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jpg" ContentType="image/jpeg"/>
  <Default Extension="wdp" ContentType="image/vnd.ms-photo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Masters/slideMaster16.xml" ContentType="application/vnd.openxmlformats-officedocument.presentationml.slideMaster+xml"/>
  <Override PartName="/ppt/slideMasters/slideMaster17.xml" ContentType="application/vnd.openxmlformats-officedocument.presentationml.slideMaster+xml"/>
  <Override PartName="/ppt/slideMasters/slideMaster18.xml" ContentType="application/vnd.openxmlformats-officedocument.presentationml.slideMaster+xml"/>
  <Override PartName="/ppt/slideMasters/slideMaster19.xml" ContentType="application/vnd.openxmlformats-officedocument.presentationml.slideMaster+xml"/>
  <Override PartName="/ppt/slideMasters/slideMaster20.xml" ContentType="application/vnd.openxmlformats-officedocument.presentationml.slideMaster+xml"/>
  <Override PartName="/ppt/slideMasters/slideMaster21.xml" ContentType="application/vnd.openxmlformats-officedocument.presentationml.slideMaster+xml"/>
  <Override PartName="/ppt/slideMasters/slideMaster22.xml" ContentType="application/vnd.openxmlformats-officedocument.presentationml.slideMaster+xml"/>
  <Override PartName="/ppt/slideMasters/slideMaster23.xml" ContentType="application/vnd.openxmlformats-officedocument.presentationml.slideMaster+xml"/>
  <Override PartName="/ppt/slideMasters/slideMaster24.xml" ContentType="application/vnd.openxmlformats-officedocument.presentationml.slideMaster+xml"/>
  <Override PartName="/ppt/slideMasters/slideMaster25.xml" ContentType="application/vnd.openxmlformats-officedocument.presentationml.slideMaster+xml"/>
  <Override PartName="/ppt/slideMasters/slideMaster26.xml" ContentType="application/vnd.openxmlformats-officedocument.presentationml.slideMaster+xml"/>
  <Override PartName="/ppt/slideMasters/slideMaster27.xml" ContentType="application/vnd.openxmlformats-officedocument.presentationml.slideMaster+xml"/>
  <Override PartName="/ppt/slideMasters/slideMaster28.xml" ContentType="application/vnd.openxmlformats-officedocument.presentationml.slideMaster+xml"/>
  <Override PartName="/ppt/slideMasters/slideMaster29.xml" ContentType="application/vnd.openxmlformats-officedocument.presentationml.slideMaster+xml"/>
  <Override PartName="/ppt/slideMasters/slideMaster30.xml" ContentType="application/vnd.openxmlformats-officedocument.presentationml.slideMaster+xml"/>
  <Override PartName="/ppt/slideMasters/slideMaster31.xml" ContentType="application/vnd.openxmlformats-officedocument.presentationml.slideMaster+xml"/>
  <Override PartName="/ppt/slideMasters/slideMaster32.xml" ContentType="application/vnd.openxmlformats-officedocument.presentationml.slideMaster+xml"/>
  <Override PartName="/ppt/slideMasters/slideMaster33.xml" ContentType="application/vnd.openxmlformats-officedocument.presentationml.slideMaster+xml"/>
  <Override PartName="/ppt/slideMasters/slideMaster34.xml" ContentType="application/vnd.openxmlformats-officedocument.presentationml.slideMaster+xml"/>
  <Override PartName="/ppt/slideMasters/slideMaster35.xml" ContentType="application/vnd.openxmlformats-officedocument.presentationml.slideMaster+xml"/>
  <Override PartName="/ppt/slideMasters/slideMaster36.xml" ContentType="application/vnd.openxmlformats-officedocument.presentationml.slideMaster+xml"/>
  <Override PartName="/ppt/slideMasters/slideMaster37.xml" ContentType="application/vnd.openxmlformats-officedocument.presentationml.slideMaster+xml"/>
  <Override PartName="/ppt/slideMasters/slideMaster38.xml" ContentType="application/vnd.openxmlformats-officedocument.presentationml.slideMaster+xml"/>
  <Override PartName="/ppt/slideMasters/slideMaster39.xml" ContentType="application/vnd.openxmlformats-officedocument.presentationml.slideMaster+xml"/>
  <Override PartName="/ppt/slideMasters/slideMaster40.xml" ContentType="application/vnd.openxmlformats-officedocument.presentationml.slideMaster+xml"/>
  <Override PartName="/ppt/slideMasters/slideMaster41.xml" ContentType="application/vnd.openxmlformats-officedocument.presentationml.slideMaster+xml"/>
  <Override PartName="/ppt/slideMasters/slideMaster42.xml" ContentType="application/vnd.openxmlformats-officedocument.presentationml.slideMaster+xml"/>
  <Override PartName="/ppt/slideMasters/slideMaster43.xml" ContentType="application/vnd.openxmlformats-officedocument.presentationml.slideMaster+xml"/>
  <Override PartName="/ppt/slideMasters/slideMaster44.xml" ContentType="application/vnd.openxmlformats-officedocument.presentationml.slideMaster+xml"/>
  <Override PartName="/ppt/slideMasters/slideMaster45.xml" ContentType="application/vnd.openxmlformats-officedocument.presentationml.slideMaster+xml"/>
  <Override PartName="/ppt/slideMasters/slideMaster46.xml" ContentType="application/vnd.openxmlformats-officedocument.presentationml.slideMaster+xml"/>
  <Override PartName="/ppt/slideMasters/slideMaster47.xml" ContentType="application/vnd.openxmlformats-officedocument.presentationml.slideMaster+xml"/>
  <Override PartName="/ppt/slideMasters/slideMaster48.xml" ContentType="application/vnd.openxmlformats-officedocument.presentationml.slideMaster+xml"/>
  <Override PartName="/ppt/slideMasters/slideMaster49.xml" ContentType="application/vnd.openxmlformats-officedocument.presentationml.slideMaster+xml"/>
  <Override PartName="/ppt/slideMasters/slideMaster50.xml" ContentType="application/vnd.openxmlformats-officedocument.presentationml.slideMaster+xml"/>
  <Override PartName="/ppt/slideMasters/slideMaster51.xml" ContentType="application/vnd.openxmlformats-officedocument.presentationml.slideMaster+xml"/>
  <Override PartName="/ppt/slideMasters/slideMaster52.xml" ContentType="application/vnd.openxmlformats-officedocument.presentationml.slideMaster+xml"/>
  <Override PartName="/ppt/slideMasters/slideMaster53.xml" ContentType="application/vnd.openxmlformats-officedocument.presentationml.slideMaster+xml"/>
  <Override PartName="/ppt/slideMasters/slideMaster54.xml" ContentType="application/vnd.openxmlformats-officedocument.presentationml.slideMaster+xml"/>
  <Override PartName="/ppt/slideMasters/slideMaster55.xml" ContentType="application/vnd.openxmlformats-officedocument.presentationml.slideMaster+xml"/>
  <Override PartName="/ppt/slideMasters/slideMaster56.xml" ContentType="application/vnd.openxmlformats-officedocument.presentationml.slideMaster+xml"/>
  <Override PartName="/ppt/slideMasters/slideMaster57.xml" ContentType="application/vnd.openxmlformats-officedocument.presentationml.slideMaster+xml"/>
  <Override PartName="/ppt/slideMasters/slideMaster58.xml" ContentType="application/vnd.openxmlformats-officedocument.presentationml.slideMaster+xml"/>
  <Override PartName="/ppt/slideMasters/slideMaster59.xml" ContentType="application/vnd.openxmlformats-officedocument.presentationml.slideMaster+xml"/>
  <Override PartName="/ppt/slideMasters/slideMaster60.xml" ContentType="application/vnd.openxmlformats-officedocument.presentationml.slideMaster+xml"/>
  <Override PartName="/ppt/slideMasters/slideMaster61.xml" ContentType="application/vnd.openxmlformats-officedocument.presentationml.slideMaster+xml"/>
  <Override PartName="/ppt/slideMasters/slideMaster62.xml" ContentType="application/vnd.openxmlformats-officedocument.presentationml.slideMaster+xml"/>
  <Override PartName="/ppt/slideMasters/slideMaster63.xml" ContentType="application/vnd.openxmlformats-officedocument.presentationml.slideMaster+xml"/>
  <Override PartName="/ppt/slideMasters/slideMaster64.xml" ContentType="application/vnd.openxmlformats-officedocument.presentationml.slideMaster+xml"/>
  <Override PartName="/ppt/slideMasters/slideMaster65.xml" ContentType="application/vnd.openxmlformats-officedocument.presentationml.slideMaster+xml"/>
  <Override PartName="/ppt/slideMasters/slideMaster66.xml" ContentType="application/vnd.openxmlformats-officedocument.presentationml.slideMaster+xml"/>
  <Override PartName="/ppt/slideMasters/slideMaster67.xml" ContentType="application/vnd.openxmlformats-officedocument.presentationml.slideMaster+xml"/>
  <Override PartName="/ppt/slideMasters/slideMaster6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3.xml" ContentType="application/vnd.openxmlformats-officedocument.theme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4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theme/theme5.xml" ContentType="application/vnd.openxmlformats-officedocument.theme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theme/theme6.xml" ContentType="application/vnd.openxmlformats-officedocument.theme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theme/theme7.xml" ContentType="application/vnd.openxmlformats-officedocument.theme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theme/theme8.xml" ContentType="application/vnd.openxmlformats-officedocument.theme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theme/theme9.xml" ContentType="application/vnd.openxmlformats-officedocument.theme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theme/theme10.xml" ContentType="application/vnd.openxmlformats-officedocument.theme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theme/theme11.xml" ContentType="application/vnd.openxmlformats-officedocument.theme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theme/theme12.xml" ContentType="application/vnd.openxmlformats-officedocument.theme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theme/theme13.xml" ContentType="application/vnd.openxmlformats-officedocument.theme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slideLayouts/slideLayout177.xml" ContentType="application/vnd.openxmlformats-officedocument.presentationml.slideLayout+xml"/>
  <Override PartName="/ppt/slideLayouts/slideLayout178.xml" ContentType="application/vnd.openxmlformats-officedocument.presentationml.slideLayout+xml"/>
  <Override PartName="/ppt/slideLayouts/slideLayout179.xml" ContentType="application/vnd.openxmlformats-officedocument.presentationml.slideLayout+xml"/>
  <Override PartName="/ppt/slideLayouts/slideLayout180.xml" ContentType="application/vnd.openxmlformats-officedocument.presentationml.slideLayout+xml"/>
  <Override PartName="/ppt/slideLayouts/slideLayout181.xml" ContentType="application/vnd.openxmlformats-officedocument.presentationml.slideLayout+xml"/>
  <Override PartName="/ppt/slideLayouts/slideLayout182.xml" ContentType="application/vnd.openxmlformats-officedocument.presentationml.slideLayout+xml"/>
  <Override PartName="/ppt/slideLayouts/slideLayout183.xml" ContentType="application/vnd.openxmlformats-officedocument.presentationml.slideLayout+xml"/>
  <Override PartName="/ppt/slideLayouts/slideLayout184.xml" ContentType="application/vnd.openxmlformats-officedocument.presentationml.slideLayout+xml"/>
  <Override PartName="/ppt/theme/theme14.xml" ContentType="application/vnd.openxmlformats-officedocument.theme+xml"/>
  <Override PartName="/ppt/slideLayouts/slideLayout185.xml" ContentType="application/vnd.openxmlformats-officedocument.presentationml.slideLayout+xml"/>
  <Override PartName="/ppt/slideLayouts/slideLayout186.xml" ContentType="application/vnd.openxmlformats-officedocument.presentationml.slideLayout+xml"/>
  <Override PartName="/ppt/slideLayouts/slideLayout187.xml" ContentType="application/vnd.openxmlformats-officedocument.presentationml.slideLayout+xml"/>
  <Override PartName="/ppt/slideLayouts/slideLayout188.xml" ContentType="application/vnd.openxmlformats-officedocument.presentationml.slideLayout+xml"/>
  <Override PartName="/ppt/slideLayouts/slideLayout189.xml" ContentType="application/vnd.openxmlformats-officedocument.presentationml.slideLayout+xml"/>
  <Override PartName="/ppt/slideLayouts/slideLayout190.xml" ContentType="application/vnd.openxmlformats-officedocument.presentationml.slideLayout+xml"/>
  <Override PartName="/ppt/slideLayouts/slideLayout191.xml" ContentType="application/vnd.openxmlformats-officedocument.presentationml.slideLayout+xml"/>
  <Override PartName="/ppt/slideLayouts/slideLayout192.xml" ContentType="application/vnd.openxmlformats-officedocument.presentationml.slideLayout+xml"/>
  <Override PartName="/ppt/slideLayouts/slideLayout193.xml" ContentType="application/vnd.openxmlformats-officedocument.presentationml.slideLayout+xml"/>
  <Override PartName="/ppt/slideLayouts/slideLayout194.xml" ContentType="application/vnd.openxmlformats-officedocument.presentationml.slideLayout+xml"/>
  <Override PartName="/ppt/slideLayouts/slideLayout195.xml" ContentType="application/vnd.openxmlformats-officedocument.presentationml.slideLayout+xml"/>
  <Override PartName="/ppt/slideLayouts/slideLayout196.xml" ContentType="application/vnd.openxmlformats-officedocument.presentationml.slideLayout+xml"/>
  <Override PartName="/ppt/slideLayouts/slideLayout197.xml" ContentType="application/vnd.openxmlformats-officedocument.presentationml.slideLayout+xml"/>
  <Override PartName="/ppt/theme/theme15.xml" ContentType="application/vnd.openxmlformats-officedocument.theme+xml"/>
  <Override PartName="/ppt/slideLayouts/slideLayout198.xml" ContentType="application/vnd.openxmlformats-officedocument.presentationml.slideLayout+xml"/>
  <Override PartName="/ppt/slideLayouts/slideLayout199.xml" ContentType="application/vnd.openxmlformats-officedocument.presentationml.slideLayout+xml"/>
  <Override PartName="/ppt/slideLayouts/slideLayout200.xml" ContentType="application/vnd.openxmlformats-officedocument.presentationml.slideLayout+xml"/>
  <Override PartName="/ppt/slideLayouts/slideLayout201.xml" ContentType="application/vnd.openxmlformats-officedocument.presentationml.slideLayout+xml"/>
  <Override PartName="/ppt/slideLayouts/slideLayout202.xml" ContentType="application/vnd.openxmlformats-officedocument.presentationml.slideLayout+xml"/>
  <Override PartName="/ppt/slideLayouts/slideLayout203.xml" ContentType="application/vnd.openxmlformats-officedocument.presentationml.slideLayout+xml"/>
  <Override PartName="/ppt/slideLayouts/slideLayout204.xml" ContentType="application/vnd.openxmlformats-officedocument.presentationml.slideLayout+xml"/>
  <Override PartName="/ppt/slideLayouts/slideLayout205.xml" ContentType="application/vnd.openxmlformats-officedocument.presentationml.slideLayout+xml"/>
  <Override PartName="/ppt/slideLayouts/slideLayout206.xml" ContentType="application/vnd.openxmlformats-officedocument.presentationml.slideLayout+xml"/>
  <Override PartName="/ppt/slideLayouts/slideLayout207.xml" ContentType="application/vnd.openxmlformats-officedocument.presentationml.slideLayout+xml"/>
  <Override PartName="/ppt/slideLayouts/slideLayout208.xml" ContentType="application/vnd.openxmlformats-officedocument.presentationml.slideLayout+xml"/>
  <Override PartName="/ppt/slideLayouts/slideLayout209.xml" ContentType="application/vnd.openxmlformats-officedocument.presentationml.slideLayout+xml"/>
  <Override PartName="/ppt/slideLayouts/slideLayout210.xml" ContentType="application/vnd.openxmlformats-officedocument.presentationml.slideLayout+xml"/>
  <Override PartName="/ppt/theme/theme16.xml" ContentType="application/vnd.openxmlformats-officedocument.theme+xml"/>
  <Override PartName="/ppt/slideLayouts/slideLayout211.xml" ContentType="application/vnd.openxmlformats-officedocument.presentationml.slideLayout+xml"/>
  <Override PartName="/ppt/slideLayouts/slideLayout212.xml" ContentType="application/vnd.openxmlformats-officedocument.presentationml.slideLayout+xml"/>
  <Override PartName="/ppt/slideLayouts/slideLayout213.xml" ContentType="application/vnd.openxmlformats-officedocument.presentationml.slideLayout+xml"/>
  <Override PartName="/ppt/slideLayouts/slideLayout214.xml" ContentType="application/vnd.openxmlformats-officedocument.presentationml.slideLayout+xml"/>
  <Override PartName="/ppt/slideLayouts/slideLayout215.xml" ContentType="application/vnd.openxmlformats-officedocument.presentationml.slideLayout+xml"/>
  <Override PartName="/ppt/slideLayouts/slideLayout216.xml" ContentType="application/vnd.openxmlformats-officedocument.presentationml.slideLayout+xml"/>
  <Override PartName="/ppt/slideLayouts/slideLayout217.xml" ContentType="application/vnd.openxmlformats-officedocument.presentationml.slideLayout+xml"/>
  <Override PartName="/ppt/slideLayouts/slideLayout218.xml" ContentType="application/vnd.openxmlformats-officedocument.presentationml.slideLayout+xml"/>
  <Override PartName="/ppt/slideLayouts/slideLayout219.xml" ContentType="application/vnd.openxmlformats-officedocument.presentationml.slideLayout+xml"/>
  <Override PartName="/ppt/slideLayouts/slideLayout220.xml" ContentType="application/vnd.openxmlformats-officedocument.presentationml.slideLayout+xml"/>
  <Override PartName="/ppt/slideLayouts/slideLayout221.xml" ContentType="application/vnd.openxmlformats-officedocument.presentationml.slideLayout+xml"/>
  <Override PartName="/ppt/slideLayouts/slideLayout222.xml" ContentType="application/vnd.openxmlformats-officedocument.presentationml.slideLayout+xml"/>
  <Override PartName="/ppt/slideLayouts/slideLayout223.xml" ContentType="application/vnd.openxmlformats-officedocument.presentationml.slideLayout+xml"/>
  <Override PartName="/ppt/slideLayouts/slideLayout224.xml" ContentType="application/vnd.openxmlformats-officedocument.presentationml.slideLayout+xml"/>
  <Override PartName="/ppt/slideLayouts/slideLayout225.xml" ContentType="application/vnd.openxmlformats-officedocument.presentationml.slideLayout+xml"/>
  <Override PartName="/ppt/slideLayouts/slideLayout226.xml" ContentType="application/vnd.openxmlformats-officedocument.presentationml.slideLayout+xml"/>
  <Override PartName="/ppt/theme/theme17.xml" ContentType="application/vnd.openxmlformats-officedocument.theme+xml"/>
  <Override PartName="/ppt/slideLayouts/slideLayout227.xml" ContentType="application/vnd.openxmlformats-officedocument.presentationml.slideLayout+xml"/>
  <Override PartName="/ppt/slideLayouts/slideLayout228.xml" ContentType="application/vnd.openxmlformats-officedocument.presentationml.slideLayout+xml"/>
  <Override PartName="/ppt/slideLayouts/slideLayout229.xml" ContentType="application/vnd.openxmlformats-officedocument.presentationml.slideLayout+xml"/>
  <Override PartName="/ppt/slideLayouts/slideLayout230.xml" ContentType="application/vnd.openxmlformats-officedocument.presentationml.slideLayout+xml"/>
  <Override PartName="/ppt/slideLayouts/slideLayout231.xml" ContentType="application/vnd.openxmlformats-officedocument.presentationml.slideLayout+xml"/>
  <Override PartName="/ppt/slideLayouts/slideLayout232.xml" ContentType="application/vnd.openxmlformats-officedocument.presentationml.slideLayout+xml"/>
  <Override PartName="/ppt/slideLayouts/slideLayout233.xml" ContentType="application/vnd.openxmlformats-officedocument.presentationml.slideLayout+xml"/>
  <Override PartName="/ppt/slideLayouts/slideLayout234.xml" ContentType="application/vnd.openxmlformats-officedocument.presentationml.slideLayout+xml"/>
  <Override PartName="/ppt/slideLayouts/slideLayout235.xml" ContentType="application/vnd.openxmlformats-officedocument.presentationml.slideLayout+xml"/>
  <Override PartName="/ppt/slideLayouts/slideLayout236.xml" ContentType="application/vnd.openxmlformats-officedocument.presentationml.slideLayout+xml"/>
  <Override PartName="/ppt/slideLayouts/slideLayout237.xml" ContentType="application/vnd.openxmlformats-officedocument.presentationml.slideLayout+xml"/>
  <Override PartName="/ppt/slideLayouts/slideLayout238.xml" ContentType="application/vnd.openxmlformats-officedocument.presentationml.slideLayout+xml"/>
  <Override PartName="/ppt/theme/theme18.xml" ContentType="application/vnd.openxmlformats-officedocument.theme+xml"/>
  <Override PartName="/ppt/slideLayouts/slideLayout239.xml" ContentType="application/vnd.openxmlformats-officedocument.presentationml.slideLayout+xml"/>
  <Override PartName="/ppt/slideLayouts/slideLayout240.xml" ContentType="application/vnd.openxmlformats-officedocument.presentationml.slideLayout+xml"/>
  <Override PartName="/ppt/slideLayouts/slideLayout241.xml" ContentType="application/vnd.openxmlformats-officedocument.presentationml.slideLayout+xml"/>
  <Override PartName="/ppt/slideLayouts/slideLayout242.xml" ContentType="application/vnd.openxmlformats-officedocument.presentationml.slideLayout+xml"/>
  <Override PartName="/ppt/slideLayouts/slideLayout243.xml" ContentType="application/vnd.openxmlformats-officedocument.presentationml.slideLayout+xml"/>
  <Override PartName="/ppt/slideLayouts/slideLayout244.xml" ContentType="application/vnd.openxmlformats-officedocument.presentationml.slideLayout+xml"/>
  <Override PartName="/ppt/slideLayouts/slideLayout245.xml" ContentType="application/vnd.openxmlformats-officedocument.presentationml.slideLayout+xml"/>
  <Override PartName="/ppt/slideLayouts/slideLayout246.xml" ContentType="application/vnd.openxmlformats-officedocument.presentationml.slideLayout+xml"/>
  <Override PartName="/ppt/slideLayouts/slideLayout247.xml" ContentType="application/vnd.openxmlformats-officedocument.presentationml.slideLayout+xml"/>
  <Override PartName="/ppt/slideLayouts/slideLayout248.xml" ContentType="application/vnd.openxmlformats-officedocument.presentationml.slideLayout+xml"/>
  <Override PartName="/ppt/slideLayouts/slideLayout249.xml" ContentType="application/vnd.openxmlformats-officedocument.presentationml.slideLayout+xml"/>
  <Override PartName="/ppt/slideLayouts/slideLayout250.xml" ContentType="application/vnd.openxmlformats-officedocument.presentationml.slideLayout+xml"/>
  <Override PartName="/ppt/theme/theme19.xml" ContentType="application/vnd.openxmlformats-officedocument.theme+xml"/>
  <Override PartName="/ppt/slideLayouts/slideLayout251.xml" ContentType="application/vnd.openxmlformats-officedocument.presentationml.slideLayout+xml"/>
  <Override PartName="/ppt/slideLayouts/slideLayout252.xml" ContentType="application/vnd.openxmlformats-officedocument.presentationml.slideLayout+xml"/>
  <Override PartName="/ppt/slideLayouts/slideLayout253.xml" ContentType="application/vnd.openxmlformats-officedocument.presentationml.slideLayout+xml"/>
  <Override PartName="/ppt/slideLayouts/slideLayout254.xml" ContentType="application/vnd.openxmlformats-officedocument.presentationml.slideLayout+xml"/>
  <Override PartName="/ppt/slideLayouts/slideLayout255.xml" ContentType="application/vnd.openxmlformats-officedocument.presentationml.slideLayout+xml"/>
  <Override PartName="/ppt/slideLayouts/slideLayout256.xml" ContentType="application/vnd.openxmlformats-officedocument.presentationml.slideLayout+xml"/>
  <Override PartName="/ppt/slideLayouts/slideLayout257.xml" ContentType="application/vnd.openxmlformats-officedocument.presentationml.slideLayout+xml"/>
  <Override PartName="/ppt/slideLayouts/slideLayout258.xml" ContentType="application/vnd.openxmlformats-officedocument.presentationml.slideLayout+xml"/>
  <Override PartName="/ppt/slideLayouts/slideLayout259.xml" ContentType="application/vnd.openxmlformats-officedocument.presentationml.slideLayout+xml"/>
  <Override PartName="/ppt/slideLayouts/slideLayout260.xml" ContentType="application/vnd.openxmlformats-officedocument.presentationml.slideLayout+xml"/>
  <Override PartName="/ppt/slideLayouts/slideLayout261.xml" ContentType="application/vnd.openxmlformats-officedocument.presentationml.slideLayout+xml"/>
  <Override PartName="/ppt/slideLayouts/slideLayout262.xml" ContentType="application/vnd.openxmlformats-officedocument.presentationml.slideLayout+xml"/>
  <Override PartName="/ppt/theme/theme20.xml" ContentType="application/vnd.openxmlformats-officedocument.theme+xml"/>
  <Override PartName="/ppt/slideLayouts/slideLayout263.xml" ContentType="application/vnd.openxmlformats-officedocument.presentationml.slideLayout+xml"/>
  <Override PartName="/ppt/slideLayouts/slideLayout264.xml" ContentType="application/vnd.openxmlformats-officedocument.presentationml.slideLayout+xml"/>
  <Override PartName="/ppt/slideLayouts/slideLayout265.xml" ContentType="application/vnd.openxmlformats-officedocument.presentationml.slideLayout+xml"/>
  <Override PartName="/ppt/slideLayouts/slideLayout266.xml" ContentType="application/vnd.openxmlformats-officedocument.presentationml.slideLayout+xml"/>
  <Override PartName="/ppt/slideLayouts/slideLayout267.xml" ContentType="application/vnd.openxmlformats-officedocument.presentationml.slideLayout+xml"/>
  <Override PartName="/ppt/slideLayouts/slideLayout268.xml" ContentType="application/vnd.openxmlformats-officedocument.presentationml.slideLayout+xml"/>
  <Override PartName="/ppt/slideLayouts/slideLayout269.xml" ContentType="application/vnd.openxmlformats-officedocument.presentationml.slideLayout+xml"/>
  <Override PartName="/ppt/slideLayouts/slideLayout270.xml" ContentType="application/vnd.openxmlformats-officedocument.presentationml.slideLayout+xml"/>
  <Override PartName="/ppt/slideLayouts/slideLayout271.xml" ContentType="application/vnd.openxmlformats-officedocument.presentationml.slideLayout+xml"/>
  <Override PartName="/ppt/slideLayouts/slideLayout272.xml" ContentType="application/vnd.openxmlformats-officedocument.presentationml.slideLayout+xml"/>
  <Override PartName="/ppt/slideLayouts/slideLayout273.xml" ContentType="application/vnd.openxmlformats-officedocument.presentationml.slideLayout+xml"/>
  <Override PartName="/ppt/slideLayouts/slideLayout274.xml" ContentType="application/vnd.openxmlformats-officedocument.presentationml.slideLayout+xml"/>
  <Override PartName="/ppt/slideLayouts/slideLayout275.xml" ContentType="application/vnd.openxmlformats-officedocument.presentationml.slideLayout+xml"/>
  <Override PartName="/ppt/slideLayouts/slideLayout276.xml" ContentType="application/vnd.openxmlformats-officedocument.presentationml.slideLayout+xml"/>
  <Override PartName="/ppt/slideLayouts/slideLayout277.xml" ContentType="application/vnd.openxmlformats-officedocument.presentationml.slideLayout+xml"/>
  <Override PartName="/ppt/slideLayouts/slideLayout278.xml" ContentType="application/vnd.openxmlformats-officedocument.presentationml.slideLayout+xml"/>
  <Override PartName="/ppt/slideLayouts/slideLayout279.xml" ContentType="application/vnd.openxmlformats-officedocument.presentationml.slideLayout+xml"/>
  <Override PartName="/ppt/slideLayouts/slideLayout280.xml" ContentType="application/vnd.openxmlformats-officedocument.presentationml.slideLayout+xml"/>
  <Override PartName="/ppt/theme/theme21.xml" ContentType="application/vnd.openxmlformats-officedocument.theme+xml"/>
  <Override PartName="/ppt/slideLayouts/slideLayout281.xml" ContentType="application/vnd.openxmlformats-officedocument.presentationml.slideLayout+xml"/>
  <Override PartName="/ppt/slideLayouts/slideLayout282.xml" ContentType="application/vnd.openxmlformats-officedocument.presentationml.slideLayout+xml"/>
  <Override PartName="/ppt/slideLayouts/slideLayout283.xml" ContentType="application/vnd.openxmlformats-officedocument.presentationml.slideLayout+xml"/>
  <Override PartName="/ppt/slideLayouts/slideLayout284.xml" ContentType="application/vnd.openxmlformats-officedocument.presentationml.slideLayout+xml"/>
  <Override PartName="/ppt/slideLayouts/slideLayout285.xml" ContentType="application/vnd.openxmlformats-officedocument.presentationml.slideLayout+xml"/>
  <Override PartName="/ppt/slideLayouts/slideLayout286.xml" ContentType="application/vnd.openxmlformats-officedocument.presentationml.slideLayout+xml"/>
  <Override PartName="/ppt/slideLayouts/slideLayout287.xml" ContentType="application/vnd.openxmlformats-officedocument.presentationml.slideLayout+xml"/>
  <Override PartName="/ppt/slideLayouts/slideLayout288.xml" ContentType="application/vnd.openxmlformats-officedocument.presentationml.slideLayout+xml"/>
  <Override PartName="/ppt/slideLayouts/slideLayout289.xml" ContentType="application/vnd.openxmlformats-officedocument.presentationml.slideLayout+xml"/>
  <Override PartName="/ppt/slideLayouts/slideLayout290.xml" ContentType="application/vnd.openxmlformats-officedocument.presentationml.slideLayout+xml"/>
  <Override PartName="/ppt/slideLayouts/slideLayout291.xml" ContentType="application/vnd.openxmlformats-officedocument.presentationml.slideLayout+xml"/>
  <Override PartName="/ppt/slideLayouts/slideLayout292.xml" ContentType="application/vnd.openxmlformats-officedocument.presentationml.slideLayout+xml"/>
  <Override PartName="/ppt/slideLayouts/slideLayout293.xml" ContentType="application/vnd.openxmlformats-officedocument.presentationml.slideLayout+xml"/>
  <Override PartName="/ppt/slideLayouts/slideLayout294.xml" ContentType="application/vnd.openxmlformats-officedocument.presentationml.slideLayout+xml"/>
  <Override PartName="/ppt/slideLayouts/slideLayout295.xml" ContentType="application/vnd.openxmlformats-officedocument.presentationml.slideLayout+xml"/>
  <Override PartName="/ppt/slideLayouts/slideLayout296.xml" ContentType="application/vnd.openxmlformats-officedocument.presentationml.slideLayout+xml"/>
  <Override PartName="/ppt/theme/theme22.xml" ContentType="application/vnd.openxmlformats-officedocument.theme+xml"/>
  <Override PartName="/ppt/slideLayouts/slideLayout297.xml" ContentType="application/vnd.openxmlformats-officedocument.presentationml.slideLayout+xml"/>
  <Override PartName="/ppt/slideLayouts/slideLayout298.xml" ContentType="application/vnd.openxmlformats-officedocument.presentationml.slideLayout+xml"/>
  <Override PartName="/ppt/slideLayouts/slideLayout299.xml" ContentType="application/vnd.openxmlformats-officedocument.presentationml.slideLayout+xml"/>
  <Override PartName="/ppt/slideLayouts/slideLayout300.xml" ContentType="application/vnd.openxmlformats-officedocument.presentationml.slideLayout+xml"/>
  <Override PartName="/ppt/slideLayouts/slideLayout301.xml" ContentType="application/vnd.openxmlformats-officedocument.presentationml.slideLayout+xml"/>
  <Override PartName="/ppt/slideLayouts/slideLayout302.xml" ContentType="application/vnd.openxmlformats-officedocument.presentationml.slideLayout+xml"/>
  <Override PartName="/ppt/slideLayouts/slideLayout303.xml" ContentType="application/vnd.openxmlformats-officedocument.presentationml.slideLayout+xml"/>
  <Override PartName="/ppt/slideLayouts/slideLayout304.xml" ContentType="application/vnd.openxmlformats-officedocument.presentationml.slideLayout+xml"/>
  <Override PartName="/ppt/slideLayouts/slideLayout305.xml" ContentType="application/vnd.openxmlformats-officedocument.presentationml.slideLayout+xml"/>
  <Override PartName="/ppt/slideLayouts/slideLayout306.xml" ContentType="application/vnd.openxmlformats-officedocument.presentationml.slideLayout+xml"/>
  <Override PartName="/ppt/slideLayouts/slideLayout307.xml" ContentType="application/vnd.openxmlformats-officedocument.presentationml.slideLayout+xml"/>
  <Override PartName="/ppt/slideLayouts/slideLayout308.xml" ContentType="application/vnd.openxmlformats-officedocument.presentationml.slideLayout+xml"/>
  <Override PartName="/ppt/slideLayouts/slideLayout309.xml" ContentType="application/vnd.openxmlformats-officedocument.presentationml.slideLayout+xml"/>
  <Override PartName="/ppt/slideLayouts/slideLayout310.xml" ContentType="application/vnd.openxmlformats-officedocument.presentationml.slideLayout+xml"/>
  <Override PartName="/ppt/slideLayouts/slideLayout311.xml" ContentType="application/vnd.openxmlformats-officedocument.presentationml.slideLayout+xml"/>
  <Override PartName="/ppt/slideLayouts/slideLayout312.xml" ContentType="application/vnd.openxmlformats-officedocument.presentationml.slideLayout+xml"/>
  <Override PartName="/ppt/theme/theme23.xml" ContentType="application/vnd.openxmlformats-officedocument.theme+xml"/>
  <Override PartName="/ppt/slideLayouts/slideLayout313.xml" ContentType="application/vnd.openxmlformats-officedocument.presentationml.slideLayout+xml"/>
  <Override PartName="/ppt/slideLayouts/slideLayout314.xml" ContentType="application/vnd.openxmlformats-officedocument.presentationml.slideLayout+xml"/>
  <Override PartName="/ppt/slideLayouts/slideLayout315.xml" ContentType="application/vnd.openxmlformats-officedocument.presentationml.slideLayout+xml"/>
  <Override PartName="/ppt/slideLayouts/slideLayout316.xml" ContentType="application/vnd.openxmlformats-officedocument.presentationml.slideLayout+xml"/>
  <Override PartName="/ppt/slideLayouts/slideLayout317.xml" ContentType="application/vnd.openxmlformats-officedocument.presentationml.slideLayout+xml"/>
  <Override PartName="/ppt/slideLayouts/slideLayout318.xml" ContentType="application/vnd.openxmlformats-officedocument.presentationml.slideLayout+xml"/>
  <Override PartName="/ppt/slideLayouts/slideLayout319.xml" ContentType="application/vnd.openxmlformats-officedocument.presentationml.slideLayout+xml"/>
  <Override PartName="/ppt/slideLayouts/slideLayout320.xml" ContentType="application/vnd.openxmlformats-officedocument.presentationml.slideLayout+xml"/>
  <Override PartName="/ppt/slideLayouts/slideLayout321.xml" ContentType="application/vnd.openxmlformats-officedocument.presentationml.slideLayout+xml"/>
  <Override PartName="/ppt/slideLayouts/slideLayout322.xml" ContentType="application/vnd.openxmlformats-officedocument.presentationml.slideLayout+xml"/>
  <Override PartName="/ppt/slideLayouts/slideLayout323.xml" ContentType="application/vnd.openxmlformats-officedocument.presentationml.slideLayout+xml"/>
  <Override PartName="/ppt/slideLayouts/slideLayout324.xml" ContentType="application/vnd.openxmlformats-officedocument.presentationml.slideLayout+xml"/>
  <Override PartName="/ppt/slideLayouts/slideLayout325.xml" ContentType="application/vnd.openxmlformats-officedocument.presentationml.slideLayout+xml"/>
  <Override PartName="/ppt/theme/theme24.xml" ContentType="application/vnd.openxmlformats-officedocument.theme+xml"/>
  <Override PartName="/ppt/slideLayouts/slideLayout326.xml" ContentType="application/vnd.openxmlformats-officedocument.presentationml.slideLayout+xml"/>
  <Override PartName="/ppt/slideLayouts/slideLayout327.xml" ContentType="application/vnd.openxmlformats-officedocument.presentationml.slideLayout+xml"/>
  <Override PartName="/ppt/slideLayouts/slideLayout328.xml" ContentType="application/vnd.openxmlformats-officedocument.presentationml.slideLayout+xml"/>
  <Override PartName="/ppt/slideLayouts/slideLayout329.xml" ContentType="application/vnd.openxmlformats-officedocument.presentationml.slideLayout+xml"/>
  <Override PartName="/ppt/slideLayouts/slideLayout330.xml" ContentType="application/vnd.openxmlformats-officedocument.presentationml.slideLayout+xml"/>
  <Override PartName="/ppt/slideLayouts/slideLayout331.xml" ContentType="application/vnd.openxmlformats-officedocument.presentationml.slideLayout+xml"/>
  <Override PartName="/ppt/slideLayouts/slideLayout332.xml" ContentType="application/vnd.openxmlformats-officedocument.presentationml.slideLayout+xml"/>
  <Override PartName="/ppt/slideLayouts/slideLayout333.xml" ContentType="application/vnd.openxmlformats-officedocument.presentationml.slideLayout+xml"/>
  <Override PartName="/ppt/slideLayouts/slideLayout334.xml" ContentType="application/vnd.openxmlformats-officedocument.presentationml.slideLayout+xml"/>
  <Override PartName="/ppt/slideLayouts/slideLayout335.xml" ContentType="application/vnd.openxmlformats-officedocument.presentationml.slideLayout+xml"/>
  <Override PartName="/ppt/slideLayouts/slideLayout336.xml" ContentType="application/vnd.openxmlformats-officedocument.presentationml.slideLayout+xml"/>
  <Override PartName="/ppt/slideLayouts/slideLayout337.xml" ContentType="application/vnd.openxmlformats-officedocument.presentationml.slideLayout+xml"/>
  <Override PartName="/ppt/slideLayouts/slideLayout338.xml" ContentType="application/vnd.openxmlformats-officedocument.presentationml.slideLayout+xml"/>
  <Override PartName="/ppt/theme/theme25.xml" ContentType="application/vnd.openxmlformats-officedocument.theme+xml"/>
  <Override PartName="/ppt/slideLayouts/slideLayout339.xml" ContentType="application/vnd.openxmlformats-officedocument.presentationml.slideLayout+xml"/>
  <Override PartName="/ppt/slideLayouts/slideLayout340.xml" ContentType="application/vnd.openxmlformats-officedocument.presentationml.slideLayout+xml"/>
  <Override PartName="/ppt/slideLayouts/slideLayout341.xml" ContentType="application/vnd.openxmlformats-officedocument.presentationml.slideLayout+xml"/>
  <Override PartName="/ppt/slideLayouts/slideLayout342.xml" ContentType="application/vnd.openxmlformats-officedocument.presentationml.slideLayout+xml"/>
  <Override PartName="/ppt/slideLayouts/slideLayout343.xml" ContentType="application/vnd.openxmlformats-officedocument.presentationml.slideLayout+xml"/>
  <Override PartName="/ppt/slideLayouts/slideLayout344.xml" ContentType="application/vnd.openxmlformats-officedocument.presentationml.slideLayout+xml"/>
  <Override PartName="/ppt/slideLayouts/slideLayout345.xml" ContentType="application/vnd.openxmlformats-officedocument.presentationml.slideLayout+xml"/>
  <Override PartName="/ppt/slideLayouts/slideLayout346.xml" ContentType="application/vnd.openxmlformats-officedocument.presentationml.slideLayout+xml"/>
  <Override PartName="/ppt/slideLayouts/slideLayout347.xml" ContentType="application/vnd.openxmlformats-officedocument.presentationml.slideLayout+xml"/>
  <Override PartName="/ppt/slideLayouts/slideLayout348.xml" ContentType="application/vnd.openxmlformats-officedocument.presentationml.slideLayout+xml"/>
  <Override PartName="/ppt/slideLayouts/slideLayout349.xml" ContentType="application/vnd.openxmlformats-officedocument.presentationml.slideLayout+xml"/>
  <Override PartName="/ppt/slideLayouts/slideLayout350.xml" ContentType="application/vnd.openxmlformats-officedocument.presentationml.slideLayout+xml"/>
  <Override PartName="/ppt/slideLayouts/slideLayout351.xml" ContentType="application/vnd.openxmlformats-officedocument.presentationml.slideLayout+xml"/>
  <Override PartName="/ppt/theme/theme26.xml" ContentType="application/vnd.openxmlformats-officedocument.theme+xml"/>
  <Override PartName="/ppt/slideLayouts/slideLayout352.xml" ContentType="application/vnd.openxmlformats-officedocument.presentationml.slideLayout+xml"/>
  <Override PartName="/ppt/slideLayouts/slideLayout353.xml" ContentType="application/vnd.openxmlformats-officedocument.presentationml.slideLayout+xml"/>
  <Override PartName="/ppt/slideLayouts/slideLayout354.xml" ContentType="application/vnd.openxmlformats-officedocument.presentationml.slideLayout+xml"/>
  <Override PartName="/ppt/slideLayouts/slideLayout355.xml" ContentType="application/vnd.openxmlformats-officedocument.presentationml.slideLayout+xml"/>
  <Override PartName="/ppt/slideLayouts/slideLayout356.xml" ContentType="application/vnd.openxmlformats-officedocument.presentationml.slideLayout+xml"/>
  <Override PartName="/ppt/slideLayouts/slideLayout357.xml" ContentType="application/vnd.openxmlformats-officedocument.presentationml.slideLayout+xml"/>
  <Override PartName="/ppt/slideLayouts/slideLayout358.xml" ContentType="application/vnd.openxmlformats-officedocument.presentationml.slideLayout+xml"/>
  <Override PartName="/ppt/slideLayouts/slideLayout359.xml" ContentType="application/vnd.openxmlformats-officedocument.presentationml.slideLayout+xml"/>
  <Override PartName="/ppt/slideLayouts/slideLayout360.xml" ContentType="application/vnd.openxmlformats-officedocument.presentationml.slideLayout+xml"/>
  <Override PartName="/ppt/slideLayouts/slideLayout361.xml" ContentType="application/vnd.openxmlformats-officedocument.presentationml.slideLayout+xml"/>
  <Override PartName="/ppt/slideLayouts/slideLayout362.xml" ContentType="application/vnd.openxmlformats-officedocument.presentationml.slideLayout+xml"/>
  <Override PartName="/ppt/slideLayouts/slideLayout363.xml" ContentType="application/vnd.openxmlformats-officedocument.presentationml.slideLayout+xml"/>
  <Override PartName="/ppt/slideLayouts/slideLayout364.xml" ContentType="application/vnd.openxmlformats-officedocument.presentationml.slideLayout+xml"/>
  <Override PartName="/ppt/theme/theme27.xml" ContentType="application/vnd.openxmlformats-officedocument.theme+xml"/>
  <Override PartName="/ppt/slideLayouts/slideLayout365.xml" ContentType="application/vnd.openxmlformats-officedocument.presentationml.slideLayout+xml"/>
  <Override PartName="/ppt/slideLayouts/slideLayout366.xml" ContentType="application/vnd.openxmlformats-officedocument.presentationml.slideLayout+xml"/>
  <Override PartName="/ppt/slideLayouts/slideLayout367.xml" ContentType="application/vnd.openxmlformats-officedocument.presentationml.slideLayout+xml"/>
  <Override PartName="/ppt/slideLayouts/slideLayout368.xml" ContentType="application/vnd.openxmlformats-officedocument.presentationml.slideLayout+xml"/>
  <Override PartName="/ppt/slideLayouts/slideLayout369.xml" ContentType="application/vnd.openxmlformats-officedocument.presentationml.slideLayout+xml"/>
  <Override PartName="/ppt/slideLayouts/slideLayout370.xml" ContentType="application/vnd.openxmlformats-officedocument.presentationml.slideLayout+xml"/>
  <Override PartName="/ppt/slideLayouts/slideLayout371.xml" ContentType="application/vnd.openxmlformats-officedocument.presentationml.slideLayout+xml"/>
  <Override PartName="/ppt/slideLayouts/slideLayout372.xml" ContentType="application/vnd.openxmlformats-officedocument.presentationml.slideLayout+xml"/>
  <Override PartName="/ppt/slideLayouts/slideLayout373.xml" ContentType="application/vnd.openxmlformats-officedocument.presentationml.slideLayout+xml"/>
  <Override PartName="/ppt/slideLayouts/slideLayout374.xml" ContentType="application/vnd.openxmlformats-officedocument.presentationml.slideLayout+xml"/>
  <Override PartName="/ppt/slideLayouts/slideLayout375.xml" ContentType="application/vnd.openxmlformats-officedocument.presentationml.slideLayout+xml"/>
  <Override PartName="/ppt/slideLayouts/slideLayout376.xml" ContentType="application/vnd.openxmlformats-officedocument.presentationml.slideLayout+xml"/>
  <Override PartName="/ppt/slideLayouts/slideLayout377.xml" ContentType="application/vnd.openxmlformats-officedocument.presentationml.slideLayout+xml"/>
  <Override PartName="/ppt/theme/theme28.xml" ContentType="application/vnd.openxmlformats-officedocument.theme+xml"/>
  <Override PartName="/ppt/slideLayouts/slideLayout378.xml" ContentType="application/vnd.openxmlformats-officedocument.presentationml.slideLayout+xml"/>
  <Override PartName="/ppt/slideLayouts/slideLayout379.xml" ContentType="application/vnd.openxmlformats-officedocument.presentationml.slideLayout+xml"/>
  <Override PartName="/ppt/slideLayouts/slideLayout380.xml" ContentType="application/vnd.openxmlformats-officedocument.presentationml.slideLayout+xml"/>
  <Override PartName="/ppt/slideLayouts/slideLayout381.xml" ContentType="application/vnd.openxmlformats-officedocument.presentationml.slideLayout+xml"/>
  <Override PartName="/ppt/slideLayouts/slideLayout382.xml" ContentType="application/vnd.openxmlformats-officedocument.presentationml.slideLayout+xml"/>
  <Override PartName="/ppt/slideLayouts/slideLayout383.xml" ContentType="application/vnd.openxmlformats-officedocument.presentationml.slideLayout+xml"/>
  <Override PartName="/ppt/slideLayouts/slideLayout384.xml" ContentType="application/vnd.openxmlformats-officedocument.presentationml.slideLayout+xml"/>
  <Override PartName="/ppt/slideLayouts/slideLayout385.xml" ContentType="application/vnd.openxmlformats-officedocument.presentationml.slideLayout+xml"/>
  <Override PartName="/ppt/slideLayouts/slideLayout386.xml" ContentType="application/vnd.openxmlformats-officedocument.presentationml.slideLayout+xml"/>
  <Override PartName="/ppt/slideLayouts/slideLayout387.xml" ContentType="application/vnd.openxmlformats-officedocument.presentationml.slideLayout+xml"/>
  <Override PartName="/ppt/slideLayouts/slideLayout388.xml" ContentType="application/vnd.openxmlformats-officedocument.presentationml.slideLayout+xml"/>
  <Override PartName="/ppt/slideLayouts/slideLayout389.xml" ContentType="application/vnd.openxmlformats-officedocument.presentationml.slideLayout+xml"/>
  <Override PartName="/ppt/slideLayouts/slideLayout390.xml" ContentType="application/vnd.openxmlformats-officedocument.presentationml.slideLayout+xml"/>
  <Override PartName="/ppt/theme/theme29.xml" ContentType="application/vnd.openxmlformats-officedocument.theme+xml"/>
  <Override PartName="/ppt/slideLayouts/slideLayout391.xml" ContentType="application/vnd.openxmlformats-officedocument.presentationml.slideLayout+xml"/>
  <Override PartName="/ppt/slideLayouts/slideLayout392.xml" ContentType="application/vnd.openxmlformats-officedocument.presentationml.slideLayout+xml"/>
  <Override PartName="/ppt/slideLayouts/slideLayout393.xml" ContentType="application/vnd.openxmlformats-officedocument.presentationml.slideLayout+xml"/>
  <Override PartName="/ppt/slideLayouts/slideLayout394.xml" ContentType="application/vnd.openxmlformats-officedocument.presentationml.slideLayout+xml"/>
  <Override PartName="/ppt/slideLayouts/slideLayout395.xml" ContentType="application/vnd.openxmlformats-officedocument.presentationml.slideLayout+xml"/>
  <Override PartName="/ppt/slideLayouts/slideLayout396.xml" ContentType="application/vnd.openxmlformats-officedocument.presentationml.slideLayout+xml"/>
  <Override PartName="/ppt/slideLayouts/slideLayout397.xml" ContentType="application/vnd.openxmlformats-officedocument.presentationml.slideLayout+xml"/>
  <Override PartName="/ppt/slideLayouts/slideLayout398.xml" ContentType="application/vnd.openxmlformats-officedocument.presentationml.slideLayout+xml"/>
  <Override PartName="/ppt/slideLayouts/slideLayout399.xml" ContentType="application/vnd.openxmlformats-officedocument.presentationml.slideLayout+xml"/>
  <Override PartName="/ppt/slideLayouts/slideLayout400.xml" ContentType="application/vnd.openxmlformats-officedocument.presentationml.slideLayout+xml"/>
  <Override PartName="/ppt/slideLayouts/slideLayout401.xml" ContentType="application/vnd.openxmlformats-officedocument.presentationml.slideLayout+xml"/>
  <Override PartName="/ppt/slideLayouts/slideLayout402.xml" ContentType="application/vnd.openxmlformats-officedocument.presentationml.slideLayout+xml"/>
  <Override PartName="/ppt/theme/theme30.xml" ContentType="application/vnd.openxmlformats-officedocument.theme+xml"/>
  <Override PartName="/ppt/slideLayouts/slideLayout403.xml" ContentType="application/vnd.openxmlformats-officedocument.presentationml.slideLayout+xml"/>
  <Override PartName="/ppt/slideLayouts/slideLayout404.xml" ContentType="application/vnd.openxmlformats-officedocument.presentationml.slideLayout+xml"/>
  <Override PartName="/ppt/slideLayouts/slideLayout405.xml" ContentType="application/vnd.openxmlformats-officedocument.presentationml.slideLayout+xml"/>
  <Override PartName="/ppt/slideLayouts/slideLayout406.xml" ContentType="application/vnd.openxmlformats-officedocument.presentationml.slideLayout+xml"/>
  <Override PartName="/ppt/slideLayouts/slideLayout407.xml" ContentType="application/vnd.openxmlformats-officedocument.presentationml.slideLayout+xml"/>
  <Override PartName="/ppt/slideLayouts/slideLayout408.xml" ContentType="application/vnd.openxmlformats-officedocument.presentationml.slideLayout+xml"/>
  <Override PartName="/ppt/slideLayouts/slideLayout409.xml" ContentType="application/vnd.openxmlformats-officedocument.presentationml.slideLayout+xml"/>
  <Override PartName="/ppt/slideLayouts/slideLayout410.xml" ContentType="application/vnd.openxmlformats-officedocument.presentationml.slideLayout+xml"/>
  <Override PartName="/ppt/slideLayouts/slideLayout411.xml" ContentType="application/vnd.openxmlformats-officedocument.presentationml.slideLayout+xml"/>
  <Override PartName="/ppt/slideLayouts/slideLayout412.xml" ContentType="application/vnd.openxmlformats-officedocument.presentationml.slideLayout+xml"/>
  <Override PartName="/ppt/slideLayouts/slideLayout413.xml" ContentType="application/vnd.openxmlformats-officedocument.presentationml.slideLayout+xml"/>
  <Override PartName="/ppt/slideLayouts/slideLayout414.xml" ContentType="application/vnd.openxmlformats-officedocument.presentationml.slideLayout+xml"/>
  <Override PartName="/ppt/slideLayouts/slideLayout415.xml" ContentType="application/vnd.openxmlformats-officedocument.presentationml.slideLayout+xml"/>
  <Override PartName="/ppt/theme/theme31.xml" ContentType="application/vnd.openxmlformats-officedocument.theme+xml"/>
  <Override PartName="/ppt/slideLayouts/slideLayout416.xml" ContentType="application/vnd.openxmlformats-officedocument.presentationml.slideLayout+xml"/>
  <Override PartName="/ppt/slideLayouts/slideLayout417.xml" ContentType="application/vnd.openxmlformats-officedocument.presentationml.slideLayout+xml"/>
  <Override PartName="/ppt/slideLayouts/slideLayout418.xml" ContentType="application/vnd.openxmlformats-officedocument.presentationml.slideLayout+xml"/>
  <Override PartName="/ppt/slideLayouts/slideLayout419.xml" ContentType="application/vnd.openxmlformats-officedocument.presentationml.slideLayout+xml"/>
  <Override PartName="/ppt/slideLayouts/slideLayout420.xml" ContentType="application/vnd.openxmlformats-officedocument.presentationml.slideLayout+xml"/>
  <Override PartName="/ppt/slideLayouts/slideLayout421.xml" ContentType="application/vnd.openxmlformats-officedocument.presentationml.slideLayout+xml"/>
  <Override PartName="/ppt/slideLayouts/slideLayout422.xml" ContentType="application/vnd.openxmlformats-officedocument.presentationml.slideLayout+xml"/>
  <Override PartName="/ppt/slideLayouts/slideLayout423.xml" ContentType="application/vnd.openxmlformats-officedocument.presentationml.slideLayout+xml"/>
  <Override PartName="/ppt/slideLayouts/slideLayout424.xml" ContentType="application/vnd.openxmlformats-officedocument.presentationml.slideLayout+xml"/>
  <Override PartName="/ppt/slideLayouts/slideLayout425.xml" ContentType="application/vnd.openxmlformats-officedocument.presentationml.slideLayout+xml"/>
  <Override PartName="/ppt/slideLayouts/slideLayout426.xml" ContentType="application/vnd.openxmlformats-officedocument.presentationml.slideLayout+xml"/>
  <Override PartName="/ppt/slideLayouts/slideLayout427.xml" ContentType="application/vnd.openxmlformats-officedocument.presentationml.slideLayout+xml"/>
  <Override PartName="/ppt/theme/theme32.xml" ContentType="application/vnd.openxmlformats-officedocument.theme+xml"/>
  <Override PartName="/ppt/slideLayouts/slideLayout428.xml" ContentType="application/vnd.openxmlformats-officedocument.presentationml.slideLayout+xml"/>
  <Override PartName="/ppt/slideLayouts/slideLayout429.xml" ContentType="application/vnd.openxmlformats-officedocument.presentationml.slideLayout+xml"/>
  <Override PartName="/ppt/slideLayouts/slideLayout430.xml" ContentType="application/vnd.openxmlformats-officedocument.presentationml.slideLayout+xml"/>
  <Override PartName="/ppt/slideLayouts/slideLayout431.xml" ContentType="application/vnd.openxmlformats-officedocument.presentationml.slideLayout+xml"/>
  <Override PartName="/ppt/slideLayouts/slideLayout432.xml" ContentType="application/vnd.openxmlformats-officedocument.presentationml.slideLayout+xml"/>
  <Override PartName="/ppt/slideLayouts/slideLayout433.xml" ContentType="application/vnd.openxmlformats-officedocument.presentationml.slideLayout+xml"/>
  <Override PartName="/ppt/slideLayouts/slideLayout434.xml" ContentType="application/vnd.openxmlformats-officedocument.presentationml.slideLayout+xml"/>
  <Override PartName="/ppt/slideLayouts/slideLayout435.xml" ContentType="application/vnd.openxmlformats-officedocument.presentationml.slideLayout+xml"/>
  <Override PartName="/ppt/slideLayouts/slideLayout436.xml" ContentType="application/vnd.openxmlformats-officedocument.presentationml.slideLayout+xml"/>
  <Override PartName="/ppt/slideLayouts/slideLayout437.xml" ContentType="application/vnd.openxmlformats-officedocument.presentationml.slideLayout+xml"/>
  <Override PartName="/ppt/slideLayouts/slideLayout438.xml" ContentType="application/vnd.openxmlformats-officedocument.presentationml.slideLayout+xml"/>
  <Override PartName="/ppt/slideLayouts/slideLayout439.xml" ContentType="application/vnd.openxmlformats-officedocument.presentationml.slideLayout+xml"/>
  <Override PartName="/ppt/slideLayouts/slideLayout440.xml" ContentType="application/vnd.openxmlformats-officedocument.presentationml.slideLayout+xml"/>
  <Override PartName="/ppt/theme/theme33.xml" ContentType="application/vnd.openxmlformats-officedocument.theme+xml"/>
  <Override PartName="/ppt/slideLayouts/slideLayout441.xml" ContentType="application/vnd.openxmlformats-officedocument.presentationml.slideLayout+xml"/>
  <Override PartName="/ppt/slideLayouts/slideLayout442.xml" ContentType="application/vnd.openxmlformats-officedocument.presentationml.slideLayout+xml"/>
  <Override PartName="/ppt/slideLayouts/slideLayout443.xml" ContentType="application/vnd.openxmlformats-officedocument.presentationml.slideLayout+xml"/>
  <Override PartName="/ppt/slideLayouts/slideLayout444.xml" ContentType="application/vnd.openxmlformats-officedocument.presentationml.slideLayout+xml"/>
  <Override PartName="/ppt/slideLayouts/slideLayout445.xml" ContentType="application/vnd.openxmlformats-officedocument.presentationml.slideLayout+xml"/>
  <Override PartName="/ppt/slideLayouts/slideLayout446.xml" ContentType="application/vnd.openxmlformats-officedocument.presentationml.slideLayout+xml"/>
  <Override PartName="/ppt/slideLayouts/slideLayout447.xml" ContentType="application/vnd.openxmlformats-officedocument.presentationml.slideLayout+xml"/>
  <Override PartName="/ppt/slideLayouts/slideLayout448.xml" ContentType="application/vnd.openxmlformats-officedocument.presentationml.slideLayout+xml"/>
  <Override PartName="/ppt/slideLayouts/slideLayout449.xml" ContentType="application/vnd.openxmlformats-officedocument.presentationml.slideLayout+xml"/>
  <Override PartName="/ppt/slideLayouts/slideLayout450.xml" ContentType="application/vnd.openxmlformats-officedocument.presentationml.slideLayout+xml"/>
  <Override PartName="/ppt/slideLayouts/slideLayout451.xml" ContentType="application/vnd.openxmlformats-officedocument.presentationml.slideLayout+xml"/>
  <Override PartName="/ppt/slideLayouts/slideLayout452.xml" ContentType="application/vnd.openxmlformats-officedocument.presentationml.slideLayout+xml"/>
  <Override PartName="/ppt/slideLayouts/slideLayout453.xml" ContentType="application/vnd.openxmlformats-officedocument.presentationml.slideLayout+xml"/>
  <Override PartName="/ppt/slideLayouts/slideLayout454.xml" ContentType="application/vnd.openxmlformats-officedocument.presentationml.slideLayout+xml"/>
  <Override PartName="/ppt/theme/theme34.xml" ContentType="application/vnd.openxmlformats-officedocument.theme+xml"/>
  <Override PartName="/ppt/slideLayouts/slideLayout455.xml" ContentType="application/vnd.openxmlformats-officedocument.presentationml.slideLayout+xml"/>
  <Override PartName="/ppt/slideLayouts/slideLayout456.xml" ContentType="application/vnd.openxmlformats-officedocument.presentationml.slideLayout+xml"/>
  <Override PartName="/ppt/slideLayouts/slideLayout457.xml" ContentType="application/vnd.openxmlformats-officedocument.presentationml.slideLayout+xml"/>
  <Override PartName="/ppt/slideLayouts/slideLayout458.xml" ContentType="application/vnd.openxmlformats-officedocument.presentationml.slideLayout+xml"/>
  <Override PartName="/ppt/slideLayouts/slideLayout459.xml" ContentType="application/vnd.openxmlformats-officedocument.presentationml.slideLayout+xml"/>
  <Override PartName="/ppt/slideLayouts/slideLayout460.xml" ContentType="application/vnd.openxmlformats-officedocument.presentationml.slideLayout+xml"/>
  <Override PartName="/ppt/slideLayouts/slideLayout461.xml" ContentType="application/vnd.openxmlformats-officedocument.presentationml.slideLayout+xml"/>
  <Override PartName="/ppt/slideLayouts/slideLayout462.xml" ContentType="application/vnd.openxmlformats-officedocument.presentationml.slideLayout+xml"/>
  <Override PartName="/ppt/slideLayouts/slideLayout463.xml" ContentType="application/vnd.openxmlformats-officedocument.presentationml.slideLayout+xml"/>
  <Override PartName="/ppt/slideLayouts/slideLayout464.xml" ContentType="application/vnd.openxmlformats-officedocument.presentationml.slideLayout+xml"/>
  <Override PartName="/ppt/slideLayouts/slideLayout465.xml" ContentType="application/vnd.openxmlformats-officedocument.presentationml.slideLayout+xml"/>
  <Override PartName="/ppt/slideLayouts/slideLayout466.xml" ContentType="application/vnd.openxmlformats-officedocument.presentationml.slideLayout+xml"/>
  <Override PartName="/ppt/slideLayouts/slideLayout467.xml" ContentType="application/vnd.openxmlformats-officedocument.presentationml.slideLayout+xml"/>
  <Override PartName="/ppt/theme/theme35.xml" ContentType="application/vnd.openxmlformats-officedocument.theme+xml"/>
  <Override PartName="/ppt/slideLayouts/slideLayout468.xml" ContentType="application/vnd.openxmlformats-officedocument.presentationml.slideLayout+xml"/>
  <Override PartName="/ppt/slideLayouts/slideLayout469.xml" ContentType="application/vnd.openxmlformats-officedocument.presentationml.slideLayout+xml"/>
  <Override PartName="/ppt/slideLayouts/slideLayout470.xml" ContentType="application/vnd.openxmlformats-officedocument.presentationml.slideLayout+xml"/>
  <Override PartName="/ppt/slideLayouts/slideLayout471.xml" ContentType="application/vnd.openxmlformats-officedocument.presentationml.slideLayout+xml"/>
  <Override PartName="/ppt/slideLayouts/slideLayout472.xml" ContentType="application/vnd.openxmlformats-officedocument.presentationml.slideLayout+xml"/>
  <Override PartName="/ppt/slideLayouts/slideLayout473.xml" ContentType="application/vnd.openxmlformats-officedocument.presentationml.slideLayout+xml"/>
  <Override PartName="/ppt/slideLayouts/slideLayout474.xml" ContentType="application/vnd.openxmlformats-officedocument.presentationml.slideLayout+xml"/>
  <Override PartName="/ppt/slideLayouts/slideLayout475.xml" ContentType="application/vnd.openxmlformats-officedocument.presentationml.slideLayout+xml"/>
  <Override PartName="/ppt/slideLayouts/slideLayout476.xml" ContentType="application/vnd.openxmlformats-officedocument.presentationml.slideLayout+xml"/>
  <Override PartName="/ppt/slideLayouts/slideLayout477.xml" ContentType="application/vnd.openxmlformats-officedocument.presentationml.slideLayout+xml"/>
  <Override PartName="/ppt/slideLayouts/slideLayout478.xml" ContentType="application/vnd.openxmlformats-officedocument.presentationml.slideLayout+xml"/>
  <Override PartName="/ppt/slideLayouts/slideLayout479.xml" ContentType="application/vnd.openxmlformats-officedocument.presentationml.slideLayout+xml"/>
  <Override PartName="/ppt/slideLayouts/slideLayout480.xml" ContentType="application/vnd.openxmlformats-officedocument.presentationml.slideLayout+xml"/>
  <Override PartName="/ppt/theme/theme36.xml" ContentType="application/vnd.openxmlformats-officedocument.theme+xml"/>
  <Override PartName="/ppt/slideLayouts/slideLayout481.xml" ContentType="application/vnd.openxmlformats-officedocument.presentationml.slideLayout+xml"/>
  <Override PartName="/ppt/slideLayouts/slideLayout482.xml" ContentType="application/vnd.openxmlformats-officedocument.presentationml.slideLayout+xml"/>
  <Override PartName="/ppt/slideLayouts/slideLayout483.xml" ContentType="application/vnd.openxmlformats-officedocument.presentationml.slideLayout+xml"/>
  <Override PartName="/ppt/slideLayouts/slideLayout484.xml" ContentType="application/vnd.openxmlformats-officedocument.presentationml.slideLayout+xml"/>
  <Override PartName="/ppt/slideLayouts/slideLayout485.xml" ContentType="application/vnd.openxmlformats-officedocument.presentationml.slideLayout+xml"/>
  <Override PartName="/ppt/slideLayouts/slideLayout486.xml" ContentType="application/vnd.openxmlformats-officedocument.presentationml.slideLayout+xml"/>
  <Override PartName="/ppt/slideLayouts/slideLayout487.xml" ContentType="application/vnd.openxmlformats-officedocument.presentationml.slideLayout+xml"/>
  <Override PartName="/ppt/slideLayouts/slideLayout488.xml" ContentType="application/vnd.openxmlformats-officedocument.presentationml.slideLayout+xml"/>
  <Override PartName="/ppt/slideLayouts/slideLayout489.xml" ContentType="application/vnd.openxmlformats-officedocument.presentationml.slideLayout+xml"/>
  <Override PartName="/ppt/slideLayouts/slideLayout490.xml" ContentType="application/vnd.openxmlformats-officedocument.presentationml.slideLayout+xml"/>
  <Override PartName="/ppt/slideLayouts/slideLayout491.xml" ContentType="application/vnd.openxmlformats-officedocument.presentationml.slideLayout+xml"/>
  <Override PartName="/ppt/slideLayouts/slideLayout492.xml" ContentType="application/vnd.openxmlformats-officedocument.presentationml.slideLayout+xml"/>
  <Override PartName="/ppt/theme/theme37.xml" ContentType="application/vnd.openxmlformats-officedocument.theme+xml"/>
  <Override PartName="/ppt/slideLayouts/slideLayout493.xml" ContentType="application/vnd.openxmlformats-officedocument.presentationml.slideLayout+xml"/>
  <Override PartName="/ppt/slideLayouts/slideLayout494.xml" ContentType="application/vnd.openxmlformats-officedocument.presentationml.slideLayout+xml"/>
  <Override PartName="/ppt/slideLayouts/slideLayout495.xml" ContentType="application/vnd.openxmlformats-officedocument.presentationml.slideLayout+xml"/>
  <Override PartName="/ppt/slideLayouts/slideLayout496.xml" ContentType="application/vnd.openxmlformats-officedocument.presentationml.slideLayout+xml"/>
  <Override PartName="/ppt/slideLayouts/slideLayout497.xml" ContentType="application/vnd.openxmlformats-officedocument.presentationml.slideLayout+xml"/>
  <Override PartName="/ppt/slideLayouts/slideLayout498.xml" ContentType="application/vnd.openxmlformats-officedocument.presentationml.slideLayout+xml"/>
  <Override PartName="/ppt/slideLayouts/slideLayout499.xml" ContentType="application/vnd.openxmlformats-officedocument.presentationml.slideLayout+xml"/>
  <Override PartName="/ppt/slideLayouts/slideLayout500.xml" ContentType="application/vnd.openxmlformats-officedocument.presentationml.slideLayout+xml"/>
  <Override PartName="/ppt/slideLayouts/slideLayout501.xml" ContentType="application/vnd.openxmlformats-officedocument.presentationml.slideLayout+xml"/>
  <Override PartName="/ppt/slideLayouts/slideLayout502.xml" ContentType="application/vnd.openxmlformats-officedocument.presentationml.slideLayout+xml"/>
  <Override PartName="/ppt/slideLayouts/slideLayout503.xml" ContentType="application/vnd.openxmlformats-officedocument.presentationml.slideLayout+xml"/>
  <Override PartName="/ppt/slideLayouts/slideLayout504.xml" ContentType="application/vnd.openxmlformats-officedocument.presentationml.slideLayout+xml"/>
  <Override PartName="/ppt/slideLayouts/slideLayout505.xml" ContentType="application/vnd.openxmlformats-officedocument.presentationml.slideLayout+xml"/>
  <Override PartName="/ppt/slideLayouts/slideLayout506.xml" ContentType="application/vnd.openxmlformats-officedocument.presentationml.slideLayout+xml"/>
  <Override PartName="/ppt/slideLayouts/slideLayout507.xml" ContentType="application/vnd.openxmlformats-officedocument.presentationml.slideLayout+xml"/>
  <Override PartName="/ppt/theme/theme38.xml" ContentType="application/vnd.openxmlformats-officedocument.theme+xml"/>
  <Override PartName="/ppt/slideLayouts/slideLayout508.xml" ContentType="application/vnd.openxmlformats-officedocument.presentationml.slideLayout+xml"/>
  <Override PartName="/ppt/slideLayouts/slideLayout509.xml" ContentType="application/vnd.openxmlformats-officedocument.presentationml.slideLayout+xml"/>
  <Override PartName="/ppt/slideLayouts/slideLayout510.xml" ContentType="application/vnd.openxmlformats-officedocument.presentationml.slideLayout+xml"/>
  <Override PartName="/ppt/slideLayouts/slideLayout511.xml" ContentType="application/vnd.openxmlformats-officedocument.presentationml.slideLayout+xml"/>
  <Override PartName="/ppt/slideLayouts/slideLayout512.xml" ContentType="application/vnd.openxmlformats-officedocument.presentationml.slideLayout+xml"/>
  <Override PartName="/ppt/slideLayouts/slideLayout513.xml" ContentType="application/vnd.openxmlformats-officedocument.presentationml.slideLayout+xml"/>
  <Override PartName="/ppt/slideLayouts/slideLayout514.xml" ContentType="application/vnd.openxmlformats-officedocument.presentationml.slideLayout+xml"/>
  <Override PartName="/ppt/slideLayouts/slideLayout515.xml" ContentType="application/vnd.openxmlformats-officedocument.presentationml.slideLayout+xml"/>
  <Override PartName="/ppt/slideLayouts/slideLayout516.xml" ContentType="application/vnd.openxmlformats-officedocument.presentationml.slideLayout+xml"/>
  <Override PartName="/ppt/slideLayouts/slideLayout517.xml" ContentType="application/vnd.openxmlformats-officedocument.presentationml.slideLayout+xml"/>
  <Override PartName="/ppt/slideLayouts/slideLayout518.xml" ContentType="application/vnd.openxmlformats-officedocument.presentationml.slideLayout+xml"/>
  <Override PartName="/ppt/slideLayouts/slideLayout519.xml" ContentType="application/vnd.openxmlformats-officedocument.presentationml.slideLayout+xml"/>
  <Override PartName="/ppt/theme/theme39.xml" ContentType="application/vnd.openxmlformats-officedocument.theme+xml"/>
  <Override PartName="/ppt/slideLayouts/slideLayout520.xml" ContentType="application/vnd.openxmlformats-officedocument.presentationml.slideLayout+xml"/>
  <Override PartName="/ppt/slideLayouts/slideLayout521.xml" ContentType="application/vnd.openxmlformats-officedocument.presentationml.slideLayout+xml"/>
  <Override PartName="/ppt/slideLayouts/slideLayout522.xml" ContentType="application/vnd.openxmlformats-officedocument.presentationml.slideLayout+xml"/>
  <Override PartName="/ppt/slideLayouts/slideLayout523.xml" ContentType="application/vnd.openxmlformats-officedocument.presentationml.slideLayout+xml"/>
  <Override PartName="/ppt/slideLayouts/slideLayout524.xml" ContentType="application/vnd.openxmlformats-officedocument.presentationml.slideLayout+xml"/>
  <Override PartName="/ppt/slideLayouts/slideLayout525.xml" ContentType="application/vnd.openxmlformats-officedocument.presentationml.slideLayout+xml"/>
  <Override PartName="/ppt/slideLayouts/slideLayout526.xml" ContentType="application/vnd.openxmlformats-officedocument.presentationml.slideLayout+xml"/>
  <Override PartName="/ppt/slideLayouts/slideLayout527.xml" ContentType="application/vnd.openxmlformats-officedocument.presentationml.slideLayout+xml"/>
  <Override PartName="/ppt/slideLayouts/slideLayout528.xml" ContentType="application/vnd.openxmlformats-officedocument.presentationml.slideLayout+xml"/>
  <Override PartName="/ppt/slideLayouts/slideLayout529.xml" ContentType="application/vnd.openxmlformats-officedocument.presentationml.slideLayout+xml"/>
  <Override PartName="/ppt/slideLayouts/slideLayout530.xml" ContentType="application/vnd.openxmlformats-officedocument.presentationml.slideLayout+xml"/>
  <Override PartName="/ppt/slideLayouts/slideLayout531.xml" ContentType="application/vnd.openxmlformats-officedocument.presentationml.slideLayout+xml"/>
  <Override PartName="/ppt/theme/theme40.xml" ContentType="application/vnd.openxmlformats-officedocument.theme+xml"/>
  <Override PartName="/ppt/slideLayouts/slideLayout532.xml" ContentType="application/vnd.openxmlformats-officedocument.presentationml.slideLayout+xml"/>
  <Override PartName="/ppt/slideLayouts/slideLayout533.xml" ContentType="application/vnd.openxmlformats-officedocument.presentationml.slideLayout+xml"/>
  <Override PartName="/ppt/slideLayouts/slideLayout534.xml" ContentType="application/vnd.openxmlformats-officedocument.presentationml.slideLayout+xml"/>
  <Override PartName="/ppt/slideLayouts/slideLayout535.xml" ContentType="application/vnd.openxmlformats-officedocument.presentationml.slideLayout+xml"/>
  <Override PartName="/ppt/slideLayouts/slideLayout536.xml" ContentType="application/vnd.openxmlformats-officedocument.presentationml.slideLayout+xml"/>
  <Override PartName="/ppt/slideLayouts/slideLayout537.xml" ContentType="application/vnd.openxmlformats-officedocument.presentationml.slideLayout+xml"/>
  <Override PartName="/ppt/slideLayouts/slideLayout538.xml" ContentType="application/vnd.openxmlformats-officedocument.presentationml.slideLayout+xml"/>
  <Override PartName="/ppt/slideLayouts/slideLayout539.xml" ContentType="application/vnd.openxmlformats-officedocument.presentationml.slideLayout+xml"/>
  <Override PartName="/ppt/slideLayouts/slideLayout540.xml" ContentType="application/vnd.openxmlformats-officedocument.presentationml.slideLayout+xml"/>
  <Override PartName="/ppt/slideLayouts/slideLayout541.xml" ContentType="application/vnd.openxmlformats-officedocument.presentationml.slideLayout+xml"/>
  <Override PartName="/ppt/slideLayouts/slideLayout542.xml" ContentType="application/vnd.openxmlformats-officedocument.presentationml.slideLayout+xml"/>
  <Override PartName="/ppt/slideLayouts/slideLayout543.xml" ContentType="application/vnd.openxmlformats-officedocument.presentationml.slideLayout+xml"/>
  <Override PartName="/ppt/theme/theme41.xml" ContentType="application/vnd.openxmlformats-officedocument.theme+xml"/>
  <Override PartName="/ppt/slideLayouts/slideLayout544.xml" ContentType="application/vnd.openxmlformats-officedocument.presentationml.slideLayout+xml"/>
  <Override PartName="/ppt/slideLayouts/slideLayout545.xml" ContentType="application/vnd.openxmlformats-officedocument.presentationml.slideLayout+xml"/>
  <Override PartName="/ppt/slideLayouts/slideLayout546.xml" ContentType="application/vnd.openxmlformats-officedocument.presentationml.slideLayout+xml"/>
  <Override PartName="/ppt/slideLayouts/slideLayout547.xml" ContentType="application/vnd.openxmlformats-officedocument.presentationml.slideLayout+xml"/>
  <Override PartName="/ppt/slideLayouts/slideLayout548.xml" ContentType="application/vnd.openxmlformats-officedocument.presentationml.slideLayout+xml"/>
  <Override PartName="/ppt/slideLayouts/slideLayout549.xml" ContentType="application/vnd.openxmlformats-officedocument.presentationml.slideLayout+xml"/>
  <Override PartName="/ppt/slideLayouts/slideLayout550.xml" ContentType="application/vnd.openxmlformats-officedocument.presentationml.slideLayout+xml"/>
  <Override PartName="/ppt/slideLayouts/slideLayout551.xml" ContentType="application/vnd.openxmlformats-officedocument.presentationml.slideLayout+xml"/>
  <Override PartName="/ppt/slideLayouts/slideLayout552.xml" ContentType="application/vnd.openxmlformats-officedocument.presentationml.slideLayout+xml"/>
  <Override PartName="/ppt/slideLayouts/slideLayout553.xml" ContentType="application/vnd.openxmlformats-officedocument.presentationml.slideLayout+xml"/>
  <Override PartName="/ppt/slideLayouts/slideLayout554.xml" ContentType="application/vnd.openxmlformats-officedocument.presentationml.slideLayout+xml"/>
  <Override PartName="/ppt/slideLayouts/slideLayout555.xml" ContentType="application/vnd.openxmlformats-officedocument.presentationml.slideLayout+xml"/>
  <Override PartName="/ppt/theme/theme42.xml" ContentType="application/vnd.openxmlformats-officedocument.theme+xml"/>
  <Override PartName="/ppt/slideLayouts/slideLayout556.xml" ContentType="application/vnd.openxmlformats-officedocument.presentationml.slideLayout+xml"/>
  <Override PartName="/ppt/slideLayouts/slideLayout557.xml" ContentType="application/vnd.openxmlformats-officedocument.presentationml.slideLayout+xml"/>
  <Override PartName="/ppt/slideLayouts/slideLayout558.xml" ContentType="application/vnd.openxmlformats-officedocument.presentationml.slideLayout+xml"/>
  <Override PartName="/ppt/slideLayouts/slideLayout559.xml" ContentType="application/vnd.openxmlformats-officedocument.presentationml.slideLayout+xml"/>
  <Override PartName="/ppt/slideLayouts/slideLayout560.xml" ContentType="application/vnd.openxmlformats-officedocument.presentationml.slideLayout+xml"/>
  <Override PartName="/ppt/slideLayouts/slideLayout561.xml" ContentType="application/vnd.openxmlformats-officedocument.presentationml.slideLayout+xml"/>
  <Override PartName="/ppt/slideLayouts/slideLayout562.xml" ContentType="application/vnd.openxmlformats-officedocument.presentationml.slideLayout+xml"/>
  <Override PartName="/ppt/slideLayouts/slideLayout563.xml" ContentType="application/vnd.openxmlformats-officedocument.presentationml.slideLayout+xml"/>
  <Override PartName="/ppt/slideLayouts/slideLayout564.xml" ContentType="application/vnd.openxmlformats-officedocument.presentationml.slideLayout+xml"/>
  <Override PartName="/ppt/slideLayouts/slideLayout565.xml" ContentType="application/vnd.openxmlformats-officedocument.presentationml.slideLayout+xml"/>
  <Override PartName="/ppt/slideLayouts/slideLayout566.xml" ContentType="application/vnd.openxmlformats-officedocument.presentationml.slideLayout+xml"/>
  <Override PartName="/ppt/slideLayouts/slideLayout567.xml" ContentType="application/vnd.openxmlformats-officedocument.presentationml.slideLayout+xml"/>
  <Override PartName="/ppt/theme/theme43.xml" ContentType="application/vnd.openxmlformats-officedocument.theme+xml"/>
  <Override PartName="/ppt/slideLayouts/slideLayout568.xml" ContentType="application/vnd.openxmlformats-officedocument.presentationml.slideLayout+xml"/>
  <Override PartName="/ppt/slideLayouts/slideLayout569.xml" ContentType="application/vnd.openxmlformats-officedocument.presentationml.slideLayout+xml"/>
  <Override PartName="/ppt/slideLayouts/slideLayout570.xml" ContentType="application/vnd.openxmlformats-officedocument.presentationml.slideLayout+xml"/>
  <Override PartName="/ppt/slideLayouts/slideLayout571.xml" ContentType="application/vnd.openxmlformats-officedocument.presentationml.slideLayout+xml"/>
  <Override PartName="/ppt/slideLayouts/slideLayout572.xml" ContentType="application/vnd.openxmlformats-officedocument.presentationml.slideLayout+xml"/>
  <Override PartName="/ppt/slideLayouts/slideLayout573.xml" ContentType="application/vnd.openxmlformats-officedocument.presentationml.slideLayout+xml"/>
  <Override PartName="/ppt/slideLayouts/slideLayout574.xml" ContentType="application/vnd.openxmlformats-officedocument.presentationml.slideLayout+xml"/>
  <Override PartName="/ppt/slideLayouts/slideLayout575.xml" ContentType="application/vnd.openxmlformats-officedocument.presentationml.slideLayout+xml"/>
  <Override PartName="/ppt/slideLayouts/slideLayout576.xml" ContentType="application/vnd.openxmlformats-officedocument.presentationml.slideLayout+xml"/>
  <Override PartName="/ppt/slideLayouts/slideLayout577.xml" ContentType="application/vnd.openxmlformats-officedocument.presentationml.slideLayout+xml"/>
  <Override PartName="/ppt/slideLayouts/slideLayout578.xml" ContentType="application/vnd.openxmlformats-officedocument.presentationml.slideLayout+xml"/>
  <Override PartName="/ppt/slideLayouts/slideLayout579.xml" ContentType="application/vnd.openxmlformats-officedocument.presentationml.slideLayout+xml"/>
  <Override PartName="/ppt/slideLayouts/slideLayout580.xml" ContentType="application/vnd.openxmlformats-officedocument.presentationml.slideLayout+xml"/>
  <Override PartName="/ppt/theme/theme44.xml" ContentType="application/vnd.openxmlformats-officedocument.theme+xml"/>
  <Override PartName="/ppt/slideLayouts/slideLayout581.xml" ContentType="application/vnd.openxmlformats-officedocument.presentationml.slideLayout+xml"/>
  <Override PartName="/ppt/slideLayouts/slideLayout582.xml" ContentType="application/vnd.openxmlformats-officedocument.presentationml.slideLayout+xml"/>
  <Override PartName="/ppt/slideLayouts/slideLayout583.xml" ContentType="application/vnd.openxmlformats-officedocument.presentationml.slideLayout+xml"/>
  <Override PartName="/ppt/slideLayouts/slideLayout584.xml" ContentType="application/vnd.openxmlformats-officedocument.presentationml.slideLayout+xml"/>
  <Override PartName="/ppt/slideLayouts/slideLayout585.xml" ContentType="application/vnd.openxmlformats-officedocument.presentationml.slideLayout+xml"/>
  <Override PartName="/ppt/slideLayouts/slideLayout586.xml" ContentType="application/vnd.openxmlformats-officedocument.presentationml.slideLayout+xml"/>
  <Override PartName="/ppt/slideLayouts/slideLayout587.xml" ContentType="application/vnd.openxmlformats-officedocument.presentationml.slideLayout+xml"/>
  <Override PartName="/ppt/slideLayouts/slideLayout588.xml" ContentType="application/vnd.openxmlformats-officedocument.presentationml.slideLayout+xml"/>
  <Override PartName="/ppt/slideLayouts/slideLayout589.xml" ContentType="application/vnd.openxmlformats-officedocument.presentationml.slideLayout+xml"/>
  <Override PartName="/ppt/slideLayouts/slideLayout590.xml" ContentType="application/vnd.openxmlformats-officedocument.presentationml.slideLayout+xml"/>
  <Override PartName="/ppt/slideLayouts/slideLayout591.xml" ContentType="application/vnd.openxmlformats-officedocument.presentationml.slideLayout+xml"/>
  <Override PartName="/ppt/slideLayouts/slideLayout592.xml" ContentType="application/vnd.openxmlformats-officedocument.presentationml.slideLayout+xml"/>
  <Override PartName="/ppt/theme/theme45.xml" ContentType="application/vnd.openxmlformats-officedocument.theme+xml"/>
  <Override PartName="/ppt/slideLayouts/slideLayout593.xml" ContentType="application/vnd.openxmlformats-officedocument.presentationml.slideLayout+xml"/>
  <Override PartName="/ppt/slideLayouts/slideLayout594.xml" ContentType="application/vnd.openxmlformats-officedocument.presentationml.slideLayout+xml"/>
  <Override PartName="/ppt/slideLayouts/slideLayout595.xml" ContentType="application/vnd.openxmlformats-officedocument.presentationml.slideLayout+xml"/>
  <Override PartName="/ppt/slideLayouts/slideLayout596.xml" ContentType="application/vnd.openxmlformats-officedocument.presentationml.slideLayout+xml"/>
  <Override PartName="/ppt/slideLayouts/slideLayout597.xml" ContentType="application/vnd.openxmlformats-officedocument.presentationml.slideLayout+xml"/>
  <Override PartName="/ppt/slideLayouts/slideLayout598.xml" ContentType="application/vnd.openxmlformats-officedocument.presentationml.slideLayout+xml"/>
  <Override PartName="/ppt/slideLayouts/slideLayout599.xml" ContentType="application/vnd.openxmlformats-officedocument.presentationml.slideLayout+xml"/>
  <Override PartName="/ppt/slideLayouts/slideLayout600.xml" ContentType="application/vnd.openxmlformats-officedocument.presentationml.slideLayout+xml"/>
  <Override PartName="/ppt/slideLayouts/slideLayout601.xml" ContentType="application/vnd.openxmlformats-officedocument.presentationml.slideLayout+xml"/>
  <Override PartName="/ppt/slideLayouts/slideLayout602.xml" ContentType="application/vnd.openxmlformats-officedocument.presentationml.slideLayout+xml"/>
  <Override PartName="/ppt/slideLayouts/slideLayout603.xml" ContentType="application/vnd.openxmlformats-officedocument.presentationml.slideLayout+xml"/>
  <Override PartName="/ppt/slideLayouts/slideLayout604.xml" ContentType="application/vnd.openxmlformats-officedocument.presentationml.slideLayout+xml"/>
  <Override PartName="/ppt/theme/theme46.xml" ContentType="application/vnd.openxmlformats-officedocument.theme+xml"/>
  <Override PartName="/ppt/slideLayouts/slideLayout605.xml" ContentType="application/vnd.openxmlformats-officedocument.presentationml.slideLayout+xml"/>
  <Override PartName="/ppt/slideLayouts/slideLayout606.xml" ContentType="application/vnd.openxmlformats-officedocument.presentationml.slideLayout+xml"/>
  <Override PartName="/ppt/slideLayouts/slideLayout607.xml" ContentType="application/vnd.openxmlformats-officedocument.presentationml.slideLayout+xml"/>
  <Override PartName="/ppt/slideLayouts/slideLayout608.xml" ContentType="application/vnd.openxmlformats-officedocument.presentationml.slideLayout+xml"/>
  <Override PartName="/ppt/slideLayouts/slideLayout609.xml" ContentType="application/vnd.openxmlformats-officedocument.presentationml.slideLayout+xml"/>
  <Override PartName="/ppt/slideLayouts/slideLayout610.xml" ContentType="application/vnd.openxmlformats-officedocument.presentationml.slideLayout+xml"/>
  <Override PartName="/ppt/slideLayouts/slideLayout611.xml" ContentType="application/vnd.openxmlformats-officedocument.presentationml.slideLayout+xml"/>
  <Override PartName="/ppt/slideLayouts/slideLayout612.xml" ContentType="application/vnd.openxmlformats-officedocument.presentationml.slideLayout+xml"/>
  <Override PartName="/ppt/slideLayouts/slideLayout613.xml" ContentType="application/vnd.openxmlformats-officedocument.presentationml.slideLayout+xml"/>
  <Override PartName="/ppt/slideLayouts/slideLayout614.xml" ContentType="application/vnd.openxmlformats-officedocument.presentationml.slideLayout+xml"/>
  <Override PartName="/ppt/slideLayouts/slideLayout615.xml" ContentType="application/vnd.openxmlformats-officedocument.presentationml.slideLayout+xml"/>
  <Override PartName="/ppt/slideLayouts/slideLayout616.xml" ContentType="application/vnd.openxmlformats-officedocument.presentationml.slideLayout+xml"/>
  <Override PartName="/ppt/theme/theme47.xml" ContentType="application/vnd.openxmlformats-officedocument.theme+xml"/>
  <Override PartName="/ppt/slideLayouts/slideLayout617.xml" ContentType="application/vnd.openxmlformats-officedocument.presentationml.slideLayout+xml"/>
  <Override PartName="/ppt/slideLayouts/slideLayout618.xml" ContentType="application/vnd.openxmlformats-officedocument.presentationml.slideLayout+xml"/>
  <Override PartName="/ppt/slideLayouts/slideLayout619.xml" ContentType="application/vnd.openxmlformats-officedocument.presentationml.slideLayout+xml"/>
  <Override PartName="/ppt/slideLayouts/slideLayout620.xml" ContentType="application/vnd.openxmlformats-officedocument.presentationml.slideLayout+xml"/>
  <Override PartName="/ppt/slideLayouts/slideLayout621.xml" ContentType="application/vnd.openxmlformats-officedocument.presentationml.slideLayout+xml"/>
  <Override PartName="/ppt/slideLayouts/slideLayout622.xml" ContentType="application/vnd.openxmlformats-officedocument.presentationml.slideLayout+xml"/>
  <Override PartName="/ppt/slideLayouts/slideLayout623.xml" ContentType="application/vnd.openxmlformats-officedocument.presentationml.slideLayout+xml"/>
  <Override PartName="/ppt/slideLayouts/slideLayout624.xml" ContentType="application/vnd.openxmlformats-officedocument.presentationml.slideLayout+xml"/>
  <Override PartName="/ppt/slideLayouts/slideLayout625.xml" ContentType="application/vnd.openxmlformats-officedocument.presentationml.slideLayout+xml"/>
  <Override PartName="/ppt/slideLayouts/slideLayout626.xml" ContentType="application/vnd.openxmlformats-officedocument.presentationml.slideLayout+xml"/>
  <Override PartName="/ppt/slideLayouts/slideLayout627.xml" ContentType="application/vnd.openxmlformats-officedocument.presentationml.slideLayout+xml"/>
  <Override PartName="/ppt/slideLayouts/slideLayout628.xml" ContentType="application/vnd.openxmlformats-officedocument.presentationml.slideLayout+xml"/>
  <Override PartName="/ppt/slideLayouts/slideLayout629.xml" ContentType="application/vnd.openxmlformats-officedocument.presentationml.slideLayout+xml"/>
  <Override PartName="/ppt/theme/theme48.xml" ContentType="application/vnd.openxmlformats-officedocument.theme+xml"/>
  <Override PartName="/ppt/slideLayouts/slideLayout630.xml" ContentType="application/vnd.openxmlformats-officedocument.presentationml.slideLayout+xml"/>
  <Override PartName="/ppt/slideLayouts/slideLayout631.xml" ContentType="application/vnd.openxmlformats-officedocument.presentationml.slideLayout+xml"/>
  <Override PartName="/ppt/slideLayouts/slideLayout632.xml" ContentType="application/vnd.openxmlformats-officedocument.presentationml.slideLayout+xml"/>
  <Override PartName="/ppt/slideLayouts/slideLayout633.xml" ContentType="application/vnd.openxmlformats-officedocument.presentationml.slideLayout+xml"/>
  <Override PartName="/ppt/slideLayouts/slideLayout634.xml" ContentType="application/vnd.openxmlformats-officedocument.presentationml.slideLayout+xml"/>
  <Override PartName="/ppt/slideLayouts/slideLayout635.xml" ContentType="application/vnd.openxmlformats-officedocument.presentationml.slideLayout+xml"/>
  <Override PartName="/ppt/slideLayouts/slideLayout636.xml" ContentType="application/vnd.openxmlformats-officedocument.presentationml.slideLayout+xml"/>
  <Override PartName="/ppt/slideLayouts/slideLayout637.xml" ContentType="application/vnd.openxmlformats-officedocument.presentationml.slideLayout+xml"/>
  <Override PartName="/ppt/slideLayouts/slideLayout638.xml" ContentType="application/vnd.openxmlformats-officedocument.presentationml.slideLayout+xml"/>
  <Override PartName="/ppt/slideLayouts/slideLayout639.xml" ContentType="application/vnd.openxmlformats-officedocument.presentationml.slideLayout+xml"/>
  <Override PartName="/ppt/slideLayouts/slideLayout640.xml" ContentType="application/vnd.openxmlformats-officedocument.presentationml.slideLayout+xml"/>
  <Override PartName="/ppt/slideLayouts/slideLayout641.xml" ContentType="application/vnd.openxmlformats-officedocument.presentationml.slideLayout+xml"/>
  <Override PartName="/ppt/theme/theme49.xml" ContentType="application/vnd.openxmlformats-officedocument.theme+xml"/>
  <Override PartName="/ppt/slideLayouts/slideLayout642.xml" ContentType="application/vnd.openxmlformats-officedocument.presentationml.slideLayout+xml"/>
  <Override PartName="/ppt/slideLayouts/slideLayout643.xml" ContentType="application/vnd.openxmlformats-officedocument.presentationml.slideLayout+xml"/>
  <Override PartName="/ppt/slideLayouts/slideLayout644.xml" ContentType="application/vnd.openxmlformats-officedocument.presentationml.slideLayout+xml"/>
  <Override PartName="/ppt/slideLayouts/slideLayout645.xml" ContentType="application/vnd.openxmlformats-officedocument.presentationml.slideLayout+xml"/>
  <Override PartName="/ppt/slideLayouts/slideLayout646.xml" ContentType="application/vnd.openxmlformats-officedocument.presentationml.slideLayout+xml"/>
  <Override PartName="/ppt/slideLayouts/slideLayout647.xml" ContentType="application/vnd.openxmlformats-officedocument.presentationml.slideLayout+xml"/>
  <Override PartName="/ppt/slideLayouts/slideLayout648.xml" ContentType="application/vnd.openxmlformats-officedocument.presentationml.slideLayout+xml"/>
  <Override PartName="/ppt/slideLayouts/slideLayout649.xml" ContentType="application/vnd.openxmlformats-officedocument.presentationml.slideLayout+xml"/>
  <Override PartName="/ppt/slideLayouts/slideLayout650.xml" ContentType="application/vnd.openxmlformats-officedocument.presentationml.slideLayout+xml"/>
  <Override PartName="/ppt/slideLayouts/slideLayout651.xml" ContentType="application/vnd.openxmlformats-officedocument.presentationml.slideLayout+xml"/>
  <Override PartName="/ppt/slideLayouts/slideLayout652.xml" ContentType="application/vnd.openxmlformats-officedocument.presentationml.slideLayout+xml"/>
  <Override PartName="/ppt/slideLayouts/slideLayout653.xml" ContentType="application/vnd.openxmlformats-officedocument.presentationml.slideLayout+xml"/>
  <Override PartName="/ppt/theme/theme50.xml" ContentType="application/vnd.openxmlformats-officedocument.theme+xml"/>
  <Override PartName="/ppt/slideLayouts/slideLayout654.xml" ContentType="application/vnd.openxmlformats-officedocument.presentationml.slideLayout+xml"/>
  <Override PartName="/ppt/slideLayouts/slideLayout655.xml" ContentType="application/vnd.openxmlformats-officedocument.presentationml.slideLayout+xml"/>
  <Override PartName="/ppt/slideLayouts/slideLayout656.xml" ContentType="application/vnd.openxmlformats-officedocument.presentationml.slideLayout+xml"/>
  <Override PartName="/ppt/slideLayouts/slideLayout657.xml" ContentType="application/vnd.openxmlformats-officedocument.presentationml.slideLayout+xml"/>
  <Override PartName="/ppt/slideLayouts/slideLayout658.xml" ContentType="application/vnd.openxmlformats-officedocument.presentationml.slideLayout+xml"/>
  <Override PartName="/ppt/slideLayouts/slideLayout659.xml" ContentType="application/vnd.openxmlformats-officedocument.presentationml.slideLayout+xml"/>
  <Override PartName="/ppt/slideLayouts/slideLayout660.xml" ContentType="application/vnd.openxmlformats-officedocument.presentationml.slideLayout+xml"/>
  <Override PartName="/ppt/slideLayouts/slideLayout661.xml" ContentType="application/vnd.openxmlformats-officedocument.presentationml.slideLayout+xml"/>
  <Override PartName="/ppt/slideLayouts/slideLayout662.xml" ContentType="application/vnd.openxmlformats-officedocument.presentationml.slideLayout+xml"/>
  <Override PartName="/ppt/slideLayouts/slideLayout663.xml" ContentType="application/vnd.openxmlformats-officedocument.presentationml.slideLayout+xml"/>
  <Override PartName="/ppt/slideLayouts/slideLayout664.xml" ContentType="application/vnd.openxmlformats-officedocument.presentationml.slideLayout+xml"/>
  <Override PartName="/ppt/slideLayouts/slideLayout665.xml" ContentType="application/vnd.openxmlformats-officedocument.presentationml.slideLayout+xml"/>
  <Override PartName="/ppt/theme/theme51.xml" ContentType="application/vnd.openxmlformats-officedocument.theme+xml"/>
  <Override PartName="/ppt/slideLayouts/slideLayout666.xml" ContentType="application/vnd.openxmlformats-officedocument.presentationml.slideLayout+xml"/>
  <Override PartName="/ppt/slideLayouts/slideLayout667.xml" ContentType="application/vnd.openxmlformats-officedocument.presentationml.slideLayout+xml"/>
  <Override PartName="/ppt/slideLayouts/slideLayout668.xml" ContentType="application/vnd.openxmlformats-officedocument.presentationml.slideLayout+xml"/>
  <Override PartName="/ppt/slideLayouts/slideLayout669.xml" ContentType="application/vnd.openxmlformats-officedocument.presentationml.slideLayout+xml"/>
  <Override PartName="/ppt/slideLayouts/slideLayout670.xml" ContentType="application/vnd.openxmlformats-officedocument.presentationml.slideLayout+xml"/>
  <Override PartName="/ppt/slideLayouts/slideLayout671.xml" ContentType="application/vnd.openxmlformats-officedocument.presentationml.slideLayout+xml"/>
  <Override PartName="/ppt/slideLayouts/slideLayout672.xml" ContentType="application/vnd.openxmlformats-officedocument.presentationml.slideLayout+xml"/>
  <Override PartName="/ppt/slideLayouts/slideLayout673.xml" ContentType="application/vnd.openxmlformats-officedocument.presentationml.slideLayout+xml"/>
  <Override PartName="/ppt/slideLayouts/slideLayout674.xml" ContentType="application/vnd.openxmlformats-officedocument.presentationml.slideLayout+xml"/>
  <Override PartName="/ppt/slideLayouts/slideLayout675.xml" ContentType="application/vnd.openxmlformats-officedocument.presentationml.slideLayout+xml"/>
  <Override PartName="/ppt/slideLayouts/slideLayout676.xml" ContentType="application/vnd.openxmlformats-officedocument.presentationml.slideLayout+xml"/>
  <Override PartName="/ppt/slideLayouts/slideLayout677.xml" ContentType="application/vnd.openxmlformats-officedocument.presentationml.slideLayout+xml"/>
  <Override PartName="/ppt/slideLayouts/slideLayout678.xml" ContentType="application/vnd.openxmlformats-officedocument.presentationml.slideLayout+xml"/>
  <Override PartName="/ppt/theme/theme52.xml" ContentType="application/vnd.openxmlformats-officedocument.theme+xml"/>
  <Override PartName="/ppt/slideLayouts/slideLayout679.xml" ContentType="application/vnd.openxmlformats-officedocument.presentationml.slideLayout+xml"/>
  <Override PartName="/ppt/slideLayouts/slideLayout680.xml" ContentType="application/vnd.openxmlformats-officedocument.presentationml.slideLayout+xml"/>
  <Override PartName="/ppt/slideLayouts/slideLayout681.xml" ContentType="application/vnd.openxmlformats-officedocument.presentationml.slideLayout+xml"/>
  <Override PartName="/ppt/slideLayouts/slideLayout682.xml" ContentType="application/vnd.openxmlformats-officedocument.presentationml.slideLayout+xml"/>
  <Override PartName="/ppt/slideLayouts/slideLayout683.xml" ContentType="application/vnd.openxmlformats-officedocument.presentationml.slideLayout+xml"/>
  <Override PartName="/ppt/slideLayouts/slideLayout684.xml" ContentType="application/vnd.openxmlformats-officedocument.presentationml.slideLayout+xml"/>
  <Override PartName="/ppt/slideLayouts/slideLayout685.xml" ContentType="application/vnd.openxmlformats-officedocument.presentationml.slideLayout+xml"/>
  <Override PartName="/ppt/slideLayouts/slideLayout686.xml" ContentType="application/vnd.openxmlformats-officedocument.presentationml.slideLayout+xml"/>
  <Override PartName="/ppt/slideLayouts/slideLayout687.xml" ContentType="application/vnd.openxmlformats-officedocument.presentationml.slideLayout+xml"/>
  <Override PartName="/ppt/slideLayouts/slideLayout688.xml" ContentType="application/vnd.openxmlformats-officedocument.presentationml.slideLayout+xml"/>
  <Override PartName="/ppt/slideLayouts/slideLayout689.xml" ContentType="application/vnd.openxmlformats-officedocument.presentationml.slideLayout+xml"/>
  <Override PartName="/ppt/slideLayouts/slideLayout690.xml" ContentType="application/vnd.openxmlformats-officedocument.presentationml.slideLayout+xml"/>
  <Override PartName="/ppt/theme/theme53.xml" ContentType="application/vnd.openxmlformats-officedocument.theme+xml"/>
  <Override PartName="/ppt/slideLayouts/slideLayout691.xml" ContentType="application/vnd.openxmlformats-officedocument.presentationml.slideLayout+xml"/>
  <Override PartName="/ppt/slideLayouts/slideLayout692.xml" ContentType="application/vnd.openxmlformats-officedocument.presentationml.slideLayout+xml"/>
  <Override PartName="/ppt/slideLayouts/slideLayout693.xml" ContentType="application/vnd.openxmlformats-officedocument.presentationml.slideLayout+xml"/>
  <Override PartName="/ppt/slideLayouts/slideLayout694.xml" ContentType="application/vnd.openxmlformats-officedocument.presentationml.slideLayout+xml"/>
  <Override PartName="/ppt/slideLayouts/slideLayout695.xml" ContentType="application/vnd.openxmlformats-officedocument.presentationml.slideLayout+xml"/>
  <Override PartName="/ppt/slideLayouts/slideLayout696.xml" ContentType="application/vnd.openxmlformats-officedocument.presentationml.slideLayout+xml"/>
  <Override PartName="/ppt/slideLayouts/slideLayout697.xml" ContentType="application/vnd.openxmlformats-officedocument.presentationml.slideLayout+xml"/>
  <Override PartName="/ppt/slideLayouts/slideLayout698.xml" ContentType="application/vnd.openxmlformats-officedocument.presentationml.slideLayout+xml"/>
  <Override PartName="/ppt/slideLayouts/slideLayout699.xml" ContentType="application/vnd.openxmlformats-officedocument.presentationml.slideLayout+xml"/>
  <Override PartName="/ppt/slideLayouts/slideLayout700.xml" ContentType="application/vnd.openxmlformats-officedocument.presentationml.slideLayout+xml"/>
  <Override PartName="/ppt/slideLayouts/slideLayout701.xml" ContentType="application/vnd.openxmlformats-officedocument.presentationml.slideLayout+xml"/>
  <Override PartName="/ppt/slideLayouts/slideLayout702.xml" ContentType="application/vnd.openxmlformats-officedocument.presentationml.slideLayout+xml"/>
  <Override PartName="/ppt/theme/theme54.xml" ContentType="application/vnd.openxmlformats-officedocument.theme+xml"/>
  <Override PartName="/ppt/slideLayouts/slideLayout703.xml" ContentType="application/vnd.openxmlformats-officedocument.presentationml.slideLayout+xml"/>
  <Override PartName="/ppt/slideLayouts/slideLayout704.xml" ContentType="application/vnd.openxmlformats-officedocument.presentationml.slideLayout+xml"/>
  <Override PartName="/ppt/slideLayouts/slideLayout705.xml" ContentType="application/vnd.openxmlformats-officedocument.presentationml.slideLayout+xml"/>
  <Override PartName="/ppt/slideLayouts/slideLayout706.xml" ContentType="application/vnd.openxmlformats-officedocument.presentationml.slideLayout+xml"/>
  <Override PartName="/ppt/slideLayouts/slideLayout707.xml" ContentType="application/vnd.openxmlformats-officedocument.presentationml.slideLayout+xml"/>
  <Override PartName="/ppt/slideLayouts/slideLayout708.xml" ContentType="application/vnd.openxmlformats-officedocument.presentationml.slideLayout+xml"/>
  <Override PartName="/ppt/slideLayouts/slideLayout709.xml" ContentType="application/vnd.openxmlformats-officedocument.presentationml.slideLayout+xml"/>
  <Override PartName="/ppt/slideLayouts/slideLayout710.xml" ContentType="application/vnd.openxmlformats-officedocument.presentationml.slideLayout+xml"/>
  <Override PartName="/ppt/slideLayouts/slideLayout711.xml" ContentType="application/vnd.openxmlformats-officedocument.presentationml.slideLayout+xml"/>
  <Override PartName="/ppt/slideLayouts/slideLayout712.xml" ContentType="application/vnd.openxmlformats-officedocument.presentationml.slideLayout+xml"/>
  <Override PartName="/ppt/slideLayouts/slideLayout713.xml" ContentType="application/vnd.openxmlformats-officedocument.presentationml.slideLayout+xml"/>
  <Override PartName="/ppt/slideLayouts/slideLayout714.xml" ContentType="application/vnd.openxmlformats-officedocument.presentationml.slideLayout+xml"/>
  <Override PartName="/ppt/theme/theme55.xml" ContentType="application/vnd.openxmlformats-officedocument.theme+xml"/>
  <Override PartName="/ppt/slideLayouts/slideLayout715.xml" ContentType="application/vnd.openxmlformats-officedocument.presentationml.slideLayout+xml"/>
  <Override PartName="/ppt/slideLayouts/slideLayout716.xml" ContentType="application/vnd.openxmlformats-officedocument.presentationml.slideLayout+xml"/>
  <Override PartName="/ppt/slideLayouts/slideLayout717.xml" ContentType="application/vnd.openxmlformats-officedocument.presentationml.slideLayout+xml"/>
  <Override PartName="/ppt/slideLayouts/slideLayout718.xml" ContentType="application/vnd.openxmlformats-officedocument.presentationml.slideLayout+xml"/>
  <Override PartName="/ppt/slideLayouts/slideLayout719.xml" ContentType="application/vnd.openxmlformats-officedocument.presentationml.slideLayout+xml"/>
  <Override PartName="/ppt/slideLayouts/slideLayout720.xml" ContentType="application/vnd.openxmlformats-officedocument.presentationml.slideLayout+xml"/>
  <Override PartName="/ppt/slideLayouts/slideLayout721.xml" ContentType="application/vnd.openxmlformats-officedocument.presentationml.slideLayout+xml"/>
  <Override PartName="/ppt/slideLayouts/slideLayout722.xml" ContentType="application/vnd.openxmlformats-officedocument.presentationml.slideLayout+xml"/>
  <Override PartName="/ppt/slideLayouts/slideLayout723.xml" ContentType="application/vnd.openxmlformats-officedocument.presentationml.slideLayout+xml"/>
  <Override PartName="/ppt/slideLayouts/slideLayout724.xml" ContentType="application/vnd.openxmlformats-officedocument.presentationml.slideLayout+xml"/>
  <Override PartName="/ppt/slideLayouts/slideLayout725.xml" ContentType="application/vnd.openxmlformats-officedocument.presentationml.slideLayout+xml"/>
  <Override PartName="/ppt/theme/theme56.xml" ContentType="application/vnd.openxmlformats-officedocument.theme+xml"/>
  <Override PartName="/ppt/slideLayouts/slideLayout726.xml" ContentType="application/vnd.openxmlformats-officedocument.presentationml.slideLayout+xml"/>
  <Override PartName="/ppt/slideLayouts/slideLayout727.xml" ContentType="application/vnd.openxmlformats-officedocument.presentationml.slideLayout+xml"/>
  <Override PartName="/ppt/slideLayouts/slideLayout728.xml" ContentType="application/vnd.openxmlformats-officedocument.presentationml.slideLayout+xml"/>
  <Override PartName="/ppt/slideLayouts/slideLayout729.xml" ContentType="application/vnd.openxmlformats-officedocument.presentationml.slideLayout+xml"/>
  <Override PartName="/ppt/slideLayouts/slideLayout730.xml" ContentType="application/vnd.openxmlformats-officedocument.presentationml.slideLayout+xml"/>
  <Override PartName="/ppt/slideLayouts/slideLayout731.xml" ContentType="application/vnd.openxmlformats-officedocument.presentationml.slideLayout+xml"/>
  <Override PartName="/ppt/slideLayouts/slideLayout732.xml" ContentType="application/vnd.openxmlformats-officedocument.presentationml.slideLayout+xml"/>
  <Override PartName="/ppt/slideLayouts/slideLayout733.xml" ContentType="application/vnd.openxmlformats-officedocument.presentationml.slideLayout+xml"/>
  <Override PartName="/ppt/slideLayouts/slideLayout734.xml" ContentType="application/vnd.openxmlformats-officedocument.presentationml.slideLayout+xml"/>
  <Override PartName="/ppt/slideLayouts/slideLayout735.xml" ContentType="application/vnd.openxmlformats-officedocument.presentationml.slideLayout+xml"/>
  <Override PartName="/ppt/slideLayouts/slideLayout736.xml" ContentType="application/vnd.openxmlformats-officedocument.presentationml.slideLayout+xml"/>
  <Override PartName="/ppt/slideLayouts/slideLayout737.xml" ContentType="application/vnd.openxmlformats-officedocument.presentationml.slideLayout+xml"/>
  <Override PartName="/ppt/slideLayouts/slideLayout738.xml" ContentType="application/vnd.openxmlformats-officedocument.presentationml.slideLayout+xml"/>
  <Override PartName="/ppt/slideLayouts/slideLayout739.xml" ContentType="application/vnd.openxmlformats-officedocument.presentationml.slideLayout+xml"/>
  <Override PartName="/ppt/slideLayouts/slideLayout740.xml" ContentType="application/vnd.openxmlformats-officedocument.presentationml.slideLayout+xml"/>
  <Override PartName="/ppt/slideLayouts/slideLayout741.xml" ContentType="application/vnd.openxmlformats-officedocument.presentationml.slideLayout+xml"/>
  <Override PartName="/ppt/theme/theme57.xml" ContentType="application/vnd.openxmlformats-officedocument.theme+xml"/>
  <Override PartName="/ppt/slideLayouts/slideLayout742.xml" ContentType="application/vnd.openxmlformats-officedocument.presentationml.slideLayout+xml"/>
  <Override PartName="/ppt/slideLayouts/slideLayout743.xml" ContentType="application/vnd.openxmlformats-officedocument.presentationml.slideLayout+xml"/>
  <Override PartName="/ppt/slideLayouts/slideLayout744.xml" ContentType="application/vnd.openxmlformats-officedocument.presentationml.slideLayout+xml"/>
  <Override PartName="/ppt/slideLayouts/slideLayout745.xml" ContentType="application/vnd.openxmlformats-officedocument.presentationml.slideLayout+xml"/>
  <Override PartName="/ppt/slideLayouts/slideLayout746.xml" ContentType="application/vnd.openxmlformats-officedocument.presentationml.slideLayout+xml"/>
  <Override PartName="/ppt/slideLayouts/slideLayout747.xml" ContentType="application/vnd.openxmlformats-officedocument.presentationml.slideLayout+xml"/>
  <Override PartName="/ppt/slideLayouts/slideLayout748.xml" ContentType="application/vnd.openxmlformats-officedocument.presentationml.slideLayout+xml"/>
  <Override PartName="/ppt/slideLayouts/slideLayout749.xml" ContentType="application/vnd.openxmlformats-officedocument.presentationml.slideLayout+xml"/>
  <Override PartName="/ppt/slideLayouts/slideLayout750.xml" ContentType="application/vnd.openxmlformats-officedocument.presentationml.slideLayout+xml"/>
  <Override PartName="/ppt/slideLayouts/slideLayout751.xml" ContentType="application/vnd.openxmlformats-officedocument.presentationml.slideLayout+xml"/>
  <Override PartName="/ppt/slideLayouts/slideLayout752.xml" ContentType="application/vnd.openxmlformats-officedocument.presentationml.slideLayout+xml"/>
  <Override PartName="/ppt/slideLayouts/slideLayout753.xml" ContentType="application/vnd.openxmlformats-officedocument.presentationml.slideLayout+xml"/>
  <Override PartName="/ppt/slideLayouts/slideLayout754.xml" ContentType="application/vnd.openxmlformats-officedocument.presentationml.slideLayout+xml"/>
  <Override PartName="/ppt/slideLayouts/slideLayout755.xml" ContentType="application/vnd.openxmlformats-officedocument.presentationml.slideLayout+xml"/>
  <Override PartName="/ppt/slideLayouts/slideLayout756.xml" ContentType="application/vnd.openxmlformats-officedocument.presentationml.slideLayout+xml"/>
  <Override PartName="/ppt/slideLayouts/slideLayout757.xml" ContentType="application/vnd.openxmlformats-officedocument.presentationml.slideLayout+xml"/>
  <Override PartName="/ppt/theme/theme58.xml" ContentType="application/vnd.openxmlformats-officedocument.theme+xml"/>
  <Override PartName="/ppt/slideLayouts/slideLayout758.xml" ContentType="application/vnd.openxmlformats-officedocument.presentationml.slideLayout+xml"/>
  <Override PartName="/ppt/slideLayouts/slideLayout759.xml" ContentType="application/vnd.openxmlformats-officedocument.presentationml.slideLayout+xml"/>
  <Override PartName="/ppt/slideLayouts/slideLayout760.xml" ContentType="application/vnd.openxmlformats-officedocument.presentationml.slideLayout+xml"/>
  <Override PartName="/ppt/slideLayouts/slideLayout761.xml" ContentType="application/vnd.openxmlformats-officedocument.presentationml.slideLayout+xml"/>
  <Override PartName="/ppt/slideLayouts/slideLayout762.xml" ContentType="application/vnd.openxmlformats-officedocument.presentationml.slideLayout+xml"/>
  <Override PartName="/ppt/slideLayouts/slideLayout763.xml" ContentType="application/vnd.openxmlformats-officedocument.presentationml.slideLayout+xml"/>
  <Override PartName="/ppt/slideLayouts/slideLayout764.xml" ContentType="application/vnd.openxmlformats-officedocument.presentationml.slideLayout+xml"/>
  <Override PartName="/ppt/slideLayouts/slideLayout765.xml" ContentType="application/vnd.openxmlformats-officedocument.presentationml.slideLayout+xml"/>
  <Override PartName="/ppt/slideLayouts/slideLayout766.xml" ContentType="application/vnd.openxmlformats-officedocument.presentationml.slideLayout+xml"/>
  <Override PartName="/ppt/slideLayouts/slideLayout767.xml" ContentType="application/vnd.openxmlformats-officedocument.presentationml.slideLayout+xml"/>
  <Override PartName="/ppt/slideLayouts/slideLayout768.xml" ContentType="application/vnd.openxmlformats-officedocument.presentationml.slideLayout+xml"/>
  <Override PartName="/ppt/slideLayouts/slideLayout769.xml" ContentType="application/vnd.openxmlformats-officedocument.presentationml.slideLayout+xml"/>
  <Override PartName="/ppt/theme/theme59.xml" ContentType="application/vnd.openxmlformats-officedocument.theme+xml"/>
  <Override PartName="/ppt/slideLayouts/slideLayout770.xml" ContentType="application/vnd.openxmlformats-officedocument.presentationml.slideLayout+xml"/>
  <Override PartName="/ppt/slideLayouts/slideLayout771.xml" ContentType="application/vnd.openxmlformats-officedocument.presentationml.slideLayout+xml"/>
  <Override PartName="/ppt/slideLayouts/slideLayout772.xml" ContentType="application/vnd.openxmlformats-officedocument.presentationml.slideLayout+xml"/>
  <Override PartName="/ppt/slideLayouts/slideLayout773.xml" ContentType="application/vnd.openxmlformats-officedocument.presentationml.slideLayout+xml"/>
  <Override PartName="/ppt/slideLayouts/slideLayout774.xml" ContentType="application/vnd.openxmlformats-officedocument.presentationml.slideLayout+xml"/>
  <Override PartName="/ppt/slideLayouts/slideLayout775.xml" ContentType="application/vnd.openxmlformats-officedocument.presentationml.slideLayout+xml"/>
  <Override PartName="/ppt/slideLayouts/slideLayout776.xml" ContentType="application/vnd.openxmlformats-officedocument.presentationml.slideLayout+xml"/>
  <Override PartName="/ppt/slideLayouts/slideLayout777.xml" ContentType="application/vnd.openxmlformats-officedocument.presentationml.slideLayout+xml"/>
  <Override PartName="/ppt/slideLayouts/slideLayout778.xml" ContentType="application/vnd.openxmlformats-officedocument.presentationml.slideLayout+xml"/>
  <Override PartName="/ppt/slideLayouts/slideLayout779.xml" ContentType="application/vnd.openxmlformats-officedocument.presentationml.slideLayout+xml"/>
  <Override PartName="/ppt/slideLayouts/slideLayout780.xml" ContentType="application/vnd.openxmlformats-officedocument.presentationml.slideLayout+xml"/>
  <Override PartName="/ppt/slideLayouts/slideLayout781.xml" ContentType="application/vnd.openxmlformats-officedocument.presentationml.slideLayout+xml"/>
  <Override PartName="/ppt/slideLayouts/slideLayout782.xml" ContentType="application/vnd.openxmlformats-officedocument.presentationml.slideLayout+xml"/>
  <Override PartName="/ppt/theme/theme60.xml" ContentType="application/vnd.openxmlformats-officedocument.theme+xml"/>
  <Override PartName="/ppt/slideLayouts/slideLayout783.xml" ContentType="application/vnd.openxmlformats-officedocument.presentationml.slideLayout+xml"/>
  <Override PartName="/ppt/slideLayouts/slideLayout784.xml" ContentType="application/vnd.openxmlformats-officedocument.presentationml.slideLayout+xml"/>
  <Override PartName="/ppt/slideLayouts/slideLayout785.xml" ContentType="application/vnd.openxmlformats-officedocument.presentationml.slideLayout+xml"/>
  <Override PartName="/ppt/slideLayouts/slideLayout786.xml" ContentType="application/vnd.openxmlformats-officedocument.presentationml.slideLayout+xml"/>
  <Override PartName="/ppt/slideLayouts/slideLayout787.xml" ContentType="application/vnd.openxmlformats-officedocument.presentationml.slideLayout+xml"/>
  <Override PartName="/ppt/slideLayouts/slideLayout788.xml" ContentType="application/vnd.openxmlformats-officedocument.presentationml.slideLayout+xml"/>
  <Override PartName="/ppt/slideLayouts/slideLayout789.xml" ContentType="application/vnd.openxmlformats-officedocument.presentationml.slideLayout+xml"/>
  <Override PartName="/ppt/slideLayouts/slideLayout790.xml" ContentType="application/vnd.openxmlformats-officedocument.presentationml.slideLayout+xml"/>
  <Override PartName="/ppt/slideLayouts/slideLayout791.xml" ContentType="application/vnd.openxmlformats-officedocument.presentationml.slideLayout+xml"/>
  <Override PartName="/ppt/slideLayouts/slideLayout792.xml" ContentType="application/vnd.openxmlformats-officedocument.presentationml.slideLayout+xml"/>
  <Override PartName="/ppt/slideLayouts/slideLayout793.xml" ContentType="application/vnd.openxmlformats-officedocument.presentationml.slideLayout+xml"/>
  <Override PartName="/ppt/slideLayouts/slideLayout794.xml" ContentType="application/vnd.openxmlformats-officedocument.presentationml.slideLayout+xml"/>
  <Override PartName="/ppt/slideLayouts/slideLayout795.xml" ContentType="application/vnd.openxmlformats-officedocument.presentationml.slideLayout+xml"/>
  <Override PartName="/ppt/slideLayouts/slideLayout796.xml" ContentType="application/vnd.openxmlformats-officedocument.presentationml.slideLayout+xml"/>
  <Override PartName="/ppt/theme/theme61.xml" ContentType="application/vnd.openxmlformats-officedocument.theme+xml"/>
  <Override PartName="/ppt/slideLayouts/slideLayout797.xml" ContentType="application/vnd.openxmlformats-officedocument.presentationml.slideLayout+xml"/>
  <Override PartName="/ppt/slideLayouts/slideLayout798.xml" ContentType="application/vnd.openxmlformats-officedocument.presentationml.slideLayout+xml"/>
  <Override PartName="/ppt/slideLayouts/slideLayout799.xml" ContentType="application/vnd.openxmlformats-officedocument.presentationml.slideLayout+xml"/>
  <Override PartName="/ppt/slideLayouts/slideLayout800.xml" ContentType="application/vnd.openxmlformats-officedocument.presentationml.slideLayout+xml"/>
  <Override PartName="/ppt/slideLayouts/slideLayout801.xml" ContentType="application/vnd.openxmlformats-officedocument.presentationml.slideLayout+xml"/>
  <Override PartName="/ppt/slideLayouts/slideLayout802.xml" ContentType="application/vnd.openxmlformats-officedocument.presentationml.slideLayout+xml"/>
  <Override PartName="/ppt/slideLayouts/slideLayout803.xml" ContentType="application/vnd.openxmlformats-officedocument.presentationml.slideLayout+xml"/>
  <Override PartName="/ppt/slideLayouts/slideLayout804.xml" ContentType="application/vnd.openxmlformats-officedocument.presentationml.slideLayout+xml"/>
  <Override PartName="/ppt/slideLayouts/slideLayout805.xml" ContentType="application/vnd.openxmlformats-officedocument.presentationml.slideLayout+xml"/>
  <Override PartName="/ppt/slideLayouts/slideLayout806.xml" ContentType="application/vnd.openxmlformats-officedocument.presentationml.slideLayout+xml"/>
  <Override PartName="/ppt/slideLayouts/slideLayout807.xml" ContentType="application/vnd.openxmlformats-officedocument.presentationml.slideLayout+xml"/>
  <Override PartName="/ppt/slideLayouts/slideLayout808.xml" ContentType="application/vnd.openxmlformats-officedocument.presentationml.slideLayout+xml"/>
  <Override PartName="/ppt/slideLayouts/slideLayout809.xml" ContentType="application/vnd.openxmlformats-officedocument.presentationml.slideLayout+xml"/>
  <Override PartName="/ppt/slideLayouts/slideLayout810.xml" ContentType="application/vnd.openxmlformats-officedocument.presentationml.slideLayout+xml"/>
  <Override PartName="/ppt/theme/theme62.xml" ContentType="application/vnd.openxmlformats-officedocument.theme+xml"/>
  <Override PartName="/ppt/slideLayouts/slideLayout811.xml" ContentType="application/vnd.openxmlformats-officedocument.presentationml.slideLayout+xml"/>
  <Override PartName="/ppt/slideLayouts/slideLayout812.xml" ContentType="application/vnd.openxmlformats-officedocument.presentationml.slideLayout+xml"/>
  <Override PartName="/ppt/slideLayouts/slideLayout813.xml" ContentType="application/vnd.openxmlformats-officedocument.presentationml.slideLayout+xml"/>
  <Override PartName="/ppt/slideLayouts/slideLayout814.xml" ContentType="application/vnd.openxmlformats-officedocument.presentationml.slideLayout+xml"/>
  <Override PartName="/ppt/slideLayouts/slideLayout815.xml" ContentType="application/vnd.openxmlformats-officedocument.presentationml.slideLayout+xml"/>
  <Override PartName="/ppt/slideLayouts/slideLayout816.xml" ContentType="application/vnd.openxmlformats-officedocument.presentationml.slideLayout+xml"/>
  <Override PartName="/ppt/slideLayouts/slideLayout817.xml" ContentType="application/vnd.openxmlformats-officedocument.presentationml.slideLayout+xml"/>
  <Override PartName="/ppt/slideLayouts/slideLayout818.xml" ContentType="application/vnd.openxmlformats-officedocument.presentationml.slideLayout+xml"/>
  <Override PartName="/ppt/slideLayouts/slideLayout819.xml" ContentType="application/vnd.openxmlformats-officedocument.presentationml.slideLayout+xml"/>
  <Override PartName="/ppt/slideLayouts/slideLayout820.xml" ContentType="application/vnd.openxmlformats-officedocument.presentationml.slideLayout+xml"/>
  <Override PartName="/ppt/slideLayouts/slideLayout821.xml" ContentType="application/vnd.openxmlformats-officedocument.presentationml.slideLayout+xml"/>
  <Override PartName="/ppt/slideLayouts/slideLayout822.xml" ContentType="application/vnd.openxmlformats-officedocument.presentationml.slideLayout+xml"/>
  <Override PartName="/ppt/slideLayouts/slideLayout823.xml" ContentType="application/vnd.openxmlformats-officedocument.presentationml.slideLayout+xml"/>
  <Override PartName="/ppt/theme/theme63.xml" ContentType="application/vnd.openxmlformats-officedocument.theme+xml"/>
  <Override PartName="/ppt/slideLayouts/slideLayout824.xml" ContentType="application/vnd.openxmlformats-officedocument.presentationml.slideLayout+xml"/>
  <Override PartName="/ppt/slideLayouts/slideLayout825.xml" ContentType="application/vnd.openxmlformats-officedocument.presentationml.slideLayout+xml"/>
  <Override PartName="/ppt/slideLayouts/slideLayout826.xml" ContentType="application/vnd.openxmlformats-officedocument.presentationml.slideLayout+xml"/>
  <Override PartName="/ppt/slideLayouts/slideLayout827.xml" ContentType="application/vnd.openxmlformats-officedocument.presentationml.slideLayout+xml"/>
  <Override PartName="/ppt/slideLayouts/slideLayout828.xml" ContentType="application/vnd.openxmlformats-officedocument.presentationml.slideLayout+xml"/>
  <Override PartName="/ppt/slideLayouts/slideLayout829.xml" ContentType="application/vnd.openxmlformats-officedocument.presentationml.slideLayout+xml"/>
  <Override PartName="/ppt/slideLayouts/slideLayout830.xml" ContentType="application/vnd.openxmlformats-officedocument.presentationml.slideLayout+xml"/>
  <Override PartName="/ppt/slideLayouts/slideLayout831.xml" ContentType="application/vnd.openxmlformats-officedocument.presentationml.slideLayout+xml"/>
  <Override PartName="/ppt/slideLayouts/slideLayout832.xml" ContentType="application/vnd.openxmlformats-officedocument.presentationml.slideLayout+xml"/>
  <Override PartName="/ppt/slideLayouts/slideLayout833.xml" ContentType="application/vnd.openxmlformats-officedocument.presentationml.slideLayout+xml"/>
  <Override PartName="/ppt/slideLayouts/slideLayout834.xml" ContentType="application/vnd.openxmlformats-officedocument.presentationml.slideLayout+xml"/>
  <Override PartName="/ppt/slideLayouts/slideLayout835.xml" ContentType="application/vnd.openxmlformats-officedocument.presentationml.slideLayout+xml"/>
  <Override PartName="/ppt/slideLayouts/slideLayout836.xml" ContentType="application/vnd.openxmlformats-officedocument.presentationml.slideLayout+xml"/>
  <Override PartName="/ppt/theme/theme64.xml" ContentType="application/vnd.openxmlformats-officedocument.theme+xml"/>
  <Override PartName="/ppt/slideLayouts/slideLayout837.xml" ContentType="application/vnd.openxmlformats-officedocument.presentationml.slideLayout+xml"/>
  <Override PartName="/ppt/slideLayouts/slideLayout838.xml" ContentType="application/vnd.openxmlformats-officedocument.presentationml.slideLayout+xml"/>
  <Override PartName="/ppt/slideLayouts/slideLayout839.xml" ContentType="application/vnd.openxmlformats-officedocument.presentationml.slideLayout+xml"/>
  <Override PartName="/ppt/slideLayouts/slideLayout840.xml" ContentType="application/vnd.openxmlformats-officedocument.presentationml.slideLayout+xml"/>
  <Override PartName="/ppt/slideLayouts/slideLayout841.xml" ContentType="application/vnd.openxmlformats-officedocument.presentationml.slideLayout+xml"/>
  <Override PartName="/ppt/slideLayouts/slideLayout842.xml" ContentType="application/vnd.openxmlformats-officedocument.presentationml.slideLayout+xml"/>
  <Override PartName="/ppt/slideLayouts/slideLayout843.xml" ContentType="application/vnd.openxmlformats-officedocument.presentationml.slideLayout+xml"/>
  <Override PartName="/ppt/slideLayouts/slideLayout844.xml" ContentType="application/vnd.openxmlformats-officedocument.presentationml.slideLayout+xml"/>
  <Override PartName="/ppt/slideLayouts/slideLayout845.xml" ContentType="application/vnd.openxmlformats-officedocument.presentationml.slideLayout+xml"/>
  <Override PartName="/ppt/slideLayouts/slideLayout846.xml" ContentType="application/vnd.openxmlformats-officedocument.presentationml.slideLayout+xml"/>
  <Override PartName="/ppt/slideLayouts/slideLayout847.xml" ContentType="application/vnd.openxmlformats-officedocument.presentationml.slideLayout+xml"/>
  <Override PartName="/ppt/slideLayouts/slideLayout848.xml" ContentType="application/vnd.openxmlformats-officedocument.presentationml.slideLayout+xml"/>
  <Override PartName="/ppt/slideLayouts/slideLayout849.xml" ContentType="application/vnd.openxmlformats-officedocument.presentationml.slideLayout+xml"/>
  <Override PartName="/ppt/slideLayouts/slideLayout850.xml" ContentType="application/vnd.openxmlformats-officedocument.presentationml.slideLayout+xml"/>
  <Override PartName="/ppt/theme/theme65.xml" ContentType="application/vnd.openxmlformats-officedocument.theme+xml"/>
  <Override PartName="/ppt/slideLayouts/slideLayout851.xml" ContentType="application/vnd.openxmlformats-officedocument.presentationml.slideLayout+xml"/>
  <Override PartName="/ppt/slideLayouts/slideLayout852.xml" ContentType="application/vnd.openxmlformats-officedocument.presentationml.slideLayout+xml"/>
  <Override PartName="/ppt/slideLayouts/slideLayout853.xml" ContentType="application/vnd.openxmlformats-officedocument.presentationml.slideLayout+xml"/>
  <Override PartName="/ppt/slideLayouts/slideLayout854.xml" ContentType="application/vnd.openxmlformats-officedocument.presentationml.slideLayout+xml"/>
  <Override PartName="/ppt/slideLayouts/slideLayout855.xml" ContentType="application/vnd.openxmlformats-officedocument.presentationml.slideLayout+xml"/>
  <Override PartName="/ppt/slideLayouts/slideLayout856.xml" ContentType="application/vnd.openxmlformats-officedocument.presentationml.slideLayout+xml"/>
  <Override PartName="/ppt/slideLayouts/slideLayout857.xml" ContentType="application/vnd.openxmlformats-officedocument.presentationml.slideLayout+xml"/>
  <Override PartName="/ppt/slideLayouts/slideLayout858.xml" ContentType="application/vnd.openxmlformats-officedocument.presentationml.slideLayout+xml"/>
  <Override PartName="/ppt/slideLayouts/slideLayout859.xml" ContentType="application/vnd.openxmlformats-officedocument.presentationml.slideLayout+xml"/>
  <Override PartName="/ppt/slideLayouts/slideLayout860.xml" ContentType="application/vnd.openxmlformats-officedocument.presentationml.slideLayout+xml"/>
  <Override PartName="/ppt/slideLayouts/slideLayout861.xml" ContentType="application/vnd.openxmlformats-officedocument.presentationml.slideLayout+xml"/>
  <Override PartName="/ppt/slideLayouts/slideLayout862.xml" ContentType="application/vnd.openxmlformats-officedocument.presentationml.slideLayout+xml"/>
  <Override PartName="/ppt/slideLayouts/slideLayout863.xml" ContentType="application/vnd.openxmlformats-officedocument.presentationml.slideLayout+xml"/>
  <Override PartName="/ppt/slideLayouts/slideLayout864.xml" ContentType="application/vnd.openxmlformats-officedocument.presentationml.slideLayout+xml"/>
  <Override PartName="/ppt/slideLayouts/slideLayout865.xml" ContentType="application/vnd.openxmlformats-officedocument.presentationml.slideLayout+xml"/>
  <Override PartName="/ppt/slideLayouts/slideLayout866.xml" ContentType="application/vnd.openxmlformats-officedocument.presentationml.slideLayout+xml"/>
  <Override PartName="/ppt/slideLayouts/slideLayout867.xml" ContentType="application/vnd.openxmlformats-officedocument.presentationml.slideLayout+xml"/>
  <Override PartName="/ppt/slideLayouts/slideLayout868.xml" ContentType="application/vnd.openxmlformats-officedocument.presentationml.slideLayout+xml"/>
  <Override PartName="/ppt/theme/theme66.xml" ContentType="application/vnd.openxmlformats-officedocument.theme+xml"/>
  <Override PartName="/ppt/slideLayouts/slideLayout869.xml" ContentType="application/vnd.openxmlformats-officedocument.presentationml.slideLayout+xml"/>
  <Override PartName="/ppt/slideLayouts/slideLayout870.xml" ContentType="application/vnd.openxmlformats-officedocument.presentationml.slideLayout+xml"/>
  <Override PartName="/ppt/slideLayouts/slideLayout871.xml" ContentType="application/vnd.openxmlformats-officedocument.presentationml.slideLayout+xml"/>
  <Override PartName="/ppt/slideLayouts/slideLayout872.xml" ContentType="application/vnd.openxmlformats-officedocument.presentationml.slideLayout+xml"/>
  <Override PartName="/ppt/slideLayouts/slideLayout873.xml" ContentType="application/vnd.openxmlformats-officedocument.presentationml.slideLayout+xml"/>
  <Override PartName="/ppt/slideLayouts/slideLayout874.xml" ContentType="application/vnd.openxmlformats-officedocument.presentationml.slideLayout+xml"/>
  <Override PartName="/ppt/slideLayouts/slideLayout875.xml" ContentType="application/vnd.openxmlformats-officedocument.presentationml.slideLayout+xml"/>
  <Override PartName="/ppt/slideLayouts/slideLayout876.xml" ContentType="application/vnd.openxmlformats-officedocument.presentationml.slideLayout+xml"/>
  <Override PartName="/ppt/slideLayouts/slideLayout877.xml" ContentType="application/vnd.openxmlformats-officedocument.presentationml.slideLayout+xml"/>
  <Override PartName="/ppt/slideLayouts/slideLayout878.xml" ContentType="application/vnd.openxmlformats-officedocument.presentationml.slideLayout+xml"/>
  <Override PartName="/ppt/slideLayouts/slideLayout879.xml" ContentType="application/vnd.openxmlformats-officedocument.presentationml.slideLayout+xml"/>
  <Override PartName="/ppt/theme/theme67.xml" ContentType="application/vnd.openxmlformats-officedocument.theme+xml"/>
  <Override PartName="/ppt/slideLayouts/slideLayout880.xml" ContentType="application/vnd.openxmlformats-officedocument.presentationml.slideLayout+xml"/>
  <Override PartName="/ppt/slideLayouts/slideLayout881.xml" ContentType="application/vnd.openxmlformats-officedocument.presentationml.slideLayout+xml"/>
  <Override PartName="/ppt/slideLayouts/slideLayout882.xml" ContentType="application/vnd.openxmlformats-officedocument.presentationml.slideLayout+xml"/>
  <Override PartName="/ppt/slideLayouts/slideLayout883.xml" ContentType="application/vnd.openxmlformats-officedocument.presentationml.slideLayout+xml"/>
  <Override PartName="/ppt/slideLayouts/slideLayout884.xml" ContentType="application/vnd.openxmlformats-officedocument.presentationml.slideLayout+xml"/>
  <Override PartName="/ppt/slideLayouts/slideLayout885.xml" ContentType="application/vnd.openxmlformats-officedocument.presentationml.slideLayout+xml"/>
  <Override PartName="/ppt/slideLayouts/slideLayout886.xml" ContentType="application/vnd.openxmlformats-officedocument.presentationml.slideLayout+xml"/>
  <Override PartName="/ppt/slideLayouts/slideLayout887.xml" ContentType="application/vnd.openxmlformats-officedocument.presentationml.slideLayout+xml"/>
  <Override PartName="/ppt/slideLayouts/slideLayout888.xml" ContentType="application/vnd.openxmlformats-officedocument.presentationml.slideLayout+xml"/>
  <Override PartName="/ppt/slideLayouts/slideLayout889.xml" ContentType="application/vnd.openxmlformats-officedocument.presentationml.slideLayout+xml"/>
  <Override PartName="/ppt/slideLayouts/slideLayout890.xml" ContentType="application/vnd.openxmlformats-officedocument.presentationml.slideLayout+xml"/>
  <Override PartName="/ppt/slideLayouts/slideLayout891.xml" ContentType="application/vnd.openxmlformats-officedocument.presentationml.slideLayout+xml"/>
  <Override PartName="/ppt/theme/theme68.xml" ContentType="application/vnd.openxmlformats-officedocument.theme+xml"/>
  <Override PartName="/ppt/theme/theme69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1" r:id="rId1"/>
    <p:sldMasterId id="2147483801" r:id="rId2"/>
    <p:sldMasterId id="2147483828" r:id="rId3"/>
    <p:sldMasterId id="2147483883" r:id="rId4"/>
    <p:sldMasterId id="2147483938" r:id="rId5"/>
    <p:sldMasterId id="2147483964" r:id="rId6"/>
    <p:sldMasterId id="2147484003" r:id="rId7"/>
    <p:sldMasterId id="2147484016" r:id="rId8"/>
    <p:sldMasterId id="2147484030" r:id="rId9"/>
    <p:sldMasterId id="2147484044" r:id="rId10"/>
    <p:sldMasterId id="2147484070" r:id="rId11"/>
    <p:sldMasterId id="2147484162" r:id="rId12"/>
    <p:sldMasterId id="2147484176" r:id="rId13"/>
    <p:sldMasterId id="2147484190" r:id="rId14"/>
    <p:sldMasterId id="2147484246" r:id="rId15"/>
    <p:sldMasterId id="2147484286" r:id="rId16"/>
    <p:sldMasterId id="2147484355" r:id="rId17"/>
    <p:sldMasterId id="2147484395" r:id="rId18"/>
    <p:sldMasterId id="2147484409" r:id="rId19"/>
    <p:sldMasterId id="2147484529" r:id="rId20"/>
    <p:sldMasterId id="2147484622" r:id="rId21"/>
    <p:sldMasterId id="2147484713" r:id="rId22"/>
    <p:sldMasterId id="2147484818" r:id="rId23"/>
    <p:sldMasterId id="2147485031" r:id="rId24"/>
    <p:sldMasterId id="2147485073" r:id="rId25"/>
    <p:sldMasterId id="2147485089" r:id="rId26"/>
    <p:sldMasterId id="2147485134" r:id="rId27"/>
    <p:sldMasterId id="2147485204" r:id="rId28"/>
    <p:sldMasterId id="2147485245" r:id="rId29"/>
    <p:sldMasterId id="2147485312" r:id="rId30"/>
    <p:sldMasterId id="2147485350" r:id="rId31"/>
    <p:sldMasterId id="2147485365" r:id="rId32"/>
    <p:sldMasterId id="2147485403" r:id="rId33"/>
    <p:sldMasterId id="2147485419" r:id="rId34"/>
    <p:sldMasterId id="2147485449" r:id="rId35"/>
    <p:sldMasterId id="2147485463" r:id="rId36"/>
    <p:sldMasterId id="2147485490" r:id="rId37"/>
    <p:sldMasterId id="2147485504" r:id="rId38"/>
    <p:sldMasterId id="2147485521" r:id="rId39"/>
    <p:sldMasterId id="2147485547" r:id="rId40"/>
    <p:sldMasterId id="2147485561" r:id="rId41"/>
    <p:sldMasterId id="2147485575" r:id="rId42"/>
    <p:sldMasterId id="2147485614" r:id="rId43"/>
    <p:sldMasterId id="2147485628" r:id="rId44"/>
    <p:sldMasterId id="2147485643" r:id="rId45"/>
    <p:sldMasterId id="2147485688" r:id="rId46"/>
    <p:sldMasterId id="2147485701" r:id="rId47"/>
    <p:sldMasterId id="2147485739" r:id="rId48"/>
    <p:sldMasterId id="2147485766" r:id="rId49"/>
    <p:sldMasterId id="2147485831" r:id="rId50"/>
    <p:sldMasterId id="2147485979" r:id="rId51"/>
    <p:sldMasterId id="2147486017" r:id="rId52"/>
    <p:sldMasterId id="2147486044" r:id="rId53"/>
    <p:sldMasterId id="2147486057" r:id="rId54"/>
    <p:sldMasterId id="2147486070" r:id="rId55"/>
    <p:sldMasterId id="2147486083" r:id="rId56"/>
    <p:sldMasterId id="2147486108" r:id="rId57"/>
    <p:sldMasterId id="2147486238" r:id="rId58"/>
    <p:sldMasterId id="2147486316" r:id="rId59"/>
    <p:sldMasterId id="2147486329" r:id="rId60"/>
    <p:sldMasterId id="2147486345" r:id="rId61"/>
    <p:sldMasterId id="2147486497" r:id="rId62"/>
    <p:sldMasterId id="2147486525" r:id="rId63"/>
    <p:sldMasterId id="2147486553" r:id="rId64"/>
    <p:sldMasterId id="2147486569" r:id="rId65"/>
    <p:sldMasterId id="2147486597" r:id="rId66"/>
    <p:sldMasterId id="2147486754" r:id="rId67"/>
    <p:sldMasterId id="2147486823" r:id="rId68"/>
  </p:sldMasterIdLst>
  <p:notesMasterIdLst>
    <p:notesMasterId r:id="rId78"/>
  </p:notesMasterIdLst>
  <p:sldIdLst>
    <p:sldId id="856" r:id="rId69"/>
    <p:sldId id="756" r:id="rId70"/>
    <p:sldId id="707" r:id="rId71"/>
    <p:sldId id="711" r:id="rId72"/>
    <p:sldId id="708" r:id="rId73"/>
    <p:sldId id="709" r:id="rId74"/>
    <p:sldId id="710" r:id="rId75"/>
    <p:sldId id="849" r:id="rId76"/>
    <p:sldId id="713" r:id="rId77"/>
  </p:sldIdLst>
  <p:sldSz cx="13004800" cy="9753600"/>
  <p:notesSz cx="6954838" cy="9309100"/>
  <p:defaultTextStyle>
    <a:defPPr marL="0" marR="0" indent="0" algn="l" defTabSz="865892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432906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1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"/>
        <a:ea typeface="Helvetica"/>
        <a:cs typeface="Helvetica"/>
        <a:sym typeface="Helvetica"/>
      </a:defRPr>
    </a:lvl1pPr>
    <a:lvl2pPr marL="0" marR="0" indent="216477" algn="l" defTabSz="432906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1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"/>
        <a:ea typeface="Helvetica"/>
        <a:cs typeface="Helvetica"/>
        <a:sym typeface="Helvetica"/>
      </a:defRPr>
    </a:lvl2pPr>
    <a:lvl3pPr marL="0" marR="0" indent="432906" algn="l" defTabSz="432906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1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"/>
        <a:ea typeface="Helvetica"/>
        <a:cs typeface="Helvetica"/>
        <a:sym typeface="Helvetica"/>
      </a:defRPr>
    </a:lvl3pPr>
    <a:lvl4pPr marL="0" marR="0" indent="649436" algn="l" defTabSz="432906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1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"/>
        <a:ea typeface="Helvetica"/>
        <a:cs typeface="Helvetica"/>
        <a:sym typeface="Helvetica"/>
      </a:defRPr>
    </a:lvl4pPr>
    <a:lvl5pPr marL="0" marR="0" indent="865892" algn="l" defTabSz="432906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1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"/>
        <a:ea typeface="Helvetica"/>
        <a:cs typeface="Helvetica"/>
        <a:sym typeface="Helvetica"/>
      </a:defRPr>
    </a:lvl5pPr>
    <a:lvl6pPr marL="0" marR="0" indent="1082364" algn="l" defTabSz="432906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1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"/>
        <a:ea typeface="Helvetica"/>
        <a:cs typeface="Helvetica"/>
        <a:sym typeface="Helvetica"/>
      </a:defRPr>
    </a:lvl6pPr>
    <a:lvl7pPr marL="0" marR="0" indent="1298853" algn="l" defTabSz="432906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1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"/>
        <a:ea typeface="Helvetica"/>
        <a:cs typeface="Helvetica"/>
        <a:sym typeface="Helvetica"/>
      </a:defRPr>
    </a:lvl7pPr>
    <a:lvl8pPr marL="0" marR="0" indent="1515303" algn="l" defTabSz="432906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1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"/>
        <a:ea typeface="Helvetica"/>
        <a:cs typeface="Helvetica"/>
        <a:sym typeface="Helvetica"/>
      </a:defRPr>
    </a:lvl8pPr>
    <a:lvl9pPr marL="0" marR="0" indent="1731755" algn="l" defTabSz="432906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1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"/>
        <a:ea typeface="Helvetica"/>
        <a:cs typeface="Helvetica"/>
        <a:sym typeface="Helvetica"/>
      </a:defRPr>
    </a:lvl9pPr>
  </p:defaultTextStyle>
  <p:extLst>
    <p:ext uri="{EFAFB233-063F-42B5-8137-9DF3F51BA10A}">
      <p15:sldGuideLst xmlns:p15="http://schemas.microsoft.com/office/powerpoint/2012/main">
        <p15:guide id="1" orient="horz" pos="3072">
          <p15:clr>
            <a:srgbClr val="A4A3A4"/>
          </p15:clr>
        </p15:guide>
        <p15:guide id="2" pos="409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398CCE"/>
          </a:solidFill>
        </a:fill>
      </a:tcStyle>
    </a:firstCol>
    <a:lastRow>
      <a:tcTxStyle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E1E0DA"/>
          </a:solidFill>
        </a:fill>
      </a:tcStyle>
    </a:band2H>
    <a:firstCol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5AC831"/>
          </a:solidFill>
        </a:fill>
      </a:tcStyle>
    </a:firstCol>
    <a:lastRow>
      <a:tcTxStyle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2"/>
          </a:solidFill>
        </a:fill>
      </a:tcStyle>
    </a:firstRow>
  </a:tblStyle>
  <a:tblStyle styleId="{EEE7283C-3CF3-47DC-8721-378D4A62B228}" styleName="">
    <a:tblBg/>
    <a:wholeTbl>
      <a:tcTxStyle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E6E3D7"/>
          </a:solidFill>
        </a:fill>
      </a:tcStyle>
    </a:wholeTbl>
    <a:band2H>
      <a:tcTxStyle/>
      <a:tcStyle>
        <a:tcBdr/>
        <a:fill>
          <a:solidFill>
            <a:srgbClr val="C3C2C2"/>
          </a:solidFill>
        </a:fill>
      </a:tcStyle>
    </a:band2H>
    <a:firstCol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09C99"/>
          </a:solidFill>
        </a:fill>
      </a:tcStyle>
    </a:firstCol>
    <a:lastRow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lastRow>
    <a:firstRow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firstRow>
  </a:tblStyle>
  <a:tblStyle styleId="{CF821DB8-F4EB-4A41-A1BA-3FCAFE7338EE}" styleName="">
    <a:tblBg/>
    <a:wholeTbl>
      <a:tcTxStyle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DCE5E6"/>
          </a:solidFill>
        </a:fill>
      </a:tcStyle>
    </a:band2H>
    <a:firstCol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Col>
    <a:lastRow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lastRow>
    <a:firstRow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Row>
  </a:tblStyle>
  <a:tblStyle styleId="{33BA23B1-9221-436E-865A-0063620EA4FD}" styleName="">
    <a:tblBg/>
    <a:wholeTbl>
      <a:tcTxStyle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D0D1D2"/>
          </a:solidFill>
        </a:fill>
      </a:tcStyle>
    </a:wholeTbl>
    <a:band2H>
      <a:tcTxStyle/>
      <a:tcStyle>
        <a:tcBdr/>
        <a:fill>
          <a:solidFill>
            <a:srgbClr val="DEDEDF"/>
          </a:solidFill>
        </a:fill>
      </a:tcStyle>
    </a:band2H>
    <a:firstCol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761"/>
          </a:solidFill>
        </a:fill>
      </a:tcStyle>
    </a:firstCol>
    <a:lastRow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909398"/>
          </a:solidFill>
        </a:fill>
      </a:tcStyle>
    </a:lastRow>
    <a:firstRow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67C85"/>
          </a:solidFill>
        </a:fill>
      </a:tcStyle>
    </a:firstRow>
  </a:tblStyle>
  <a:tblStyle styleId="{2708684C-4D16-4618-839F-0558EEFCDFE6}" styleName="">
    <a:tblBg/>
    <a:wholeTbl>
      <a:tcTxStyle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  <a:tblStyle styleId="{8F44A2F1-9E1F-4B54-A3A2-5F16C0AD49E2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25400" cap="flat">
              <a:solidFill>
                <a:srgbClr val="000000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25400" cap="flat">
              <a:solidFill>
                <a:srgbClr val="000000"/>
              </a:solidFill>
              <a:prstDash val="solid"/>
              <a:miter lim="400000"/>
            </a:ln>
          </a:bottom>
          <a:insideH>
            <a:ln w="25400" cap="flat">
              <a:solidFill>
                <a:srgbClr val="000000"/>
              </a:solidFill>
              <a:prstDash val="solid"/>
              <a:miter lim="400000"/>
            </a:ln>
          </a:insideH>
          <a:insideV>
            <a:ln w="254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C5C7C9">
              <a:alpha val="30000"/>
            </a:srgbClr>
          </a:solidFill>
        </a:fill>
      </a:tcStyle>
    </a:band2H>
    <a:firstCol>
      <a:tcTxStyle b="off" i="off">
        <a:fontRef idx="major">
          <a:srgbClr val="FFFFFF"/>
        </a:fontRef>
        <a:srgbClr val="FFFFFF"/>
      </a:tcTxStyle>
      <a:tcStyle>
        <a:tcBdr>
          <a:left>
            <a:ln w="25400" cap="flat">
              <a:solidFill>
                <a:srgbClr val="000000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25400" cap="flat">
              <a:solidFill>
                <a:srgbClr val="000000"/>
              </a:solidFill>
              <a:prstDash val="solid"/>
              <a:miter lim="400000"/>
            </a:ln>
          </a:bottom>
          <a:insideH>
            <a:ln w="25400" cap="flat">
              <a:solidFill>
                <a:srgbClr val="000000"/>
              </a:solidFill>
              <a:prstDash val="solid"/>
              <a:miter lim="400000"/>
            </a:ln>
          </a:insideH>
          <a:insideV>
            <a:ln w="254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Ref idx="major">
          <a:srgbClr val="FFFFFF"/>
        </a:fontRef>
        <a:srgbClr val="FFFFFF"/>
      </a:tcTxStyle>
      <a:tcStyle>
        <a:tcBdr>
          <a:left>
            <a:ln w="25400" cap="flat">
              <a:solidFill>
                <a:srgbClr val="000000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25400" cap="flat">
              <a:solidFill>
                <a:srgbClr val="000000"/>
              </a:solidFill>
              <a:prstDash val="solid"/>
              <a:miter lim="400000"/>
            </a:ln>
          </a:bottom>
          <a:insideH>
            <a:ln w="25400" cap="flat">
              <a:solidFill>
                <a:srgbClr val="000000"/>
              </a:solidFill>
              <a:prstDash val="solid"/>
              <a:miter lim="400000"/>
            </a:ln>
          </a:insideH>
          <a:insideV>
            <a:ln w="254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ff" i="off">
        <a:fontRef idx="major">
          <a:srgbClr val="FFFFFF"/>
        </a:fontRef>
        <a:srgbClr val="FFFFFF"/>
      </a:tcTxStyle>
      <a:tcStyle>
        <a:tcBdr>
          <a:left>
            <a:ln w="25400" cap="flat">
              <a:solidFill>
                <a:srgbClr val="000000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25400" cap="flat">
              <a:solidFill>
                <a:srgbClr val="000000"/>
              </a:solidFill>
              <a:prstDash val="solid"/>
              <a:miter lim="400000"/>
            </a:ln>
          </a:bottom>
          <a:insideH>
            <a:ln w="25400" cap="flat">
              <a:solidFill>
                <a:srgbClr val="000000"/>
              </a:solidFill>
              <a:prstDash val="solid"/>
              <a:miter lim="400000"/>
            </a:ln>
          </a:insideH>
          <a:insideV>
            <a:ln w="254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  <a:tblStyle styleId="{D51ADE6A-740E-44AE-83CC-AE7238B6C88D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25400" cap="flat">
              <a:solidFill>
                <a:srgbClr val="000000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25400" cap="flat">
              <a:solidFill>
                <a:srgbClr val="000000"/>
              </a:solidFill>
              <a:prstDash val="solid"/>
              <a:miter lim="400000"/>
            </a:ln>
          </a:bottom>
          <a:insideH>
            <a:ln w="25400" cap="flat">
              <a:solidFill>
                <a:srgbClr val="000000"/>
              </a:solidFill>
              <a:prstDash val="solid"/>
              <a:miter lim="400000"/>
            </a:ln>
          </a:insideH>
          <a:insideV>
            <a:ln w="254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676164">
              <a:alpha val="36000"/>
            </a:srgbClr>
          </a:solidFill>
        </a:fill>
      </a:tcStyle>
    </a:wholeTbl>
    <a:band2H>
      <a:tcTxStyle/>
      <a:tcStyle>
        <a:tcBdr/>
        <a:fill>
          <a:solidFill>
            <a:srgbClr val="676164">
              <a:alpha val="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25400" cap="flat">
              <a:noFill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25400" cap="flat">
              <a:solidFill>
                <a:srgbClr val="000000"/>
              </a:solidFill>
              <a:prstDash val="solid"/>
              <a:miter lim="400000"/>
            </a:ln>
          </a:bottom>
          <a:insideH>
            <a:ln w="25400" cap="flat">
              <a:solidFill>
                <a:srgbClr val="000000"/>
              </a:solidFill>
              <a:prstDash val="solid"/>
              <a:miter lim="400000"/>
            </a:ln>
          </a:insideH>
          <a:insideV>
            <a:ln w="254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0071EB">
              <a:alpha val="60000"/>
            </a:srgbClr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25400" cap="flat">
              <a:solidFill>
                <a:srgbClr val="000000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25400" cap="flat">
              <a:noFill/>
              <a:miter lim="400000"/>
            </a:ln>
          </a:bottom>
          <a:insideH>
            <a:ln w="25400" cap="flat">
              <a:solidFill>
                <a:srgbClr val="000000"/>
              </a:solidFill>
              <a:prstDash val="solid"/>
              <a:miter lim="400000"/>
            </a:ln>
          </a:insideH>
          <a:insideV>
            <a:ln w="254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0071EB">
              <a:alpha val="60000"/>
            </a:srgbClr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25400" cap="flat">
              <a:solidFill>
                <a:srgbClr val="000000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noFill/>
              <a:miter lim="400000"/>
            </a:ln>
          </a:top>
          <a:bottom>
            <a:ln w="25400" cap="flat">
              <a:solidFill>
                <a:srgbClr val="000000"/>
              </a:solidFill>
              <a:prstDash val="solid"/>
              <a:miter lim="400000"/>
            </a:ln>
          </a:bottom>
          <a:insideH>
            <a:ln w="25400" cap="flat">
              <a:solidFill>
                <a:srgbClr val="000000"/>
              </a:solidFill>
              <a:prstDash val="solid"/>
              <a:miter lim="400000"/>
            </a:ln>
          </a:insideH>
          <a:insideV>
            <a:ln w="254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0071EB">
              <a:alpha val="60000"/>
            </a:srgb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horzBarState="maximized">
    <p:restoredLeft sz="19487"/>
    <p:restoredTop sz="50000" autoAdjust="0"/>
  </p:normalViewPr>
  <p:slideViewPr>
    <p:cSldViewPr snapToGrid="0" snapToObjects="1">
      <p:cViewPr varScale="1">
        <p:scale>
          <a:sx n="85" d="100"/>
          <a:sy n="85" d="100"/>
        </p:scale>
        <p:origin x="296" y="184"/>
      </p:cViewPr>
      <p:guideLst>
        <p:guide orient="horz" pos="3072"/>
        <p:guide pos="4096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-364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Master" Target="slideMasters/slideMaster13.xml"/><Relationship Id="rId14" Type="http://schemas.openxmlformats.org/officeDocument/2006/relationships/slideMaster" Target="slideMasters/slideMaster14.xml"/><Relationship Id="rId15" Type="http://schemas.openxmlformats.org/officeDocument/2006/relationships/slideMaster" Target="slideMasters/slideMaster15.xml"/><Relationship Id="rId16" Type="http://schemas.openxmlformats.org/officeDocument/2006/relationships/slideMaster" Target="slideMasters/slideMaster16.xml"/><Relationship Id="rId17" Type="http://schemas.openxmlformats.org/officeDocument/2006/relationships/slideMaster" Target="slideMasters/slideMaster17.xml"/><Relationship Id="rId18" Type="http://schemas.openxmlformats.org/officeDocument/2006/relationships/slideMaster" Target="slideMasters/slideMaster18.xml"/><Relationship Id="rId19" Type="http://schemas.openxmlformats.org/officeDocument/2006/relationships/slideMaster" Target="slideMasters/slideMaster19.xml"/><Relationship Id="rId63" Type="http://schemas.openxmlformats.org/officeDocument/2006/relationships/slideMaster" Target="slideMasters/slideMaster63.xml"/><Relationship Id="rId64" Type="http://schemas.openxmlformats.org/officeDocument/2006/relationships/slideMaster" Target="slideMasters/slideMaster64.xml"/><Relationship Id="rId65" Type="http://schemas.openxmlformats.org/officeDocument/2006/relationships/slideMaster" Target="slideMasters/slideMaster65.xml"/><Relationship Id="rId66" Type="http://schemas.openxmlformats.org/officeDocument/2006/relationships/slideMaster" Target="slideMasters/slideMaster66.xml"/><Relationship Id="rId67" Type="http://schemas.openxmlformats.org/officeDocument/2006/relationships/slideMaster" Target="slideMasters/slideMaster67.xml"/><Relationship Id="rId68" Type="http://schemas.openxmlformats.org/officeDocument/2006/relationships/slideMaster" Target="slideMasters/slideMaster68.xml"/><Relationship Id="rId69" Type="http://schemas.openxmlformats.org/officeDocument/2006/relationships/slide" Target="slides/slide1.xml"/><Relationship Id="rId50" Type="http://schemas.openxmlformats.org/officeDocument/2006/relationships/slideMaster" Target="slideMasters/slideMaster50.xml"/><Relationship Id="rId51" Type="http://schemas.openxmlformats.org/officeDocument/2006/relationships/slideMaster" Target="slideMasters/slideMaster51.xml"/><Relationship Id="rId52" Type="http://schemas.openxmlformats.org/officeDocument/2006/relationships/slideMaster" Target="slideMasters/slideMaster52.xml"/><Relationship Id="rId53" Type="http://schemas.openxmlformats.org/officeDocument/2006/relationships/slideMaster" Target="slideMasters/slideMaster53.xml"/><Relationship Id="rId54" Type="http://schemas.openxmlformats.org/officeDocument/2006/relationships/slideMaster" Target="slideMasters/slideMaster54.xml"/><Relationship Id="rId55" Type="http://schemas.openxmlformats.org/officeDocument/2006/relationships/slideMaster" Target="slideMasters/slideMaster55.xml"/><Relationship Id="rId56" Type="http://schemas.openxmlformats.org/officeDocument/2006/relationships/slideMaster" Target="slideMasters/slideMaster56.xml"/><Relationship Id="rId57" Type="http://schemas.openxmlformats.org/officeDocument/2006/relationships/slideMaster" Target="slideMasters/slideMaster57.xml"/><Relationship Id="rId58" Type="http://schemas.openxmlformats.org/officeDocument/2006/relationships/slideMaster" Target="slideMasters/slideMaster58.xml"/><Relationship Id="rId59" Type="http://schemas.openxmlformats.org/officeDocument/2006/relationships/slideMaster" Target="slideMasters/slideMaster59.xml"/><Relationship Id="rId40" Type="http://schemas.openxmlformats.org/officeDocument/2006/relationships/slideMaster" Target="slideMasters/slideMaster40.xml"/><Relationship Id="rId41" Type="http://schemas.openxmlformats.org/officeDocument/2006/relationships/slideMaster" Target="slideMasters/slideMaster41.xml"/><Relationship Id="rId42" Type="http://schemas.openxmlformats.org/officeDocument/2006/relationships/slideMaster" Target="slideMasters/slideMaster42.xml"/><Relationship Id="rId43" Type="http://schemas.openxmlformats.org/officeDocument/2006/relationships/slideMaster" Target="slideMasters/slideMaster43.xml"/><Relationship Id="rId44" Type="http://schemas.openxmlformats.org/officeDocument/2006/relationships/slideMaster" Target="slideMasters/slideMaster44.xml"/><Relationship Id="rId45" Type="http://schemas.openxmlformats.org/officeDocument/2006/relationships/slideMaster" Target="slideMasters/slideMaster45.xml"/><Relationship Id="rId46" Type="http://schemas.openxmlformats.org/officeDocument/2006/relationships/slideMaster" Target="slideMasters/slideMaster46.xml"/><Relationship Id="rId47" Type="http://schemas.openxmlformats.org/officeDocument/2006/relationships/slideMaster" Target="slideMasters/slideMaster47.xml"/><Relationship Id="rId48" Type="http://schemas.openxmlformats.org/officeDocument/2006/relationships/slideMaster" Target="slideMasters/slideMaster48.xml"/><Relationship Id="rId49" Type="http://schemas.openxmlformats.org/officeDocument/2006/relationships/slideMaster" Target="slideMasters/slideMaster49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Master" Target="slideMasters/slideMaster4.xml"/><Relationship Id="rId5" Type="http://schemas.openxmlformats.org/officeDocument/2006/relationships/slideMaster" Target="slideMasters/slideMaster5.xml"/><Relationship Id="rId6" Type="http://schemas.openxmlformats.org/officeDocument/2006/relationships/slideMaster" Target="slideMasters/slideMaster6.xml"/><Relationship Id="rId7" Type="http://schemas.openxmlformats.org/officeDocument/2006/relationships/slideMaster" Target="slideMasters/slideMaster7.xml"/><Relationship Id="rId8" Type="http://schemas.openxmlformats.org/officeDocument/2006/relationships/slideMaster" Target="slideMasters/slideMaster8.xml"/><Relationship Id="rId9" Type="http://schemas.openxmlformats.org/officeDocument/2006/relationships/slideMaster" Target="slideMasters/slideMaster9.xml"/><Relationship Id="rId30" Type="http://schemas.openxmlformats.org/officeDocument/2006/relationships/slideMaster" Target="slideMasters/slideMaster30.xml"/><Relationship Id="rId31" Type="http://schemas.openxmlformats.org/officeDocument/2006/relationships/slideMaster" Target="slideMasters/slideMaster31.xml"/><Relationship Id="rId32" Type="http://schemas.openxmlformats.org/officeDocument/2006/relationships/slideMaster" Target="slideMasters/slideMaster32.xml"/><Relationship Id="rId33" Type="http://schemas.openxmlformats.org/officeDocument/2006/relationships/slideMaster" Target="slideMasters/slideMaster33.xml"/><Relationship Id="rId34" Type="http://schemas.openxmlformats.org/officeDocument/2006/relationships/slideMaster" Target="slideMasters/slideMaster34.xml"/><Relationship Id="rId35" Type="http://schemas.openxmlformats.org/officeDocument/2006/relationships/slideMaster" Target="slideMasters/slideMaster35.xml"/><Relationship Id="rId36" Type="http://schemas.openxmlformats.org/officeDocument/2006/relationships/slideMaster" Target="slideMasters/slideMaster36.xml"/><Relationship Id="rId37" Type="http://schemas.openxmlformats.org/officeDocument/2006/relationships/slideMaster" Target="slideMasters/slideMaster37.xml"/><Relationship Id="rId38" Type="http://schemas.openxmlformats.org/officeDocument/2006/relationships/slideMaster" Target="slideMasters/slideMaster38.xml"/><Relationship Id="rId39" Type="http://schemas.openxmlformats.org/officeDocument/2006/relationships/slideMaster" Target="slideMasters/slideMaster39.xml"/><Relationship Id="rId80" Type="http://schemas.openxmlformats.org/officeDocument/2006/relationships/viewProps" Target="viewProps.xml"/><Relationship Id="rId81" Type="http://schemas.openxmlformats.org/officeDocument/2006/relationships/theme" Target="theme/theme1.xml"/><Relationship Id="rId82" Type="http://schemas.openxmlformats.org/officeDocument/2006/relationships/tableStyles" Target="tableStyles.xml"/><Relationship Id="rId70" Type="http://schemas.openxmlformats.org/officeDocument/2006/relationships/slide" Target="slides/slide2.xml"/><Relationship Id="rId71" Type="http://schemas.openxmlformats.org/officeDocument/2006/relationships/slide" Target="slides/slide3.xml"/><Relationship Id="rId72" Type="http://schemas.openxmlformats.org/officeDocument/2006/relationships/slide" Target="slides/slide4.xml"/><Relationship Id="rId20" Type="http://schemas.openxmlformats.org/officeDocument/2006/relationships/slideMaster" Target="slideMasters/slideMaster20.xml"/><Relationship Id="rId21" Type="http://schemas.openxmlformats.org/officeDocument/2006/relationships/slideMaster" Target="slideMasters/slideMaster21.xml"/><Relationship Id="rId22" Type="http://schemas.openxmlformats.org/officeDocument/2006/relationships/slideMaster" Target="slideMasters/slideMaster22.xml"/><Relationship Id="rId23" Type="http://schemas.openxmlformats.org/officeDocument/2006/relationships/slideMaster" Target="slideMasters/slideMaster23.xml"/><Relationship Id="rId24" Type="http://schemas.openxmlformats.org/officeDocument/2006/relationships/slideMaster" Target="slideMasters/slideMaster24.xml"/><Relationship Id="rId25" Type="http://schemas.openxmlformats.org/officeDocument/2006/relationships/slideMaster" Target="slideMasters/slideMaster25.xml"/><Relationship Id="rId26" Type="http://schemas.openxmlformats.org/officeDocument/2006/relationships/slideMaster" Target="slideMasters/slideMaster26.xml"/><Relationship Id="rId27" Type="http://schemas.openxmlformats.org/officeDocument/2006/relationships/slideMaster" Target="slideMasters/slideMaster27.xml"/><Relationship Id="rId28" Type="http://schemas.openxmlformats.org/officeDocument/2006/relationships/slideMaster" Target="slideMasters/slideMaster28.xml"/><Relationship Id="rId29" Type="http://schemas.openxmlformats.org/officeDocument/2006/relationships/slideMaster" Target="slideMasters/slideMaster29.xml"/><Relationship Id="rId73" Type="http://schemas.openxmlformats.org/officeDocument/2006/relationships/slide" Target="slides/slide5.xml"/><Relationship Id="rId74" Type="http://schemas.openxmlformats.org/officeDocument/2006/relationships/slide" Target="slides/slide6.xml"/><Relationship Id="rId75" Type="http://schemas.openxmlformats.org/officeDocument/2006/relationships/slide" Target="slides/slide7.xml"/><Relationship Id="rId76" Type="http://schemas.openxmlformats.org/officeDocument/2006/relationships/slide" Target="slides/slide8.xml"/><Relationship Id="rId77" Type="http://schemas.openxmlformats.org/officeDocument/2006/relationships/slide" Target="slides/slide9.xml"/><Relationship Id="rId78" Type="http://schemas.openxmlformats.org/officeDocument/2006/relationships/notesMaster" Target="notesMasters/notesMaster1.xml"/><Relationship Id="rId79" Type="http://schemas.openxmlformats.org/officeDocument/2006/relationships/presProps" Target="presProps.xml"/><Relationship Id="rId194" Type="http://schemas.microsoft.com/office/2016/11/relationships/changesInfo" Target="changesInfos/changesInfo1.xml"/><Relationship Id="rId60" Type="http://schemas.openxmlformats.org/officeDocument/2006/relationships/slideMaster" Target="slideMasters/slideMaster60.xml"/><Relationship Id="rId61" Type="http://schemas.openxmlformats.org/officeDocument/2006/relationships/slideMaster" Target="slideMasters/slideMaster61.xml"/><Relationship Id="rId62" Type="http://schemas.openxmlformats.org/officeDocument/2006/relationships/slideMaster" Target="slideMasters/slideMaster62.xml"/><Relationship Id="rId10" Type="http://schemas.openxmlformats.org/officeDocument/2006/relationships/slideMaster" Target="slideMasters/slideMaster10.xml"/><Relationship Id="rId11" Type="http://schemas.openxmlformats.org/officeDocument/2006/relationships/slideMaster" Target="slideMasters/slideMaster11.xml"/><Relationship Id="rId12" Type="http://schemas.openxmlformats.org/officeDocument/2006/relationships/slideMaster" Target="slideMasters/slideMaster12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obert Johnstone" userId="cb449c38944dd802" providerId="LiveId" clId="{A188E650-7B31-4BF3-A97E-680B2C5ED01B}"/>
    <pc:docChg chg="custSel delSld modSld delMainMaster">
      <pc:chgData name="Robert Johnstone" userId="cb449c38944dd802" providerId="LiveId" clId="{A188E650-7B31-4BF3-A97E-680B2C5ED01B}" dt="2018-01-16T06:21:32.974" v="90" actId="20577"/>
      <pc:docMkLst>
        <pc:docMk/>
      </pc:docMkLst>
      <pc:sldChg chg="modSp">
        <pc:chgData name="Robert Johnstone" userId="cb449c38944dd802" providerId="LiveId" clId="{A188E650-7B31-4BF3-A97E-680B2C5ED01B}" dt="2018-01-16T06:21:32.974" v="90" actId="20577"/>
        <pc:sldMkLst>
          <pc:docMk/>
          <pc:sldMk cId="373525998" sldId="866"/>
        </pc:sldMkLst>
        <pc:spChg chg="mod">
          <ac:chgData name="Robert Johnstone" userId="cb449c38944dd802" providerId="LiveId" clId="{A188E650-7B31-4BF3-A97E-680B2C5ED01B}" dt="2018-01-16T06:21:32.974" v="90" actId="20577"/>
          <ac:spMkLst>
            <pc:docMk/>
            <pc:sldMk cId="373525998" sldId="866"/>
            <ac:spMk id="8" creationId="{00000000-0000-0000-0000-000000000000}"/>
          </ac:spMkLst>
        </pc:spChg>
      </pc:sldChg>
      <pc:sldChg chg="del">
        <pc:chgData name="Robert Johnstone" userId="cb449c38944dd802" providerId="LiveId" clId="{A188E650-7B31-4BF3-A97E-680B2C5ED01B}" dt="2018-01-16T06:21:09.840" v="43" actId="2696"/>
        <pc:sldMkLst>
          <pc:docMk/>
          <pc:sldMk cId="355491027" sldId="869"/>
        </pc:sldMkLst>
      </pc:sldChg>
      <pc:sldChg chg="del">
        <pc:chgData name="Robert Johnstone" userId="cb449c38944dd802" providerId="LiveId" clId="{A188E650-7B31-4BF3-A97E-680B2C5ED01B}" dt="2018-01-16T06:21:05.523" v="23" actId="2696"/>
        <pc:sldMkLst>
          <pc:docMk/>
          <pc:sldMk cId="1098740984" sldId="870"/>
        </pc:sldMkLst>
      </pc:sldChg>
      <pc:sldChg chg="del">
        <pc:chgData name="Robert Johnstone" userId="cb449c38944dd802" providerId="LiveId" clId="{A188E650-7B31-4BF3-A97E-680B2C5ED01B}" dt="2018-01-16T06:21:07.012" v="42" actId="2696"/>
        <pc:sldMkLst>
          <pc:docMk/>
          <pc:sldMk cId="1346082955" sldId="871"/>
        </pc:sldMkLst>
      </pc:sldChg>
      <pc:sldMasterChg chg="del delSldLayout">
        <pc:chgData name="Robert Johnstone" userId="cb449c38944dd802" providerId="LiveId" clId="{A188E650-7B31-4BF3-A97E-680B2C5ED01B}" dt="2018-01-16T06:21:09.849" v="56" actId="2696"/>
        <pc:sldMasterMkLst>
          <pc:docMk/>
          <pc:sldMasterMk cId="760244478" sldId="2147486792"/>
        </pc:sldMasterMkLst>
        <pc:sldLayoutChg chg="del">
          <pc:chgData name="Robert Johnstone" userId="cb449c38944dd802" providerId="LiveId" clId="{A188E650-7B31-4BF3-A97E-680B2C5ED01B}" dt="2018-01-16T06:21:09.841" v="44" actId="2696"/>
          <pc:sldLayoutMkLst>
            <pc:docMk/>
            <pc:sldMasterMk cId="760244478" sldId="2147486792"/>
            <pc:sldLayoutMk cId="3870024453" sldId="2147486793"/>
          </pc:sldLayoutMkLst>
        </pc:sldLayoutChg>
        <pc:sldLayoutChg chg="del">
          <pc:chgData name="Robert Johnstone" userId="cb449c38944dd802" providerId="LiveId" clId="{A188E650-7B31-4BF3-A97E-680B2C5ED01B}" dt="2018-01-16T06:21:09.842" v="45" actId="2696"/>
          <pc:sldLayoutMkLst>
            <pc:docMk/>
            <pc:sldMasterMk cId="760244478" sldId="2147486792"/>
            <pc:sldLayoutMk cId="1779094612" sldId="2147486794"/>
          </pc:sldLayoutMkLst>
        </pc:sldLayoutChg>
        <pc:sldLayoutChg chg="del">
          <pc:chgData name="Robert Johnstone" userId="cb449c38944dd802" providerId="LiveId" clId="{A188E650-7B31-4BF3-A97E-680B2C5ED01B}" dt="2018-01-16T06:21:09.843" v="46" actId="2696"/>
          <pc:sldLayoutMkLst>
            <pc:docMk/>
            <pc:sldMasterMk cId="760244478" sldId="2147486792"/>
            <pc:sldLayoutMk cId="1841850370" sldId="2147486795"/>
          </pc:sldLayoutMkLst>
        </pc:sldLayoutChg>
        <pc:sldLayoutChg chg="del">
          <pc:chgData name="Robert Johnstone" userId="cb449c38944dd802" providerId="LiveId" clId="{A188E650-7B31-4BF3-A97E-680B2C5ED01B}" dt="2018-01-16T06:21:09.843" v="47" actId="2696"/>
          <pc:sldLayoutMkLst>
            <pc:docMk/>
            <pc:sldMasterMk cId="760244478" sldId="2147486792"/>
            <pc:sldLayoutMk cId="652363318" sldId="2147486796"/>
          </pc:sldLayoutMkLst>
        </pc:sldLayoutChg>
        <pc:sldLayoutChg chg="del">
          <pc:chgData name="Robert Johnstone" userId="cb449c38944dd802" providerId="LiveId" clId="{A188E650-7B31-4BF3-A97E-680B2C5ED01B}" dt="2018-01-16T06:21:09.844" v="48" actId="2696"/>
          <pc:sldLayoutMkLst>
            <pc:docMk/>
            <pc:sldMasterMk cId="760244478" sldId="2147486792"/>
            <pc:sldLayoutMk cId="3100895775" sldId="2147486797"/>
          </pc:sldLayoutMkLst>
        </pc:sldLayoutChg>
        <pc:sldLayoutChg chg="del">
          <pc:chgData name="Robert Johnstone" userId="cb449c38944dd802" providerId="LiveId" clId="{A188E650-7B31-4BF3-A97E-680B2C5ED01B}" dt="2018-01-16T06:21:09.845" v="49" actId="2696"/>
          <pc:sldLayoutMkLst>
            <pc:docMk/>
            <pc:sldMasterMk cId="760244478" sldId="2147486792"/>
            <pc:sldLayoutMk cId="1875360602" sldId="2147486798"/>
          </pc:sldLayoutMkLst>
        </pc:sldLayoutChg>
        <pc:sldLayoutChg chg="del">
          <pc:chgData name="Robert Johnstone" userId="cb449c38944dd802" providerId="LiveId" clId="{A188E650-7B31-4BF3-A97E-680B2C5ED01B}" dt="2018-01-16T06:21:09.845" v="50" actId="2696"/>
          <pc:sldLayoutMkLst>
            <pc:docMk/>
            <pc:sldMasterMk cId="760244478" sldId="2147486792"/>
            <pc:sldLayoutMk cId="3090219862" sldId="2147486799"/>
          </pc:sldLayoutMkLst>
        </pc:sldLayoutChg>
        <pc:sldLayoutChg chg="del">
          <pc:chgData name="Robert Johnstone" userId="cb449c38944dd802" providerId="LiveId" clId="{A188E650-7B31-4BF3-A97E-680B2C5ED01B}" dt="2018-01-16T06:21:09.846" v="51" actId="2696"/>
          <pc:sldLayoutMkLst>
            <pc:docMk/>
            <pc:sldMasterMk cId="760244478" sldId="2147486792"/>
            <pc:sldLayoutMk cId="3483597963" sldId="2147486800"/>
          </pc:sldLayoutMkLst>
        </pc:sldLayoutChg>
        <pc:sldLayoutChg chg="del">
          <pc:chgData name="Robert Johnstone" userId="cb449c38944dd802" providerId="LiveId" clId="{A188E650-7B31-4BF3-A97E-680B2C5ED01B}" dt="2018-01-16T06:21:09.846" v="52" actId="2696"/>
          <pc:sldLayoutMkLst>
            <pc:docMk/>
            <pc:sldMasterMk cId="760244478" sldId="2147486792"/>
            <pc:sldLayoutMk cId="2335524516" sldId="2147486801"/>
          </pc:sldLayoutMkLst>
        </pc:sldLayoutChg>
        <pc:sldLayoutChg chg="del">
          <pc:chgData name="Robert Johnstone" userId="cb449c38944dd802" providerId="LiveId" clId="{A188E650-7B31-4BF3-A97E-680B2C5ED01B}" dt="2018-01-16T06:21:09.847" v="53" actId="2696"/>
          <pc:sldLayoutMkLst>
            <pc:docMk/>
            <pc:sldMasterMk cId="760244478" sldId="2147486792"/>
            <pc:sldLayoutMk cId="1265630840" sldId="2147486802"/>
          </pc:sldLayoutMkLst>
        </pc:sldLayoutChg>
        <pc:sldLayoutChg chg="del">
          <pc:chgData name="Robert Johnstone" userId="cb449c38944dd802" providerId="LiveId" clId="{A188E650-7B31-4BF3-A97E-680B2C5ED01B}" dt="2018-01-16T06:21:09.847" v="54" actId="2696"/>
          <pc:sldLayoutMkLst>
            <pc:docMk/>
            <pc:sldMasterMk cId="760244478" sldId="2147486792"/>
            <pc:sldLayoutMk cId="1957449048" sldId="2147486803"/>
          </pc:sldLayoutMkLst>
        </pc:sldLayoutChg>
        <pc:sldLayoutChg chg="del">
          <pc:chgData name="Robert Johnstone" userId="cb449c38944dd802" providerId="LiveId" clId="{A188E650-7B31-4BF3-A97E-680B2C5ED01B}" dt="2018-01-16T06:21:09.848" v="55" actId="2696"/>
          <pc:sldLayoutMkLst>
            <pc:docMk/>
            <pc:sldMasterMk cId="760244478" sldId="2147486792"/>
            <pc:sldLayoutMk cId="3644879896" sldId="2147486804"/>
          </pc:sldLayoutMkLst>
        </pc:sldLayoutChg>
      </pc:sldMasterChg>
      <pc:sldMasterChg chg="del delSldLayout">
        <pc:chgData name="Robert Johnstone" userId="cb449c38944dd802" providerId="LiveId" clId="{A188E650-7B31-4BF3-A97E-680B2C5ED01B}" dt="2018-01-16T06:21:05.523" v="41" actId="2696"/>
        <pc:sldMasterMkLst>
          <pc:docMk/>
          <pc:sldMasterMk cId="2579511365" sldId="2147486805"/>
        </pc:sldMasterMkLst>
        <pc:sldLayoutChg chg="del">
          <pc:chgData name="Robert Johnstone" userId="cb449c38944dd802" providerId="LiveId" clId="{A188E650-7B31-4BF3-A97E-680B2C5ED01B}" dt="2018-01-16T06:21:05.523" v="24" actId="2696"/>
          <pc:sldLayoutMkLst>
            <pc:docMk/>
            <pc:sldMasterMk cId="2579511365" sldId="2147486805"/>
            <pc:sldLayoutMk cId="3316571317" sldId="2147486806"/>
          </pc:sldLayoutMkLst>
        </pc:sldLayoutChg>
        <pc:sldLayoutChg chg="del">
          <pc:chgData name="Robert Johnstone" userId="cb449c38944dd802" providerId="LiveId" clId="{A188E650-7B31-4BF3-A97E-680B2C5ED01B}" dt="2018-01-16T06:21:05.523" v="25" actId="2696"/>
          <pc:sldLayoutMkLst>
            <pc:docMk/>
            <pc:sldMasterMk cId="2579511365" sldId="2147486805"/>
            <pc:sldLayoutMk cId="3567218320" sldId="2147486807"/>
          </pc:sldLayoutMkLst>
        </pc:sldLayoutChg>
        <pc:sldLayoutChg chg="del">
          <pc:chgData name="Robert Johnstone" userId="cb449c38944dd802" providerId="LiveId" clId="{A188E650-7B31-4BF3-A97E-680B2C5ED01B}" dt="2018-01-16T06:21:05.523" v="26" actId="2696"/>
          <pc:sldLayoutMkLst>
            <pc:docMk/>
            <pc:sldMasterMk cId="2579511365" sldId="2147486805"/>
            <pc:sldLayoutMk cId="800605445" sldId="2147486808"/>
          </pc:sldLayoutMkLst>
        </pc:sldLayoutChg>
        <pc:sldLayoutChg chg="del">
          <pc:chgData name="Robert Johnstone" userId="cb449c38944dd802" providerId="LiveId" clId="{A188E650-7B31-4BF3-A97E-680B2C5ED01B}" dt="2018-01-16T06:21:05.523" v="27" actId="2696"/>
          <pc:sldLayoutMkLst>
            <pc:docMk/>
            <pc:sldMasterMk cId="2579511365" sldId="2147486805"/>
            <pc:sldLayoutMk cId="3857558845" sldId="2147486809"/>
          </pc:sldLayoutMkLst>
        </pc:sldLayoutChg>
        <pc:sldLayoutChg chg="del">
          <pc:chgData name="Robert Johnstone" userId="cb449c38944dd802" providerId="LiveId" clId="{A188E650-7B31-4BF3-A97E-680B2C5ED01B}" dt="2018-01-16T06:21:05.523" v="28" actId="2696"/>
          <pc:sldLayoutMkLst>
            <pc:docMk/>
            <pc:sldMasterMk cId="2579511365" sldId="2147486805"/>
            <pc:sldLayoutMk cId="751174524" sldId="2147486810"/>
          </pc:sldLayoutMkLst>
        </pc:sldLayoutChg>
        <pc:sldLayoutChg chg="del">
          <pc:chgData name="Robert Johnstone" userId="cb449c38944dd802" providerId="LiveId" clId="{A188E650-7B31-4BF3-A97E-680B2C5ED01B}" dt="2018-01-16T06:21:05.523" v="29" actId="2696"/>
          <pc:sldLayoutMkLst>
            <pc:docMk/>
            <pc:sldMasterMk cId="2579511365" sldId="2147486805"/>
            <pc:sldLayoutMk cId="384053302" sldId="2147486811"/>
          </pc:sldLayoutMkLst>
        </pc:sldLayoutChg>
        <pc:sldLayoutChg chg="del">
          <pc:chgData name="Robert Johnstone" userId="cb449c38944dd802" providerId="LiveId" clId="{A188E650-7B31-4BF3-A97E-680B2C5ED01B}" dt="2018-01-16T06:21:05.523" v="30" actId="2696"/>
          <pc:sldLayoutMkLst>
            <pc:docMk/>
            <pc:sldMasterMk cId="2579511365" sldId="2147486805"/>
            <pc:sldLayoutMk cId="125451565" sldId="2147486812"/>
          </pc:sldLayoutMkLst>
        </pc:sldLayoutChg>
        <pc:sldLayoutChg chg="del">
          <pc:chgData name="Robert Johnstone" userId="cb449c38944dd802" providerId="LiveId" clId="{A188E650-7B31-4BF3-A97E-680B2C5ED01B}" dt="2018-01-16T06:21:05.523" v="31" actId="2696"/>
          <pc:sldLayoutMkLst>
            <pc:docMk/>
            <pc:sldMasterMk cId="2579511365" sldId="2147486805"/>
            <pc:sldLayoutMk cId="1201322648" sldId="2147486813"/>
          </pc:sldLayoutMkLst>
        </pc:sldLayoutChg>
        <pc:sldLayoutChg chg="del">
          <pc:chgData name="Robert Johnstone" userId="cb449c38944dd802" providerId="LiveId" clId="{A188E650-7B31-4BF3-A97E-680B2C5ED01B}" dt="2018-01-16T06:21:05.523" v="32" actId="2696"/>
          <pc:sldLayoutMkLst>
            <pc:docMk/>
            <pc:sldMasterMk cId="2579511365" sldId="2147486805"/>
            <pc:sldLayoutMk cId="3664254255" sldId="2147486814"/>
          </pc:sldLayoutMkLst>
        </pc:sldLayoutChg>
        <pc:sldLayoutChg chg="del">
          <pc:chgData name="Robert Johnstone" userId="cb449c38944dd802" providerId="LiveId" clId="{A188E650-7B31-4BF3-A97E-680B2C5ED01B}" dt="2018-01-16T06:21:05.523" v="33" actId="2696"/>
          <pc:sldLayoutMkLst>
            <pc:docMk/>
            <pc:sldMasterMk cId="2579511365" sldId="2147486805"/>
            <pc:sldLayoutMk cId="3374273757" sldId="2147486815"/>
          </pc:sldLayoutMkLst>
        </pc:sldLayoutChg>
        <pc:sldLayoutChg chg="del">
          <pc:chgData name="Robert Johnstone" userId="cb449c38944dd802" providerId="LiveId" clId="{A188E650-7B31-4BF3-A97E-680B2C5ED01B}" dt="2018-01-16T06:21:05.523" v="34" actId="2696"/>
          <pc:sldLayoutMkLst>
            <pc:docMk/>
            <pc:sldMasterMk cId="2579511365" sldId="2147486805"/>
            <pc:sldLayoutMk cId="3676229589" sldId="2147486816"/>
          </pc:sldLayoutMkLst>
        </pc:sldLayoutChg>
        <pc:sldLayoutChg chg="del">
          <pc:chgData name="Robert Johnstone" userId="cb449c38944dd802" providerId="LiveId" clId="{A188E650-7B31-4BF3-A97E-680B2C5ED01B}" dt="2018-01-16T06:21:05.523" v="35" actId="2696"/>
          <pc:sldLayoutMkLst>
            <pc:docMk/>
            <pc:sldMasterMk cId="2579511365" sldId="2147486805"/>
            <pc:sldLayoutMk cId="483886986" sldId="2147486817"/>
          </pc:sldLayoutMkLst>
        </pc:sldLayoutChg>
        <pc:sldLayoutChg chg="del">
          <pc:chgData name="Robert Johnstone" userId="cb449c38944dd802" providerId="LiveId" clId="{A188E650-7B31-4BF3-A97E-680B2C5ED01B}" dt="2018-01-16T06:21:05.523" v="36" actId="2696"/>
          <pc:sldLayoutMkLst>
            <pc:docMk/>
            <pc:sldMasterMk cId="2579511365" sldId="2147486805"/>
            <pc:sldLayoutMk cId="3830614102" sldId="2147486818"/>
          </pc:sldLayoutMkLst>
        </pc:sldLayoutChg>
        <pc:sldLayoutChg chg="del">
          <pc:chgData name="Robert Johnstone" userId="cb449c38944dd802" providerId="LiveId" clId="{A188E650-7B31-4BF3-A97E-680B2C5ED01B}" dt="2018-01-16T06:21:05.523" v="37" actId="2696"/>
          <pc:sldLayoutMkLst>
            <pc:docMk/>
            <pc:sldMasterMk cId="2579511365" sldId="2147486805"/>
            <pc:sldLayoutMk cId="2778617443" sldId="2147486819"/>
          </pc:sldLayoutMkLst>
        </pc:sldLayoutChg>
        <pc:sldLayoutChg chg="del">
          <pc:chgData name="Robert Johnstone" userId="cb449c38944dd802" providerId="LiveId" clId="{A188E650-7B31-4BF3-A97E-680B2C5ED01B}" dt="2018-01-16T06:21:05.523" v="38" actId="2696"/>
          <pc:sldLayoutMkLst>
            <pc:docMk/>
            <pc:sldMasterMk cId="2579511365" sldId="2147486805"/>
            <pc:sldLayoutMk cId="3119103524" sldId="2147486820"/>
          </pc:sldLayoutMkLst>
        </pc:sldLayoutChg>
        <pc:sldLayoutChg chg="del">
          <pc:chgData name="Robert Johnstone" userId="cb449c38944dd802" providerId="LiveId" clId="{A188E650-7B31-4BF3-A97E-680B2C5ED01B}" dt="2018-01-16T06:21:05.523" v="39" actId="2696"/>
          <pc:sldLayoutMkLst>
            <pc:docMk/>
            <pc:sldMasterMk cId="2579511365" sldId="2147486805"/>
            <pc:sldLayoutMk cId="461064202" sldId="2147486821"/>
          </pc:sldLayoutMkLst>
        </pc:sldLayoutChg>
        <pc:sldLayoutChg chg="del">
          <pc:chgData name="Robert Johnstone" userId="cb449c38944dd802" providerId="LiveId" clId="{A188E650-7B31-4BF3-A97E-680B2C5ED01B}" dt="2018-01-16T06:21:05.523" v="40" actId="2696"/>
          <pc:sldLayoutMkLst>
            <pc:docMk/>
            <pc:sldMasterMk cId="2579511365" sldId="2147486805"/>
            <pc:sldLayoutMk cId="3495093124" sldId="2147486822"/>
          </pc:sldLayoutMkLst>
        </pc:sldLayoutChg>
      </pc:sldMasterChg>
    </pc:docChg>
  </pc:docChgLst>
  <pc:docChgLst>
    <pc:chgData name="Robert Johnstone" userId="cb449c38944dd802" providerId="LiveId" clId="{8E4CA89D-0A7F-460E-9C75-A23FA867B16B}"/>
    <pc:docChg chg="custSel addSld delSld modSld delMainMaster">
      <pc:chgData name="Robert Johnstone" userId="cb449c38944dd802" providerId="LiveId" clId="{8E4CA89D-0A7F-460E-9C75-A23FA867B16B}" dt="2018-01-16T06:17:21.345" v="914" actId="20577"/>
      <pc:docMkLst>
        <pc:docMk/>
      </pc:docMkLst>
      <pc:sldChg chg="modSp del">
        <pc:chgData name="Robert Johnstone" userId="cb449c38944dd802" providerId="LiveId" clId="{8E4CA89D-0A7F-460E-9C75-A23FA867B16B}" dt="2018-01-16T06:09:37.341" v="318" actId="2696"/>
        <pc:sldMkLst>
          <pc:docMk/>
          <pc:sldMk cId="191676011" sldId="763"/>
        </pc:sldMkLst>
        <pc:spChg chg="mod">
          <ac:chgData name="Robert Johnstone" userId="cb449c38944dd802" providerId="LiveId" clId="{8E4CA89D-0A7F-460E-9C75-A23FA867B16B}" dt="2018-01-16T06:05:26.169" v="228" actId="20577"/>
          <ac:spMkLst>
            <pc:docMk/>
            <pc:sldMk cId="191676011" sldId="763"/>
            <ac:spMk id="4" creationId="{00000000-0000-0000-0000-000000000000}"/>
          </ac:spMkLst>
        </pc:spChg>
      </pc:sldChg>
      <pc:sldChg chg="modSp del">
        <pc:chgData name="Robert Johnstone" userId="cb449c38944dd802" providerId="LiveId" clId="{8E4CA89D-0A7F-460E-9C75-A23FA867B16B}" dt="2018-01-16T06:10:22.658" v="376" actId="2696"/>
        <pc:sldMkLst>
          <pc:docMk/>
          <pc:sldMk cId="862287062" sldId="764"/>
        </pc:sldMkLst>
        <pc:spChg chg="mod">
          <ac:chgData name="Robert Johnstone" userId="cb449c38944dd802" providerId="LiveId" clId="{8E4CA89D-0A7F-460E-9C75-A23FA867B16B}" dt="2018-01-16T06:05:55.765" v="255" actId="20577"/>
          <ac:spMkLst>
            <pc:docMk/>
            <pc:sldMk cId="862287062" sldId="764"/>
            <ac:spMk id="4" creationId="{00000000-0000-0000-0000-000000000000}"/>
          </ac:spMkLst>
        </pc:spChg>
      </pc:sldChg>
      <pc:sldChg chg="modSp del">
        <pc:chgData name="Robert Johnstone" userId="cb449c38944dd802" providerId="LiveId" clId="{8E4CA89D-0A7F-460E-9C75-A23FA867B16B}" dt="2018-01-16T06:10:40.566" v="413" actId="2696"/>
        <pc:sldMkLst>
          <pc:docMk/>
          <pc:sldMk cId="749174015" sldId="765"/>
        </pc:sldMkLst>
        <pc:spChg chg="mod">
          <ac:chgData name="Robert Johnstone" userId="cb449c38944dd802" providerId="LiveId" clId="{8E4CA89D-0A7F-460E-9C75-A23FA867B16B}" dt="2018-01-16T06:05:45.831" v="251" actId="20577"/>
          <ac:spMkLst>
            <pc:docMk/>
            <pc:sldMk cId="749174015" sldId="765"/>
            <ac:spMk id="4" creationId="{00000000-0000-0000-0000-000000000000}"/>
          </ac:spMkLst>
        </pc:spChg>
      </pc:sldChg>
      <pc:sldChg chg="modSp del">
        <pc:chgData name="Robert Johnstone" userId="cb449c38944dd802" providerId="LiveId" clId="{8E4CA89D-0A7F-460E-9C75-A23FA867B16B}" dt="2018-01-16T06:11:02.430" v="452" actId="2696"/>
        <pc:sldMkLst>
          <pc:docMk/>
          <pc:sldMk cId="749174015" sldId="766"/>
        </pc:sldMkLst>
        <pc:spChg chg="mod">
          <ac:chgData name="Robert Johnstone" userId="cb449c38944dd802" providerId="LiveId" clId="{8E4CA89D-0A7F-460E-9C75-A23FA867B16B}" dt="2018-01-16T06:06:19.228" v="267" actId="20577"/>
          <ac:spMkLst>
            <pc:docMk/>
            <pc:sldMk cId="749174015" sldId="766"/>
            <ac:spMk id="4" creationId="{00000000-0000-0000-0000-000000000000}"/>
          </ac:spMkLst>
        </pc:spChg>
      </pc:sldChg>
      <pc:sldChg chg="del">
        <pc:chgData name="Robert Johnstone" userId="cb449c38944dd802" providerId="LiveId" clId="{8E4CA89D-0A7F-460E-9C75-A23FA867B16B}" dt="2018-01-16T06:02:52.467" v="72" actId="2696"/>
        <pc:sldMkLst>
          <pc:docMk/>
          <pc:sldMk cId="2539340765" sldId="850"/>
        </pc:sldMkLst>
      </pc:sldChg>
      <pc:sldChg chg="addSp modSp">
        <pc:chgData name="Robert Johnstone" userId="cb449c38944dd802" providerId="LiveId" clId="{8E4CA89D-0A7F-460E-9C75-A23FA867B16B}" dt="2018-01-16T06:03:35.474" v="144" actId="20577"/>
        <pc:sldMkLst>
          <pc:docMk/>
          <pc:sldMk cId="3493223515" sldId="853"/>
        </pc:sldMkLst>
        <pc:spChg chg="add mod">
          <ac:chgData name="Robert Johnstone" userId="cb449c38944dd802" providerId="LiveId" clId="{8E4CA89D-0A7F-460E-9C75-A23FA867B16B}" dt="2018-01-16T06:03:35.474" v="144" actId="20577"/>
          <ac:spMkLst>
            <pc:docMk/>
            <pc:sldMk cId="3493223515" sldId="853"/>
            <ac:spMk id="2" creationId="{CBA14FDA-D670-4147-9587-F48BBA1EE02D}"/>
          </ac:spMkLst>
        </pc:spChg>
        <pc:spChg chg="mod">
          <ac:chgData name="Robert Johnstone" userId="cb449c38944dd802" providerId="LiveId" clId="{8E4CA89D-0A7F-460E-9C75-A23FA867B16B}" dt="2018-01-16T06:02:49.759" v="71" actId="20577"/>
          <ac:spMkLst>
            <pc:docMk/>
            <pc:sldMk cId="3493223515" sldId="853"/>
            <ac:spMk id="6" creationId="{00000000-0000-0000-0000-000000000000}"/>
          </ac:spMkLst>
        </pc:spChg>
      </pc:sldChg>
      <pc:sldChg chg="addSp delSp modSp">
        <pc:chgData name="Robert Johnstone" userId="cb449c38944dd802" providerId="LiveId" clId="{8E4CA89D-0A7F-460E-9C75-A23FA867B16B}" dt="2018-01-16T06:12:01.248" v="467" actId="20577"/>
        <pc:sldMkLst>
          <pc:docMk/>
          <pc:sldMk cId="329962745" sldId="854"/>
        </pc:sldMkLst>
        <pc:spChg chg="add del mod">
          <ac:chgData name="Robert Johnstone" userId="cb449c38944dd802" providerId="LiveId" clId="{8E4CA89D-0A7F-460E-9C75-A23FA867B16B}" dt="2018-01-16T06:09:02.560" v="272" actId="478"/>
          <ac:spMkLst>
            <pc:docMk/>
            <pc:sldMk cId="329962745" sldId="854"/>
            <ac:spMk id="3" creationId="{ACEEAB15-7357-4331-A55A-FAC9018F4041}"/>
          </ac:spMkLst>
        </pc:spChg>
        <pc:spChg chg="mod">
          <ac:chgData name="Robert Johnstone" userId="cb449c38944dd802" providerId="LiveId" clId="{8E4CA89D-0A7F-460E-9C75-A23FA867B16B}" dt="2018-01-16T06:12:01.248" v="467" actId="20577"/>
          <ac:spMkLst>
            <pc:docMk/>
            <pc:sldMk cId="329962745" sldId="854"/>
            <ac:spMk id="8" creationId="{00000000-0000-0000-0000-000000000000}"/>
          </ac:spMkLst>
        </pc:spChg>
        <pc:spChg chg="del mod">
          <ac:chgData name="Robert Johnstone" userId="cb449c38944dd802" providerId="LiveId" clId="{8E4CA89D-0A7F-460E-9C75-A23FA867B16B}" dt="2018-01-16T06:08:56.418" v="271" actId="478"/>
          <ac:spMkLst>
            <pc:docMk/>
            <pc:sldMk cId="329962745" sldId="854"/>
            <ac:spMk id="9" creationId="{00000000-0000-0000-0000-000000000000}"/>
          </ac:spMkLst>
        </pc:spChg>
        <pc:picChg chg="mod">
          <ac:chgData name="Robert Johnstone" userId="cb449c38944dd802" providerId="LiveId" clId="{8E4CA89D-0A7F-460E-9C75-A23FA867B16B}" dt="2018-01-16T06:09:10.402" v="273" actId="1076"/>
          <ac:picMkLst>
            <pc:docMk/>
            <pc:sldMk cId="329962745" sldId="854"/>
            <ac:picMk id="5" creationId="{00000000-0000-0000-0000-000000000000}"/>
          </ac:picMkLst>
        </pc:picChg>
      </pc:sldChg>
      <pc:sldChg chg="modSp">
        <pc:chgData name="Robert Johnstone" userId="cb449c38944dd802" providerId="LiveId" clId="{8E4CA89D-0A7F-460E-9C75-A23FA867B16B}" dt="2018-01-16T06:12:07.966" v="481" actId="20577"/>
        <pc:sldMkLst>
          <pc:docMk/>
          <pc:sldMk cId="2381130108" sldId="855"/>
        </pc:sldMkLst>
        <pc:spChg chg="mod">
          <ac:chgData name="Robert Johnstone" userId="cb449c38944dd802" providerId="LiveId" clId="{8E4CA89D-0A7F-460E-9C75-A23FA867B16B}" dt="2018-01-16T06:12:07.966" v="481" actId="20577"/>
          <ac:spMkLst>
            <pc:docMk/>
            <pc:sldMk cId="2381130108" sldId="855"/>
            <ac:spMk id="8" creationId="{00000000-0000-0000-0000-000000000000}"/>
          </ac:spMkLst>
        </pc:spChg>
      </pc:sldChg>
      <pc:sldChg chg="modSp">
        <pc:chgData name="Robert Johnstone" userId="cb449c38944dd802" providerId="LiveId" clId="{8E4CA89D-0A7F-460E-9C75-A23FA867B16B}" dt="2018-01-16T06:12:18.118" v="507" actId="20577"/>
        <pc:sldMkLst>
          <pc:docMk/>
          <pc:sldMk cId="230927923" sldId="856"/>
        </pc:sldMkLst>
        <pc:spChg chg="mod">
          <ac:chgData name="Robert Johnstone" userId="cb449c38944dd802" providerId="LiveId" clId="{8E4CA89D-0A7F-460E-9C75-A23FA867B16B}" dt="2018-01-16T06:12:18.118" v="507" actId="20577"/>
          <ac:spMkLst>
            <pc:docMk/>
            <pc:sldMk cId="230927923" sldId="856"/>
            <ac:spMk id="8" creationId="{00000000-0000-0000-0000-000000000000}"/>
          </ac:spMkLst>
        </pc:spChg>
      </pc:sldChg>
      <pc:sldChg chg="modSp">
        <pc:chgData name="Robert Johnstone" userId="cb449c38944dd802" providerId="LiveId" clId="{8E4CA89D-0A7F-460E-9C75-A23FA867B16B}" dt="2018-01-16T06:12:23.986" v="521" actId="20577"/>
        <pc:sldMkLst>
          <pc:docMk/>
          <pc:sldMk cId="2146724693" sldId="857"/>
        </pc:sldMkLst>
        <pc:spChg chg="mod">
          <ac:chgData name="Robert Johnstone" userId="cb449c38944dd802" providerId="LiveId" clId="{8E4CA89D-0A7F-460E-9C75-A23FA867B16B}" dt="2018-01-16T06:12:23.986" v="521" actId="20577"/>
          <ac:spMkLst>
            <pc:docMk/>
            <pc:sldMk cId="2146724693" sldId="857"/>
            <ac:spMk id="8" creationId="{00000000-0000-0000-0000-000000000000}"/>
          </ac:spMkLst>
        </pc:spChg>
      </pc:sldChg>
      <pc:sldChg chg="modSp">
        <pc:chgData name="Robert Johnstone" userId="cb449c38944dd802" providerId="LiveId" clId="{8E4CA89D-0A7F-460E-9C75-A23FA867B16B}" dt="2018-01-16T06:13:05.348" v="568" actId="20577"/>
        <pc:sldMkLst>
          <pc:docMk/>
          <pc:sldMk cId="3302357424" sldId="858"/>
        </pc:sldMkLst>
        <pc:spChg chg="mod">
          <ac:chgData name="Robert Johnstone" userId="cb449c38944dd802" providerId="LiveId" clId="{8E4CA89D-0A7F-460E-9C75-A23FA867B16B}" dt="2018-01-16T06:13:05.348" v="568" actId="20577"/>
          <ac:spMkLst>
            <pc:docMk/>
            <pc:sldMk cId="3302357424" sldId="858"/>
            <ac:spMk id="8" creationId="{00000000-0000-0000-0000-000000000000}"/>
          </ac:spMkLst>
        </pc:spChg>
      </pc:sldChg>
      <pc:sldChg chg="modSp add">
        <pc:chgData name="Robert Johnstone" userId="cb449c38944dd802" providerId="LiveId" clId="{8E4CA89D-0A7F-460E-9C75-A23FA867B16B}" dt="2018-01-16T06:15:31.445" v="756" actId="20577"/>
        <pc:sldMkLst>
          <pc:docMk/>
          <pc:sldMk cId="4002892284" sldId="859"/>
        </pc:sldMkLst>
        <pc:spChg chg="mod">
          <ac:chgData name="Robert Johnstone" userId="cb449c38944dd802" providerId="LiveId" clId="{8E4CA89D-0A7F-460E-9C75-A23FA867B16B}" dt="2018-01-16T06:15:31.445" v="756" actId="20577"/>
          <ac:spMkLst>
            <pc:docMk/>
            <pc:sldMk cId="4002892284" sldId="859"/>
            <ac:spMk id="8" creationId="{00000000-0000-0000-0000-000000000000}"/>
          </ac:spMkLst>
        </pc:spChg>
      </pc:sldChg>
      <pc:sldChg chg="modSp add">
        <pc:chgData name="Robert Johnstone" userId="cb449c38944dd802" providerId="LiveId" clId="{8E4CA89D-0A7F-460E-9C75-A23FA867B16B}" dt="2018-01-16T06:15:36.994" v="770" actId="20577"/>
        <pc:sldMkLst>
          <pc:docMk/>
          <pc:sldMk cId="3313072384" sldId="860"/>
        </pc:sldMkLst>
        <pc:spChg chg="mod">
          <ac:chgData name="Robert Johnstone" userId="cb449c38944dd802" providerId="LiveId" clId="{8E4CA89D-0A7F-460E-9C75-A23FA867B16B}" dt="2018-01-16T06:15:36.994" v="770" actId="20577"/>
          <ac:spMkLst>
            <pc:docMk/>
            <pc:sldMk cId="3313072384" sldId="860"/>
            <ac:spMk id="8" creationId="{00000000-0000-0000-0000-000000000000}"/>
          </ac:spMkLst>
        </pc:spChg>
      </pc:sldChg>
      <pc:sldChg chg="modSp add">
        <pc:chgData name="Robert Johnstone" userId="cb449c38944dd802" providerId="LiveId" clId="{8E4CA89D-0A7F-460E-9C75-A23FA867B16B}" dt="2018-01-16T06:13:50.120" v="612" actId="20577"/>
        <pc:sldMkLst>
          <pc:docMk/>
          <pc:sldMk cId="2289547070" sldId="861"/>
        </pc:sldMkLst>
        <pc:spChg chg="mod">
          <ac:chgData name="Robert Johnstone" userId="cb449c38944dd802" providerId="LiveId" clId="{8E4CA89D-0A7F-460E-9C75-A23FA867B16B}" dt="2018-01-16T06:13:50.120" v="612" actId="20577"/>
          <ac:spMkLst>
            <pc:docMk/>
            <pc:sldMk cId="2289547070" sldId="861"/>
            <ac:spMk id="8" creationId="{00000000-0000-0000-0000-000000000000}"/>
          </ac:spMkLst>
        </pc:spChg>
      </pc:sldChg>
      <pc:sldChg chg="modSp">
        <pc:chgData name="Robert Johnstone" userId="cb449c38944dd802" providerId="LiveId" clId="{8E4CA89D-0A7F-460E-9C75-A23FA867B16B}" dt="2018-01-16T06:17:21.345" v="914" actId="20577"/>
        <pc:sldMkLst>
          <pc:docMk/>
          <pc:sldMk cId="413070779" sldId="862"/>
        </pc:sldMkLst>
        <pc:spChg chg="mod">
          <ac:chgData name="Robert Johnstone" userId="cb449c38944dd802" providerId="LiveId" clId="{8E4CA89D-0A7F-460E-9C75-A23FA867B16B}" dt="2018-01-16T06:17:21.345" v="914" actId="20577"/>
          <ac:spMkLst>
            <pc:docMk/>
            <pc:sldMk cId="413070779" sldId="862"/>
            <ac:spMk id="3" creationId="{00000000-0000-0000-0000-000000000000}"/>
          </ac:spMkLst>
        </pc:spChg>
      </pc:sldChg>
      <pc:sldChg chg="modSp">
        <pc:chgData name="Robert Johnstone" userId="cb449c38944dd802" providerId="LiveId" clId="{8E4CA89D-0A7F-460E-9C75-A23FA867B16B}" dt="2018-01-16T06:14:29.028" v="614" actId="27636"/>
        <pc:sldMkLst>
          <pc:docMk/>
          <pc:sldMk cId="516418384" sldId="863"/>
        </pc:sldMkLst>
        <pc:spChg chg="mod">
          <ac:chgData name="Robert Johnstone" userId="cb449c38944dd802" providerId="LiveId" clId="{8E4CA89D-0A7F-460E-9C75-A23FA867B16B}" dt="2018-01-16T06:14:29.028" v="614" actId="27636"/>
          <ac:spMkLst>
            <pc:docMk/>
            <pc:sldMk cId="516418384" sldId="863"/>
            <ac:spMk id="3" creationId="{00000000-0000-0000-0000-000000000000}"/>
          </ac:spMkLst>
        </pc:spChg>
      </pc:sldChg>
      <pc:sldChg chg="modSp">
        <pc:chgData name="Robert Johnstone" userId="cb449c38944dd802" providerId="LiveId" clId="{8E4CA89D-0A7F-460E-9C75-A23FA867B16B}" dt="2018-01-16T06:16:58.544" v="903" actId="5793"/>
        <pc:sldMkLst>
          <pc:docMk/>
          <pc:sldMk cId="4074951093" sldId="864"/>
        </pc:sldMkLst>
        <pc:spChg chg="mod">
          <ac:chgData name="Robert Johnstone" userId="cb449c38944dd802" providerId="LiveId" clId="{8E4CA89D-0A7F-460E-9C75-A23FA867B16B}" dt="2018-01-16T06:16:43.080" v="834" actId="20577"/>
          <ac:spMkLst>
            <pc:docMk/>
            <pc:sldMk cId="4074951093" sldId="864"/>
            <ac:spMk id="2" creationId="{00000000-0000-0000-0000-000000000000}"/>
          </ac:spMkLst>
        </pc:spChg>
        <pc:spChg chg="mod">
          <ac:chgData name="Robert Johnstone" userId="cb449c38944dd802" providerId="LiveId" clId="{8E4CA89D-0A7F-460E-9C75-A23FA867B16B}" dt="2018-01-16T06:16:58.544" v="903" actId="5793"/>
          <ac:spMkLst>
            <pc:docMk/>
            <pc:sldMk cId="4074951093" sldId="864"/>
            <ac:spMk id="3" creationId="{00000000-0000-0000-0000-000000000000}"/>
          </ac:spMkLst>
        </pc:spChg>
      </pc:sldChg>
      <pc:sldChg chg="modSp">
        <pc:chgData name="Robert Johnstone" userId="cb449c38944dd802" providerId="LiveId" clId="{8E4CA89D-0A7F-460E-9C75-A23FA867B16B}" dt="2018-01-16T06:16:34.183" v="819" actId="20577"/>
        <pc:sldMkLst>
          <pc:docMk/>
          <pc:sldMk cId="1814356384" sldId="865"/>
        </pc:sldMkLst>
        <pc:spChg chg="mod">
          <ac:chgData name="Robert Johnstone" userId="cb449c38944dd802" providerId="LiveId" clId="{8E4CA89D-0A7F-460E-9C75-A23FA867B16B}" dt="2018-01-16T06:16:34.183" v="819" actId="20577"/>
          <ac:spMkLst>
            <pc:docMk/>
            <pc:sldMk cId="1814356384" sldId="865"/>
            <ac:spMk id="2" creationId="{00000000-0000-0000-0000-000000000000}"/>
          </ac:spMkLst>
        </pc:spChg>
      </pc:sldChg>
      <pc:sldMasterChg chg="del delSldLayout">
        <pc:chgData name="Robert Johnstone" userId="cb449c38944dd802" providerId="LiveId" clId="{8E4CA89D-0A7F-460E-9C75-A23FA867B16B}" dt="2018-01-16T06:02:52.599" v="86" actId="2696"/>
        <pc:sldMasterMkLst>
          <pc:docMk/>
          <pc:sldMasterMk cId="2439968248" sldId="2147486703"/>
        </pc:sldMasterMkLst>
        <pc:sldLayoutChg chg="del">
          <pc:chgData name="Robert Johnstone" userId="cb449c38944dd802" providerId="LiveId" clId="{8E4CA89D-0A7F-460E-9C75-A23FA867B16B}" dt="2018-01-16T06:02:52.467" v="73" actId="2696"/>
          <pc:sldLayoutMkLst>
            <pc:docMk/>
            <pc:sldMasterMk cId="2439968248" sldId="2147486703"/>
            <pc:sldLayoutMk cId="603468548" sldId="2147486704"/>
          </pc:sldLayoutMkLst>
        </pc:sldLayoutChg>
        <pc:sldLayoutChg chg="del">
          <pc:chgData name="Robert Johnstone" userId="cb449c38944dd802" providerId="LiveId" clId="{8E4CA89D-0A7F-460E-9C75-A23FA867B16B}" dt="2018-01-16T06:02:52.599" v="74" actId="2696"/>
          <pc:sldLayoutMkLst>
            <pc:docMk/>
            <pc:sldMasterMk cId="2439968248" sldId="2147486703"/>
            <pc:sldLayoutMk cId="4056884981" sldId="2147486705"/>
          </pc:sldLayoutMkLst>
        </pc:sldLayoutChg>
        <pc:sldLayoutChg chg="del">
          <pc:chgData name="Robert Johnstone" userId="cb449c38944dd802" providerId="LiveId" clId="{8E4CA89D-0A7F-460E-9C75-A23FA867B16B}" dt="2018-01-16T06:02:52.599" v="75" actId="2696"/>
          <pc:sldLayoutMkLst>
            <pc:docMk/>
            <pc:sldMasterMk cId="2439968248" sldId="2147486703"/>
            <pc:sldLayoutMk cId="2340921964" sldId="2147486706"/>
          </pc:sldLayoutMkLst>
        </pc:sldLayoutChg>
        <pc:sldLayoutChg chg="del">
          <pc:chgData name="Robert Johnstone" userId="cb449c38944dd802" providerId="LiveId" clId="{8E4CA89D-0A7F-460E-9C75-A23FA867B16B}" dt="2018-01-16T06:02:52.599" v="76" actId="2696"/>
          <pc:sldLayoutMkLst>
            <pc:docMk/>
            <pc:sldMasterMk cId="2439968248" sldId="2147486703"/>
            <pc:sldLayoutMk cId="1581700612" sldId="2147486707"/>
          </pc:sldLayoutMkLst>
        </pc:sldLayoutChg>
        <pc:sldLayoutChg chg="del">
          <pc:chgData name="Robert Johnstone" userId="cb449c38944dd802" providerId="LiveId" clId="{8E4CA89D-0A7F-460E-9C75-A23FA867B16B}" dt="2018-01-16T06:02:52.599" v="77" actId="2696"/>
          <pc:sldLayoutMkLst>
            <pc:docMk/>
            <pc:sldMasterMk cId="2439968248" sldId="2147486703"/>
            <pc:sldLayoutMk cId="494186866" sldId="2147486708"/>
          </pc:sldLayoutMkLst>
        </pc:sldLayoutChg>
        <pc:sldLayoutChg chg="del">
          <pc:chgData name="Robert Johnstone" userId="cb449c38944dd802" providerId="LiveId" clId="{8E4CA89D-0A7F-460E-9C75-A23FA867B16B}" dt="2018-01-16T06:02:52.599" v="78" actId="2696"/>
          <pc:sldLayoutMkLst>
            <pc:docMk/>
            <pc:sldMasterMk cId="2439968248" sldId="2147486703"/>
            <pc:sldLayoutMk cId="1027894138" sldId="2147486709"/>
          </pc:sldLayoutMkLst>
        </pc:sldLayoutChg>
        <pc:sldLayoutChg chg="del">
          <pc:chgData name="Robert Johnstone" userId="cb449c38944dd802" providerId="LiveId" clId="{8E4CA89D-0A7F-460E-9C75-A23FA867B16B}" dt="2018-01-16T06:02:52.599" v="79" actId="2696"/>
          <pc:sldLayoutMkLst>
            <pc:docMk/>
            <pc:sldMasterMk cId="2439968248" sldId="2147486703"/>
            <pc:sldLayoutMk cId="1572911579" sldId="2147486710"/>
          </pc:sldLayoutMkLst>
        </pc:sldLayoutChg>
        <pc:sldLayoutChg chg="del">
          <pc:chgData name="Robert Johnstone" userId="cb449c38944dd802" providerId="LiveId" clId="{8E4CA89D-0A7F-460E-9C75-A23FA867B16B}" dt="2018-01-16T06:02:52.599" v="80" actId="2696"/>
          <pc:sldLayoutMkLst>
            <pc:docMk/>
            <pc:sldMasterMk cId="2439968248" sldId="2147486703"/>
            <pc:sldLayoutMk cId="2089610053" sldId="2147486711"/>
          </pc:sldLayoutMkLst>
        </pc:sldLayoutChg>
        <pc:sldLayoutChg chg="del">
          <pc:chgData name="Robert Johnstone" userId="cb449c38944dd802" providerId="LiveId" clId="{8E4CA89D-0A7F-460E-9C75-A23FA867B16B}" dt="2018-01-16T06:02:52.599" v="81" actId="2696"/>
          <pc:sldLayoutMkLst>
            <pc:docMk/>
            <pc:sldMasterMk cId="2439968248" sldId="2147486703"/>
            <pc:sldLayoutMk cId="1840549356" sldId="2147486712"/>
          </pc:sldLayoutMkLst>
        </pc:sldLayoutChg>
        <pc:sldLayoutChg chg="del">
          <pc:chgData name="Robert Johnstone" userId="cb449c38944dd802" providerId="LiveId" clId="{8E4CA89D-0A7F-460E-9C75-A23FA867B16B}" dt="2018-01-16T06:02:52.599" v="82" actId="2696"/>
          <pc:sldLayoutMkLst>
            <pc:docMk/>
            <pc:sldMasterMk cId="2439968248" sldId="2147486703"/>
            <pc:sldLayoutMk cId="1517952493" sldId="2147486713"/>
          </pc:sldLayoutMkLst>
        </pc:sldLayoutChg>
        <pc:sldLayoutChg chg="del">
          <pc:chgData name="Robert Johnstone" userId="cb449c38944dd802" providerId="LiveId" clId="{8E4CA89D-0A7F-460E-9C75-A23FA867B16B}" dt="2018-01-16T06:02:52.599" v="83" actId="2696"/>
          <pc:sldLayoutMkLst>
            <pc:docMk/>
            <pc:sldMasterMk cId="2439968248" sldId="2147486703"/>
            <pc:sldLayoutMk cId="3957328712" sldId="2147486714"/>
          </pc:sldLayoutMkLst>
        </pc:sldLayoutChg>
        <pc:sldLayoutChg chg="del">
          <pc:chgData name="Robert Johnstone" userId="cb449c38944dd802" providerId="LiveId" clId="{8E4CA89D-0A7F-460E-9C75-A23FA867B16B}" dt="2018-01-16T06:02:52.599" v="84" actId="2696"/>
          <pc:sldLayoutMkLst>
            <pc:docMk/>
            <pc:sldMasterMk cId="2439968248" sldId="2147486703"/>
            <pc:sldLayoutMk cId="132073223" sldId="2147486715"/>
          </pc:sldLayoutMkLst>
        </pc:sldLayoutChg>
        <pc:sldLayoutChg chg="del">
          <pc:chgData name="Robert Johnstone" userId="cb449c38944dd802" providerId="LiveId" clId="{8E4CA89D-0A7F-460E-9C75-A23FA867B16B}" dt="2018-01-16T06:02:52.599" v="85" actId="2696"/>
          <pc:sldLayoutMkLst>
            <pc:docMk/>
            <pc:sldMasterMk cId="2439968248" sldId="2147486703"/>
            <pc:sldLayoutMk cId="3542321698" sldId="2147486716"/>
          </pc:sldLayoutMkLst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2" name="Shape 382"/>
          <p:cNvSpPr>
            <a:spLocks noGrp="1" noRot="1" noChangeAspect="1"/>
          </p:cNvSpPr>
          <p:nvPr>
            <p:ph type="sldImg"/>
          </p:nvPr>
        </p:nvSpPr>
        <p:spPr>
          <a:xfrm>
            <a:off x="1149350" y="698500"/>
            <a:ext cx="4656138" cy="3490913"/>
          </a:xfrm>
          <a:prstGeom prst="rect">
            <a:avLst/>
          </a:prstGeom>
        </p:spPr>
        <p:txBody>
          <a:bodyPr lIns="92930" tIns="46465" rIns="92930" bIns="46465"/>
          <a:lstStyle/>
          <a:p>
            <a:endParaRPr/>
          </a:p>
        </p:txBody>
      </p:sp>
      <p:sp>
        <p:nvSpPr>
          <p:cNvPr id="383" name="Shape 383"/>
          <p:cNvSpPr>
            <a:spLocks noGrp="1"/>
          </p:cNvSpPr>
          <p:nvPr>
            <p:ph type="body" sz="quarter" idx="1"/>
          </p:nvPr>
        </p:nvSpPr>
        <p:spPr>
          <a:xfrm>
            <a:off x="927312" y="4421823"/>
            <a:ext cx="5100215" cy="4189095"/>
          </a:xfrm>
          <a:prstGeom prst="rect">
            <a:avLst/>
          </a:prstGeom>
        </p:spPr>
        <p:txBody>
          <a:bodyPr lIns="92930" tIns="46465" rIns="92930" bIns="46465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792462092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553125" latinLnBrk="0">
      <a:defRPr sz="2100">
        <a:latin typeface="Lucida Grande"/>
        <a:ea typeface="Lucida Grande"/>
        <a:cs typeface="Lucida Grande"/>
        <a:sym typeface="Lucida Grande"/>
      </a:defRPr>
    </a:lvl1pPr>
    <a:lvl2pPr indent="216477" defTabSz="553125" latinLnBrk="0">
      <a:defRPr sz="2100">
        <a:latin typeface="Lucida Grande"/>
        <a:ea typeface="Lucida Grande"/>
        <a:cs typeface="Lucida Grande"/>
        <a:sym typeface="Lucida Grande"/>
      </a:defRPr>
    </a:lvl2pPr>
    <a:lvl3pPr indent="432906" defTabSz="553125" latinLnBrk="0">
      <a:defRPr sz="2100">
        <a:latin typeface="Lucida Grande"/>
        <a:ea typeface="Lucida Grande"/>
        <a:cs typeface="Lucida Grande"/>
        <a:sym typeface="Lucida Grande"/>
      </a:defRPr>
    </a:lvl3pPr>
    <a:lvl4pPr indent="649436" defTabSz="553125" latinLnBrk="0">
      <a:defRPr sz="2100">
        <a:latin typeface="Lucida Grande"/>
        <a:ea typeface="Lucida Grande"/>
        <a:cs typeface="Lucida Grande"/>
        <a:sym typeface="Lucida Grande"/>
      </a:defRPr>
    </a:lvl4pPr>
    <a:lvl5pPr indent="865892" defTabSz="553125" latinLnBrk="0">
      <a:defRPr sz="2100">
        <a:latin typeface="Lucida Grande"/>
        <a:ea typeface="Lucida Grande"/>
        <a:cs typeface="Lucida Grande"/>
        <a:sym typeface="Lucida Grande"/>
      </a:defRPr>
    </a:lvl5pPr>
    <a:lvl6pPr indent="1082364" defTabSz="553125" latinLnBrk="0">
      <a:defRPr sz="2100">
        <a:latin typeface="Lucida Grande"/>
        <a:ea typeface="Lucida Grande"/>
        <a:cs typeface="Lucida Grande"/>
        <a:sym typeface="Lucida Grande"/>
      </a:defRPr>
    </a:lvl6pPr>
    <a:lvl7pPr indent="1298853" defTabSz="553125" latinLnBrk="0">
      <a:defRPr sz="2100">
        <a:latin typeface="Lucida Grande"/>
        <a:ea typeface="Lucida Grande"/>
        <a:cs typeface="Lucida Grande"/>
        <a:sym typeface="Lucida Grande"/>
      </a:defRPr>
    </a:lvl7pPr>
    <a:lvl8pPr indent="1515303" defTabSz="553125" latinLnBrk="0">
      <a:defRPr sz="2100">
        <a:latin typeface="Lucida Grande"/>
        <a:ea typeface="Lucida Grande"/>
        <a:cs typeface="Lucida Grande"/>
        <a:sym typeface="Lucida Grande"/>
      </a:defRPr>
    </a:lvl8pPr>
    <a:lvl9pPr indent="1731755" defTabSz="553125" latinLnBrk="0">
      <a:defRPr sz="2100">
        <a:latin typeface="Lucida Grande"/>
        <a:ea typeface="Lucida Grande"/>
        <a:cs typeface="Lucida Grande"/>
        <a:sym typeface="Lucida Grande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9350" y="698500"/>
            <a:ext cx="4656138" cy="3490913"/>
          </a:xfrm>
          <a:ln/>
        </p:spPr>
      </p:sp>
      <p:sp>
        <p:nvSpPr>
          <p:cNvPr id="1187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>
              <a:ea typeface="ヒラギノ角ゴ Pro W3" pitchFamily="1" charset="-128"/>
            </a:endParaRPr>
          </a:p>
        </p:txBody>
      </p:sp>
      <p:sp>
        <p:nvSpPr>
          <p:cNvPr id="118788" name="Header Placeholder 2"/>
          <p:cNvSpPr>
            <a:spLocks noGrp="1"/>
          </p:cNvSpPr>
          <p:nvPr>
            <p:ph type="hdr" sz="quarter"/>
          </p:nvPr>
        </p:nvSpPr>
        <p:spPr>
          <a:xfrm>
            <a:off x="1" y="1"/>
            <a:ext cx="3013075" cy="465138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930" tIns="46465" rIns="92930" bIns="46465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pitchFamily="1" charset="-128"/>
              </a:defRPr>
            </a:lvl1pPr>
            <a:lvl2pPr marL="754812" indent="-290312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pitchFamily="1" charset="-128"/>
              </a:defRPr>
            </a:lvl2pPr>
            <a:lvl3pPr marL="1161251" indent="-2322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pitchFamily="1" charset="-128"/>
              </a:defRPr>
            </a:lvl3pPr>
            <a:lvl4pPr marL="1625750" indent="-2322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pitchFamily="1" charset="-128"/>
              </a:defRPr>
            </a:lvl4pPr>
            <a:lvl5pPr marL="2090250" indent="-2322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pitchFamily="1" charset="-128"/>
              </a:defRPr>
            </a:lvl5pPr>
            <a:lvl6pPr marL="2554749" indent="-2322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1" charset="-128"/>
              </a:defRPr>
            </a:lvl6pPr>
            <a:lvl7pPr marL="3019248" indent="-2322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1" charset="-128"/>
              </a:defRPr>
            </a:lvl7pPr>
            <a:lvl8pPr marL="3483750" indent="-2322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1" charset="-128"/>
              </a:defRPr>
            </a:lvl8pPr>
            <a:lvl9pPr marL="3948249" indent="-2322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1" charset="-128"/>
              </a:defRPr>
            </a:lvl9pPr>
          </a:lstStyle>
          <a:p>
            <a:endParaRPr lang="en-US" sz="12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767098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9350" y="698500"/>
            <a:ext cx="4656138" cy="3490913"/>
          </a:xfrm>
          <a:ln/>
        </p:spPr>
      </p:sp>
      <p:sp>
        <p:nvSpPr>
          <p:cNvPr id="1187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>
              <a:ea typeface="ヒラギノ角ゴ Pro W3" pitchFamily="1" charset="-128"/>
            </a:endParaRPr>
          </a:p>
        </p:txBody>
      </p:sp>
      <p:sp>
        <p:nvSpPr>
          <p:cNvPr id="118788" name="Header Placeholder 2"/>
          <p:cNvSpPr>
            <a:spLocks noGrp="1"/>
          </p:cNvSpPr>
          <p:nvPr>
            <p:ph type="hdr" sz="quarter"/>
          </p:nvPr>
        </p:nvSpPr>
        <p:spPr>
          <a:xfrm>
            <a:off x="2" y="1"/>
            <a:ext cx="3013075" cy="465138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925" tIns="46463" rIns="92925" bIns="46463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pitchFamily="1" charset="-128"/>
              </a:defRPr>
            </a:lvl1pPr>
            <a:lvl2pPr marL="754776" indent="-290299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pitchFamily="1" charset="-128"/>
              </a:defRPr>
            </a:lvl2pPr>
            <a:lvl3pPr marL="1161195" indent="-232239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pitchFamily="1" charset="-128"/>
              </a:defRPr>
            </a:lvl3pPr>
            <a:lvl4pPr marL="1625673" indent="-232239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pitchFamily="1" charset="-128"/>
              </a:defRPr>
            </a:lvl4pPr>
            <a:lvl5pPr marL="2090150" indent="-232239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pitchFamily="1" charset="-128"/>
              </a:defRPr>
            </a:lvl5pPr>
            <a:lvl6pPr marL="2554626" indent="-23223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1" charset="-128"/>
              </a:defRPr>
            </a:lvl6pPr>
            <a:lvl7pPr marL="3019104" indent="-23223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1" charset="-128"/>
              </a:defRPr>
            </a:lvl7pPr>
            <a:lvl8pPr marL="3483583" indent="-23223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1" charset="-128"/>
              </a:defRPr>
            </a:lvl8pPr>
            <a:lvl9pPr marL="3948060" indent="-23223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1" charset="-128"/>
              </a:defRPr>
            </a:lvl9pPr>
          </a:lstStyle>
          <a:p>
            <a:endParaRPr lang="en-US" sz="12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76709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Relationship Id="rId2" Type="http://schemas.openxmlformats.org/officeDocument/2006/relationships/image" Target="../media/image1.png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Relationship Id="rId2" Type="http://schemas.openxmlformats.org/officeDocument/2006/relationships/image" Target="../media/image2.png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Relationship Id="rId2" Type="http://schemas.openxmlformats.org/officeDocument/2006/relationships/image" Target="../media/image1.png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Relationship Id="rId2" Type="http://schemas.openxmlformats.org/officeDocument/2006/relationships/image" Target="../media/image2.png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Relationship Id="rId2" Type="http://schemas.openxmlformats.org/officeDocument/2006/relationships/image" Target="../media/image1.png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Relationship Id="rId2" Type="http://schemas.openxmlformats.org/officeDocument/2006/relationships/image" Target="../media/image2.png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Relationship Id="rId2" Type="http://schemas.openxmlformats.org/officeDocument/2006/relationships/image" Target="../media/image1.png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Relationship Id="rId2" Type="http://schemas.openxmlformats.org/officeDocument/2006/relationships/image" Target="../media/image2.png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png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Relationship Id="rId2" Type="http://schemas.openxmlformats.org/officeDocument/2006/relationships/image" Target="../media/image1.png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Relationship Id="rId2" Type="http://schemas.openxmlformats.org/officeDocument/2006/relationships/image" Target="../media/image2.png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Relationship Id="rId2" Type="http://schemas.openxmlformats.org/officeDocument/2006/relationships/image" Target="../media/image1.png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Relationship Id="rId2" Type="http://schemas.openxmlformats.org/officeDocument/2006/relationships/image" Target="../media/image2.png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Relationship Id="rId2" Type="http://schemas.openxmlformats.org/officeDocument/2006/relationships/image" Target="../media/image1.png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Relationship Id="rId2" Type="http://schemas.openxmlformats.org/officeDocument/2006/relationships/image" Target="../media/image2.png"/></Relationships>
</file>

<file path=ppt/slideLayouts/_rels/slideLayout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Relationship Id="rId2" Type="http://schemas.openxmlformats.org/officeDocument/2006/relationships/image" Target="../media/image1.png"/></Relationships>
</file>

<file path=ppt/slideLayouts/_rels/slideLayout1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Relationship Id="rId2" Type="http://schemas.openxmlformats.org/officeDocument/2006/relationships/image" Target="../media/image2.png"/></Relationships>
</file>

<file path=ppt/slideLayouts/_rels/slideLayout1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Relationship Id="rId2" Type="http://schemas.openxmlformats.org/officeDocument/2006/relationships/image" Target="../media/image1.png"/></Relationships>
</file>

<file path=ppt/slideLayouts/_rels/slideLayout1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Relationship Id="rId2" Type="http://schemas.openxmlformats.org/officeDocument/2006/relationships/image" Target="../media/image2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2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2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2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2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2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2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2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2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2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2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Relationship Id="rId2" Type="http://schemas.openxmlformats.org/officeDocument/2006/relationships/image" Target="../media/image6.png"/></Relationships>
</file>

<file path=ppt/slideLayouts/_rels/slideLayout2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Relationship Id="rId2" Type="http://schemas.openxmlformats.org/officeDocument/2006/relationships/image" Target="../media/image7.png"/></Relationships>
</file>

<file path=ppt/slideLayouts/_rels/slideLayout2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Relationship Id="rId2" Type="http://schemas.openxmlformats.org/officeDocument/2006/relationships/image" Target="../media/image1.png"/></Relationships>
</file>

<file path=ppt/slideLayouts/_rels/slideLayout2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Relationship Id="rId2" Type="http://schemas.openxmlformats.org/officeDocument/2006/relationships/image" Target="../media/image2.png"/></Relationships>
</file>

<file path=ppt/slideLayouts/_rels/slideLayout2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Relationship Id="rId2" Type="http://schemas.openxmlformats.org/officeDocument/2006/relationships/image" Target="../media/image1.png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Relationship Id="rId2" Type="http://schemas.openxmlformats.org/officeDocument/2006/relationships/image" Target="../media/image2.png"/></Relationships>
</file>

<file path=ppt/slideLayouts/_rels/slideLayout2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1.png"/></Relationships>
</file>

<file path=ppt/slideLayouts/_rels/slideLayout2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Relationship Id="rId2" Type="http://schemas.openxmlformats.org/officeDocument/2006/relationships/image" Target="../media/image1.png"/></Relationships>
</file>

<file path=ppt/slideLayouts/_rels/slideLayout2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Relationship Id="rId2" Type="http://schemas.openxmlformats.org/officeDocument/2006/relationships/image" Target="../media/image2.png"/></Relationships>
</file>

<file path=ppt/slideLayouts/_rels/slideLayout2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2.png"/></Relationships>
</file>

<file path=ppt/slideLayouts/_rels/slideLayout2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Relationship Id="rId2" Type="http://schemas.openxmlformats.org/officeDocument/2006/relationships/image" Target="../media/image3.jpg"/><Relationship Id="rId3" Type="http://schemas.openxmlformats.org/officeDocument/2006/relationships/image" Target="../media/image4.png"/></Relationships>
</file>

<file path=ppt/slideLayouts/_rels/slideLayout2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Relationship Id="rId2" Type="http://schemas.openxmlformats.org/officeDocument/2006/relationships/image" Target="../media/image3.jpg"/><Relationship Id="rId3" Type="http://schemas.openxmlformats.org/officeDocument/2006/relationships/image" Target="../media/image4.png"/></Relationships>
</file>

<file path=ppt/slideLayouts/_rels/slideLayout2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Relationship Id="rId2" Type="http://schemas.openxmlformats.org/officeDocument/2006/relationships/image" Target="../media/image3.jpg"/><Relationship Id="rId3" Type="http://schemas.openxmlformats.org/officeDocument/2006/relationships/image" Target="../media/image4.png"/></Relationships>
</file>

<file path=ppt/slideLayouts/_rels/slideLayout2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Relationship Id="rId2" Type="http://schemas.openxmlformats.org/officeDocument/2006/relationships/image" Target="../media/image3.jpg"/><Relationship Id="rId3" Type="http://schemas.openxmlformats.org/officeDocument/2006/relationships/image" Target="../media/image4.png"/></Relationships>
</file>

<file path=ppt/slideLayouts/_rels/slideLayout2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Relationship Id="rId2" Type="http://schemas.openxmlformats.org/officeDocument/2006/relationships/image" Target="../media/image3.jpg"/><Relationship Id="rId3" Type="http://schemas.openxmlformats.org/officeDocument/2006/relationships/image" Target="../media/image4.png"/></Relationships>
</file>

<file path=ppt/slideLayouts/_rels/slideLayout2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Relationship Id="rId2" Type="http://schemas.openxmlformats.org/officeDocument/2006/relationships/image" Target="../media/image5.jpeg"/><Relationship Id="rId3" Type="http://schemas.openxmlformats.org/officeDocument/2006/relationships/image" Target="../media/image4.png"/></Relationships>
</file>

<file path=ppt/slideLayouts/_rels/slideLayout2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Relationship Id="rId2" Type="http://schemas.openxmlformats.org/officeDocument/2006/relationships/image" Target="../media/image5.jpeg"/><Relationship Id="rId3" Type="http://schemas.openxmlformats.org/officeDocument/2006/relationships/image" Target="../media/image4.png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Relationship Id="rId2" Type="http://schemas.openxmlformats.org/officeDocument/2006/relationships/image" Target="../media/image4.png"/></Relationships>
</file>

<file path=ppt/slideLayouts/_rels/slideLayout2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Relationship Id="rId2" Type="http://schemas.openxmlformats.org/officeDocument/2006/relationships/image" Target="../media/image4.png"/></Relationships>
</file>

<file path=ppt/slideLayouts/_rels/slideLayout2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Relationship Id="rId2" Type="http://schemas.openxmlformats.org/officeDocument/2006/relationships/image" Target="../media/image6.png"/></Relationships>
</file>

<file path=ppt/slideLayouts/_rels/slideLayout2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Relationship Id="rId2" Type="http://schemas.openxmlformats.org/officeDocument/2006/relationships/image" Target="../media/image7.png"/></Relationships>
</file>

<file path=ppt/slideLayouts/_rels/slideLayout2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Relationship Id="rId2" Type="http://schemas.openxmlformats.org/officeDocument/2006/relationships/image" Target="../media/image6.png"/></Relationships>
</file>

<file path=ppt/slideLayouts/_rels/slideLayout2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Relationship Id="rId2" Type="http://schemas.openxmlformats.org/officeDocument/2006/relationships/image" Target="../media/image7.png"/></Relationships>
</file>

<file path=ppt/slideLayouts/_rels/slideLayout2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3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3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3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3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3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3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3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3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3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3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3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3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Relationship Id="rId2" Type="http://schemas.openxmlformats.org/officeDocument/2006/relationships/image" Target="../media/image1.png"/></Relationships>
</file>

<file path=ppt/slideLayouts/_rels/slideLayout3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Relationship Id="rId2" Type="http://schemas.openxmlformats.org/officeDocument/2006/relationships/image" Target="../media/image2.png"/></Relationships>
</file>

<file path=ppt/slideLayouts/_rels/slideLayout3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3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3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3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3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3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3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3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3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3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3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Relationship Id="rId2" Type="http://schemas.openxmlformats.org/officeDocument/2006/relationships/image" Target="../media/image1.png"/></Relationships>
</file>

<file path=ppt/slideLayouts/_rels/slideLayout3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Relationship Id="rId2" Type="http://schemas.openxmlformats.org/officeDocument/2006/relationships/image" Target="../media/image2.png"/></Relationships>
</file>

<file path=ppt/slideLayouts/_rels/slideLayout3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3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3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3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3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3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3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3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3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3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3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Relationship Id="rId2" Type="http://schemas.openxmlformats.org/officeDocument/2006/relationships/image" Target="../media/image1.png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Relationship Id="rId2" Type="http://schemas.openxmlformats.org/officeDocument/2006/relationships/image" Target="../media/image2.png"/></Relationships>
</file>

<file path=ppt/slideLayouts/_rels/slideLayout3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3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3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3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3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3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3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3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3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3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3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Relationship Id="rId2" Type="http://schemas.openxmlformats.org/officeDocument/2006/relationships/image" Target="../media/image1.png"/></Relationships>
</file>

<file path=ppt/slideLayouts/_rels/slideLayout3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Relationship Id="rId2" Type="http://schemas.openxmlformats.org/officeDocument/2006/relationships/image" Target="../media/image2.png"/></Relationships>
</file>

<file path=ppt/slideLayouts/_rels/slideLayout3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3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3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3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3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3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3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3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3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3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3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Relationship Id="rId2" Type="http://schemas.openxmlformats.org/officeDocument/2006/relationships/image" Target="../media/image1.png"/></Relationships>
</file>

<file path=ppt/slideLayouts/_rels/slideLayout3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Relationship Id="rId2" Type="http://schemas.openxmlformats.org/officeDocument/2006/relationships/image" Target="../media/image2.png"/></Relationships>
</file>

<file path=ppt/slideLayouts/_rels/slideLayout3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Relationship Id="rId2" Type="http://schemas.openxmlformats.org/officeDocument/2006/relationships/image" Target="../media/image1.png"/></Relationships>
</file>

<file path=ppt/slideLayouts/_rels/slideLayout3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Relationship Id="rId2" Type="http://schemas.openxmlformats.org/officeDocument/2006/relationships/image" Target="../media/image2.png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3.jpg"/><Relationship Id="rId3" Type="http://schemas.openxmlformats.org/officeDocument/2006/relationships/image" Target="../media/image4.png"/></Relationships>
</file>

<file path=ppt/slideLayouts/_rels/slideLayout3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3.jpg"/><Relationship Id="rId3" Type="http://schemas.openxmlformats.org/officeDocument/2006/relationships/image" Target="../media/image4.png"/></Relationships>
</file>

<file path=ppt/slideLayouts/_rels/slideLayout3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Relationship Id="rId2" Type="http://schemas.openxmlformats.org/officeDocument/2006/relationships/image" Target="../media/image1.png"/></Relationships>
</file>

<file path=ppt/slideLayouts/_rels/slideLayout3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Relationship Id="rId2" Type="http://schemas.openxmlformats.org/officeDocument/2006/relationships/image" Target="../media/image2.png"/></Relationships>
</file>

<file path=ppt/slideLayouts/_rels/slideLayout3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3.jpg"/><Relationship Id="rId3" Type="http://schemas.openxmlformats.org/officeDocument/2006/relationships/image" Target="../media/image4.png"/></Relationships>
</file>

<file path=ppt/slideLayouts/_rels/slideLayout4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4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4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4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Relationship Id="rId2" Type="http://schemas.openxmlformats.org/officeDocument/2006/relationships/image" Target="../media/image1.png"/></Relationships>
</file>

<file path=ppt/slideLayouts/_rels/slideLayout4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Relationship Id="rId2" Type="http://schemas.openxmlformats.org/officeDocument/2006/relationships/image" Target="../media/image2.png"/></Relationships>
</file>

<file path=ppt/slideLayouts/_rels/slideLayout4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4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4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4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4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3.jpg"/><Relationship Id="rId3" Type="http://schemas.openxmlformats.org/officeDocument/2006/relationships/image" Target="../media/image4.png"/></Relationships>
</file>

<file path=ppt/slideLayouts/_rels/slideLayout4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4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4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4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4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4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4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Relationship Id="rId2" Type="http://schemas.openxmlformats.org/officeDocument/2006/relationships/image" Target="../media/image1.png"/></Relationships>
</file>

<file path=ppt/slideLayouts/_rels/slideLayout4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Relationship Id="rId2" Type="http://schemas.openxmlformats.org/officeDocument/2006/relationships/image" Target="../media/image2.png"/></Relationships>
</file>

<file path=ppt/slideLayouts/_rels/slideLayout4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4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3.jpg"/><Relationship Id="rId3" Type="http://schemas.openxmlformats.org/officeDocument/2006/relationships/image" Target="../media/image4.png"/></Relationships>
</file>

<file path=ppt/slideLayouts/_rels/slideLayout4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4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4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4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4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4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4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4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4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Relationship Id="rId2" Type="http://schemas.openxmlformats.org/officeDocument/2006/relationships/image" Target="../media/image1.png"/></Relationships>
</file>

<file path=ppt/slideLayouts/_rels/slideLayout4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Relationship Id="rId2" Type="http://schemas.openxmlformats.org/officeDocument/2006/relationships/image" Target="../media/image2.png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5.jpeg"/><Relationship Id="rId3" Type="http://schemas.openxmlformats.org/officeDocument/2006/relationships/image" Target="../media/image4.png"/></Relationships>
</file>

<file path=ppt/slideLayouts/_rels/slideLayout4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4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4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4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4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4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4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4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4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4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5.jpeg"/><Relationship Id="rId3" Type="http://schemas.openxmlformats.org/officeDocument/2006/relationships/image" Target="../media/image4.png"/></Relationships>
</file>

<file path=ppt/slideLayouts/_rels/slideLayout4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4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Relationship Id="rId2" Type="http://schemas.openxmlformats.org/officeDocument/2006/relationships/image" Target="../media/image1.png"/></Relationships>
</file>

<file path=ppt/slideLayouts/_rels/slideLayout4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Relationship Id="rId2" Type="http://schemas.openxmlformats.org/officeDocument/2006/relationships/image" Target="../media/image8.png"/></Relationships>
</file>

<file path=ppt/slideLayouts/_rels/slideLayout4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4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4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4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4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4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4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4.png"/></Relationships>
</file>

<file path=ppt/slideLayouts/_rels/slideLayout4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4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4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4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4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4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Relationship Id="rId2" Type="http://schemas.openxmlformats.org/officeDocument/2006/relationships/image" Target="../media/image1.png"/></Relationships>
</file>

<file path=ppt/slideLayouts/_rels/slideLayout4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Relationship Id="rId2" Type="http://schemas.openxmlformats.org/officeDocument/2006/relationships/image" Target="../media/image2.png"/></Relationships>
</file>

<file path=ppt/slideLayouts/_rels/slideLayout4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4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4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4.png"/></Relationships>
</file>

<file path=ppt/slideLayouts/_rels/slideLayout4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4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4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4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4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4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4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4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4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Relationship Id="rId2" Type="http://schemas.openxmlformats.org/officeDocument/2006/relationships/image" Target="../media/image1.png"/></Relationships>
</file>

<file path=ppt/slideLayouts/_rels/slideLayout4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Relationship Id="rId2" Type="http://schemas.openxmlformats.org/officeDocument/2006/relationships/image" Target="../media/image2.png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4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4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4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4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4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4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4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4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4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4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Relationship Id="rId2" Type="http://schemas.openxmlformats.org/officeDocument/2006/relationships/image" Target="../media/image1.png"/></Relationships>
</file>

<file path=ppt/slideLayouts/_rels/slideLayout4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Relationship Id="rId2" Type="http://schemas.openxmlformats.org/officeDocument/2006/relationships/image" Target="../media/image2.png"/></Relationships>
</file>

<file path=ppt/slideLayouts/_rels/slideLayout4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4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4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4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4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4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4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4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4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4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Relationship Id="rId2" Type="http://schemas.openxmlformats.org/officeDocument/2006/relationships/image" Target="../media/image1.png"/></Relationships>
</file>

<file path=ppt/slideLayouts/_rels/slideLayout4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Relationship Id="rId2" Type="http://schemas.openxmlformats.org/officeDocument/2006/relationships/image" Target="../media/image9.png"/></Relationships>
</file>

<file path=ppt/slideLayouts/_rels/slideLayout4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4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4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4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4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5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5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5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5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5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5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5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Relationship Id="rId2" Type="http://schemas.openxmlformats.org/officeDocument/2006/relationships/image" Target="../media/image10.png"/></Relationships>
</file>

<file path=ppt/slideLayouts/_rels/slideLayout5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9.xml"/><Relationship Id="rId2" Type="http://schemas.openxmlformats.org/officeDocument/2006/relationships/image" Target="../media/image1.png"/></Relationships>
</file>

<file path=ppt/slideLayouts/_rels/slideLayout5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9.xml"/><Relationship Id="rId2" Type="http://schemas.openxmlformats.org/officeDocument/2006/relationships/image" Target="../media/image2.png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9.xml"/></Relationships>
</file>

<file path=ppt/slideLayouts/_rels/slideLayout5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9.xml"/></Relationships>
</file>

<file path=ppt/slideLayouts/_rels/slideLayout5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9.xml"/></Relationships>
</file>

<file path=ppt/slideLayouts/_rels/slideLayout5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9.xml"/></Relationships>
</file>

<file path=ppt/slideLayouts/_rels/slideLayout5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9.xml"/></Relationships>
</file>

<file path=ppt/slideLayouts/_rels/slideLayout5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9.xml"/></Relationships>
</file>

<file path=ppt/slideLayouts/_rels/slideLayout5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9.xml"/></Relationships>
</file>

<file path=ppt/slideLayouts/_rels/slideLayout5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9.xml"/></Relationships>
</file>

<file path=ppt/slideLayouts/_rels/slideLayout5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9.xml"/></Relationships>
</file>

<file path=ppt/slideLayouts/_rels/slideLayout5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9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0.xml"/><Relationship Id="rId2" Type="http://schemas.openxmlformats.org/officeDocument/2006/relationships/image" Target="../media/image1.png"/></Relationships>
</file>

<file path=ppt/slideLayouts/_rels/slideLayout5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0.xml"/><Relationship Id="rId2" Type="http://schemas.openxmlformats.org/officeDocument/2006/relationships/image" Target="../media/image2.png"/></Relationships>
</file>

<file path=ppt/slideLayouts/_rels/slideLayout5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0.xml"/></Relationships>
</file>

<file path=ppt/slideLayouts/_rels/slideLayout5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0.xml"/></Relationships>
</file>

<file path=ppt/slideLayouts/_rels/slideLayout5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0.xml"/></Relationships>
</file>

<file path=ppt/slideLayouts/_rels/slideLayout5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0.xml"/></Relationships>
</file>

<file path=ppt/slideLayouts/_rels/slideLayout5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0.xml"/></Relationships>
</file>

<file path=ppt/slideLayouts/_rels/slideLayout5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0.xml"/></Relationships>
</file>

<file path=ppt/slideLayouts/_rels/slideLayout5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0.xml"/></Relationships>
</file>

<file path=ppt/slideLayouts/_rels/slideLayout5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0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0.xml"/></Relationships>
</file>

<file path=ppt/slideLayouts/_rels/slideLayout5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0.xml"/></Relationships>
</file>

<file path=ppt/slideLayouts/_rels/slideLayout5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1.xml"/><Relationship Id="rId2" Type="http://schemas.openxmlformats.org/officeDocument/2006/relationships/image" Target="../media/image1.png"/></Relationships>
</file>

<file path=ppt/slideLayouts/_rels/slideLayout5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1.xml"/><Relationship Id="rId2" Type="http://schemas.openxmlformats.org/officeDocument/2006/relationships/image" Target="../media/image2.png"/></Relationships>
</file>

<file path=ppt/slideLayouts/_rels/slideLayout5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1.xml"/></Relationships>
</file>

<file path=ppt/slideLayouts/_rels/slideLayout5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1.xml"/></Relationships>
</file>

<file path=ppt/slideLayouts/_rels/slideLayout5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1.xml"/></Relationships>
</file>

<file path=ppt/slideLayouts/_rels/slideLayout5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1.xml"/></Relationships>
</file>

<file path=ppt/slideLayouts/_rels/slideLayout5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1.xml"/></Relationships>
</file>

<file path=ppt/slideLayouts/_rels/slideLayout5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1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1.xml"/></Relationships>
</file>

<file path=ppt/slideLayouts/_rels/slideLayout5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1.xml"/></Relationships>
</file>

<file path=ppt/slideLayouts/_rels/slideLayout5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1.xml"/></Relationships>
</file>

<file path=ppt/slideLayouts/_rels/slideLayout5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1.xml"/></Relationships>
</file>

<file path=ppt/slideLayouts/_rels/slideLayout5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2.xml"/><Relationship Id="rId2" Type="http://schemas.openxmlformats.org/officeDocument/2006/relationships/image" Target="../media/image1.png"/></Relationships>
</file>

<file path=ppt/slideLayouts/_rels/slideLayout5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2.xml"/><Relationship Id="rId2" Type="http://schemas.openxmlformats.org/officeDocument/2006/relationships/image" Target="../media/image2.png"/></Relationships>
</file>

<file path=ppt/slideLayouts/_rels/slideLayout5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2.xml"/></Relationships>
</file>

<file path=ppt/slideLayouts/_rels/slideLayout5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2.xml"/></Relationships>
</file>

<file path=ppt/slideLayouts/_rels/slideLayout5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2.xml"/></Relationships>
</file>

<file path=ppt/slideLayouts/_rels/slideLayout5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2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2.xml"/></Relationships>
</file>

<file path=ppt/slideLayouts/_rels/slideLayout5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2.xml"/></Relationships>
</file>

<file path=ppt/slideLayouts/_rels/slideLayout5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2.xml"/></Relationships>
</file>

<file path=ppt/slideLayouts/_rels/slideLayout5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2.xml"/></Relationships>
</file>

<file path=ppt/slideLayouts/_rels/slideLayout5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2.xml"/></Relationships>
</file>

<file path=ppt/slideLayouts/_rels/slideLayout5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2.xml"/></Relationships>
</file>

<file path=ppt/slideLayouts/_rels/slideLayout5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3.xml"/><Relationship Id="rId2" Type="http://schemas.openxmlformats.org/officeDocument/2006/relationships/image" Target="../media/image1.png"/></Relationships>
</file>

<file path=ppt/slideLayouts/_rels/slideLayout5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3.xml"/><Relationship Id="rId2" Type="http://schemas.openxmlformats.org/officeDocument/2006/relationships/image" Target="../media/image2.png"/></Relationships>
</file>

<file path=ppt/slideLayouts/_rels/slideLayout5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3.xml"/></Relationships>
</file>

<file path=ppt/slideLayouts/_rels/slideLayout5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3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6.png"/></Relationships>
</file>

<file path=ppt/slideLayouts/_rels/slideLayout5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3.xml"/></Relationships>
</file>

<file path=ppt/slideLayouts/_rels/slideLayout5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3.xml"/></Relationships>
</file>

<file path=ppt/slideLayouts/_rels/slideLayout5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3.xml"/></Relationships>
</file>

<file path=ppt/slideLayouts/_rels/slideLayout5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3.xml"/></Relationships>
</file>

<file path=ppt/slideLayouts/_rels/slideLayout5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3.xml"/></Relationships>
</file>

<file path=ppt/slideLayouts/_rels/slideLayout5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3.xml"/></Relationships>
</file>

<file path=ppt/slideLayouts/_rels/slideLayout5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3.xml"/></Relationships>
</file>

<file path=ppt/slideLayouts/_rels/slideLayout5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3.xml"/></Relationships>
</file>

<file path=ppt/slideLayouts/_rels/slideLayout5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4.xml"/><Relationship Id="rId2" Type="http://schemas.openxmlformats.org/officeDocument/2006/relationships/image" Target="../media/image1.png"/></Relationships>
</file>

<file path=ppt/slideLayouts/_rels/slideLayout5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4.xml"/><Relationship Id="rId2" Type="http://schemas.openxmlformats.org/officeDocument/2006/relationships/image" Target="../media/image2.png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7.png"/></Relationships>
</file>

<file path=ppt/slideLayouts/_rels/slideLayout5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4.xml"/></Relationships>
</file>

<file path=ppt/slideLayouts/_rels/slideLayout5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4.xml"/></Relationships>
</file>

<file path=ppt/slideLayouts/_rels/slideLayout5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4.xml"/></Relationships>
</file>

<file path=ppt/slideLayouts/_rels/slideLayout5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4.xml"/></Relationships>
</file>

<file path=ppt/slideLayouts/_rels/slideLayout5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4.xml"/></Relationships>
</file>

<file path=ppt/slideLayouts/_rels/slideLayout5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4.xml"/></Relationships>
</file>

<file path=ppt/slideLayouts/_rels/slideLayout5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4.xml"/></Relationships>
</file>

<file path=ppt/slideLayouts/_rels/slideLayout5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4.xml"/></Relationships>
</file>

<file path=ppt/slideLayouts/_rels/slideLayout5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4.xml"/></Relationships>
</file>

<file path=ppt/slideLayouts/_rels/slideLayout5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4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4.xml"/></Relationships>
</file>

<file path=ppt/slideLayouts/_rels/slideLayout5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5.xml"/><Relationship Id="rId2" Type="http://schemas.openxmlformats.org/officeDocument/2006/relationships/image" Target="../media/image1.png"/></Relationships>
</file>

<file path=ppt/slideLayouts/_rels/slideLayout5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5.xml"/><Relationship Id="rId2" Type="http://schemas.openxmlformats.org/officeDocument/2006/relationships/image" Target="../media/image2.png"/></Relationships>
</file>

<file path=ppt/slideLayouts/_rels/slideLayout5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5.xml"/></Relationships>
</file>

<file path=ppt/slideLayouts/_rels/slideLayout5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5.xml"/></Relationships>
</file>

<file path=ppt/slideLayouts/_rels/slideLayout5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5.xml"/></Relationships>
</file>

<file path=ppt/slideLayouts/_rels/slideLayout5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5.xml"/></Relationships>
</file>

<file path=ppt/slideLayouts/_rels/slideLayout5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5.xml"/></Relationships>
</file>

<file path=ppt/slideLayouts/_rels/slideLayout5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5.xml"/></Relationships>
</file>

<file path=ppt/slideLayouts/_rels/slideLayout5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5.xml"/></Relationships>
</file>

<file path=ppt/slideLayouts/_rels/slideLayout5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5.xml"/></Relationships>
</file>

<file path=ppt/slideLayouts/_rels/slideLayout5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5.xml"/></Relationships>
</file>

<file path=ppt/slideLayouts/_rels/slideLayout5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6.xml"/><Relationship Id="rId2" Type="http://schemas.openxmlformats.org/officeDocument/2006/relationships/image" Target="../media/image1.png"/></Relationships>
</file>

<file path=ppt/slideLayouts/_rels/slideLayout5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6.xml"/><Relationship Id="rId2" Type="http://schemas.openxmlformats.org/officeDocument/2006/relationships/image" Target="../media/image2.png"/></Relationships>
</file>

<file path=ppt/slideLayouts/_rels/slideLayout5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6.xml"/></Relationships>
</file>

<file path=ppt/slideLayouts/_rels/slideLayout5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6.xml"/></Relationships>
</file>

<file path=ppt/slideLayouts/_rels/slideLayout5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6.xml"/></Relationships>
</file>

<file path=ppt/slideLayouts/_rels/slideLayout5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6.xml"/></Relationships>
</file>

<file path=ppt/slideLayouts/_rels/slideLayout5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6.xml"/></Relationships>
</file>

<file path=ppt/slideLayouts/_rels/slideLayout6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6.xml"/></Relationships>
</file>

<file path=ppt/slideLayouts/_rels/slideLayout6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6.xml"/></Relationships>
</file>

<file path=ppt/slideLayouts/_rels/slideLayout6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6.xml"/></Relationships>
</file>

<file path=ppt/slideLayouts/_rels/slideLayout6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6.xml"/></Relationships>
</file>

<file path=ppt/slideLayouts/_rels/slideLayout6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7.xml"/><Relationship Id="rId2" Type="http://schemas.openxmlformats.org/officeDocument/2006/relationships/image" Target="../media/image1.png"/></Relationships>
</file>

<file path=ppt/slideLayouts/_rels/slideLayout6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7.xml"/><Relationship Id="rId2" Type="http://schemas.openxmlformats.org/officeDocument/2006/relationships/image" Target="../media/image2.png"/></Relationships>
</file>

<file path=ppt/slideLayouts/_rels/slideLayout6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7.xml"/></Relationships>
</file>

<file path=ppt/slideLayouts/_rels/slideLayout6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7.xml"/></Relationships>
</file>

<file path=ppt/slideLayouts/_rels/slideLayout6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7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7.xml"/></Relationships>
</file>

<file path=ppt/slideLayouts/_rels/slideLayout6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7.xml"/></Relationships>
</file>

<file path=ppt/slideLayouts/_rels/slideLayout6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7.xml"/></Relationships>
</file>

<file path=ppt/slideLayouts/_rels/slideLayout6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7.xml"/></Relationships>
</file>

<file path=ppt/slideLayouts/_rels/slideLayout6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7.xml"/></Relationships>
</file>

<file path=ppt/slideLayouts/_rels/slideLayout6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7.xml"/></Relationships>
</file>

<file path=ppt/slideLayouts/_rels/slideLayout6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7.xml"/></Relationships>
</file>

<file path=ppt/slideLayouts/_rels/slideLayout6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4" Type="http://schemas.microsoft.com/office/2007/relationships/hdphoto" Target="../media/hdphoto1.wdp"/><Relationship Id="rId1" Type="http://schemas.openxmlformats.org/officeDocument/2006/relationships/slideMaster" Target="../slideMasters/slideMaster48.xml"/><Relationship Id="rId2" Type="http://schemas.openxmlformats.org/officeDocument/2006/relationships/image" Target="../media/image1.png"/></Relationships>
</file>

<file path=ppt/slideLayouts/_rels/slideLayout6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8.xml"/><Relationship Id="rId2" Type="http://schemas.openxmlformats.org/officeDocument/2006/relationships/image" Target="../media/image2.png"/></Relationships>
</file>

<file path=ppt/slideLayouts/_rels/slideLayout6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8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8.xml"/></Relationships>
</file>

<file path=ppt/slideLayouts/_rels/slideLayout6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8.xml"/></Relationships>
</file>

<file path=ppt/slideLayouts/_rels/slideLayout6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8.xml"/></Relationships>
</file>

<file path=ppt/slideLayouts/_rels/slideLayout6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8.xml"/></Relationships>
</file>

<file path=ppt/slideLayouts/_rels/slideLayout6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8.xml"/></Relationships>
</file>

<file path=ppt/slideLayouts/_rels/slideLayout6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8.xml"/></Relationships>
</file>

<file path=ppt/slideLayouts/_rels/slideLayout6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8.xml"/></Relationships>
</file>

<file path=ppt/slideLayouts/_rels/slideLayout6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8.xml"/></Relationships>
</file>

<file path=ppt/slideLayouts/_rels/slideLayout6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8.xml"/></Relationships>
</file>

<file path=ppt/slideLayouts/_rels/slideLayout6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8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9.xml"/><Relationship Id="rId2" Type="http://schemas.openxmlformats.org/officeDocument/2006/relationships/image" Target="../media/image1.png"/></Relationships>
</file>

<file path=ppt/slideLayouts/_rels/slideLayout6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9.xml"/><Relationship Id="rId2" Type="http://schemas.openxmlformats.org/officeDocument/2006/relationships/image" Target="../media/image2.png"/></Relationships>
</file>

<file path=ppt/slideLayouts/_rels/slideLayout6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9.xml"/></Relationships>
</file>

<file path=ppt/slideLayouts/_rels/slideLayout6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9.xml"/></Relationships>
</file>

<file path=ppt/slideLayouts/_rels/slideLayout6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9.xml"/></Relationships>
</file>

<file path=ppt/slideLayouts/_rels/slideLayout6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9.xml"/></Relationships>
</file>

<file path=ppt/slideLayouts/_rels/slideLayout6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9.xml"/></Relationships>
</file>

<file path=ppt/slideLayouts/_rels/slideLayout6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9.xml"/></Relationships>
</file>

<file path=ppt/slideLayouts/_rels/slideLayout6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9.xml"/></Relationships>
</file>

<file path=ppt/slideLayouts/_rels/slideLayout6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9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9.xml"/></Relationships>
</file>

<file path=ppt/slideLayouts/_rels/slideLayout6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9.xml"/></Relationships>
</file>

<file path=ppt/slideLayouts/_rels/slideLayout6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0.xml"/><Relationship Id="rId2" Type="http://schemas.openxmlformats.org/officeDocument/2006/relationships/image" Target="../media/image1.png"/></Relationships>
</file>

<file path=ppt/slideLayouts/_rels/slideLayout6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0.xml"/><Relationship Id="rId2" Type="http://schemas.openxmlformats.org/officeDocument/2006/relationships/image" Target="../media/image2.png"/></Relationships>
</file>

<file path=ppt/slideLayouts/_rels/slideLayout6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0.xml"/></Relationships>
</file>

<file path=ppt/slideLayouts/_rels/slideLayout6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0.xml"/></Relationships>
</file>

<file path=ppt/slideLayouts/_rels/slideLayout6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0.xml"/></Relationships>
</file>

<file path=ppt/slideLayouts/_rels/slideLayout6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0.xml"/></Relationships>
</file>

<file path=ppt/slideLayouts/_rels/slideLayout6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0.xml"/></Relationships>
</file>

<file path=ppt/slideLayouts/_rels/slideLayout6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0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0.xml"/></Relationships>
</file>

<file path=ppt/slideLayouts/_rels/slideLayout6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0.xml"/></Relationships>
</file>

<file path=ppt/slideLayouts/_rels/slideLayout6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0.xml"/></Relationships>
</file>

<file path=ppt/slideLayouts/_rels/slideLayout6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0.xml"/></Relationships>
</file>

<file path=ppt/slideLayouts/_rels/slideLayout6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1.xml"/><Relationship Id="rId2" Type="http://schemas.openxmlformats.org/officeDocument/2006/relationships/image" Target="../media/image1.png"/></Relationships>
</file>

<file path=ppt/slideLayouts/_rels/slideLayout6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1.xml"/><Relationship Id="rId2" Type="http://schemas.openxmlformats.org/officeDocument/2006/relationships/image" Target="../media/image2.png"/></Relationships>
</file>

<file path=ppt/slideLayouts/_rels/slideLayout6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1.xml"/></Relationships>
</file>

<file path=ppt/slideLayouts/_rels/slideLayout6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1.xml"/></Relationships>
</file>

<file path=ppt/slideLayouts/_rels/slideLayout6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1.xml"/></Relationships>
</file>

<file path=ppt/slideLayouts/_rels/slideLayout6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1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1.xml"/></Relationships>
</file>

<file path=ppt/slideLayouts/_rels/slideLayout6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1.xml"/></Relationships>
</file>

<file path=ppt/slideLayouts/_rels/slideLayout6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1.xml"/></Relationships>
</file>

<file path=ppt/slideLayouts/_rels/slideLayout6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1.xml"/></Relationships>
</file>

<file path=ppt/slideLayouts/_rels/slideLayout6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1.xml"/></Relationships>
</file>

<file path=ppt/slideLayouts/_rels/slideLayout6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1.xml"/></Relationships>
</file>

<file path=ppt/slideLayouts/_rels/slideLayout6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2.xml"/><Relationship Id="rId2" Type="http://schemas.openxmlformats.org/officeDocument/2006/relationships/image" Target="../media/image1.png"/></Relationships>
</file>

<file path=ppt/slideLayouts/_rels/slideLayout6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2.xml"/><Relationship Id="rId2" Type="http://schemas.openxmlformats.org/officeDocument/2006/relationships/image" Target="../media/image2.png"/></Relationships>
</file>

<file path=ppt/slideLayouts/_rels/slideLayout6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2.xml"/></Relationships>
</file>

<file path=ppt/slideLayouts/_rels/slideLayout6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2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2.xml"/></Relationships>
</file>

<file path=ppt/slideLayouts/_rels/slideLayout6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2.xml"/></Relationships>
</file>

<file path=ppt/slideLayouts/_rels/slideLayout6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2.xml"/></Relationships>
</file>

<file path=ppt/slideLayouts/_rels/slideLayout6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2.xml"/></Relationships>
</file>

<file path=ppt/slideLayouts/_rels/slideLayout6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2.xml"/></Relationships>
</file>

<file path=ppt/slideLayouts/_rels/slideLayout6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2.xml"/></Relationships>
</file>

<file path=ppt/slideLayouts/_rels/slideLayout6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2.xml"/></Relationships>
</file>

<file path=ppt/slideLayouts/_rels/slideLayout6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2.xml"/></Relationships>
</file>

<file path=ppt/slideLayouts/_rels/slideLayout6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2.xml"/></Relationships>
</file>

<file path=ppt/slideLayouts/_rels/slideLayout6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3.xml"/><Relationship Id="rId2" Type="http://schemas.openxmlformats.org/officeDocument/2006/relationships/image" Target="../media/image1.png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3.xml"/><Relationship Id="rId2" Type="http://schemas.openxmlformats.org/officeDocument/2006/relationships/image" Target="../media/image2.png"/></Relationships>
</file>

<file path=ppt/slideLayouts/_rels/slideLayout6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3.xml"/></Relationships>
</file>

<file path=ppt/slideLayouts/_rels/slideLayout6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3.xml"/></Relationships>
</file>

<file path=ppt/slideLayouts/_rels/slideLayout6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3.xml"/></Relationships>
</file>

<file path=ppt/slideLayouts/_rels/slideLayout6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3.xml"/></Relationships>
</file>

<file path=ppt/slideLayouts/_rels/slideLayout6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3.xml"/></Relationships>
</file>

<file path=ppt/slideLayouts/_rels/slideLayout6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3.xml"/></Relationships>
</file>

<file path=ppt/slideLayouts/_rels/slideLayout6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3.xml"/></Relationships>
</file>

<file path=ppt/slideLayouts/_rels/slideLayout6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3.xml"/></Relationships>
</file>

<file path=ppt/slideLayouts/_rels/slideLayout6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3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3.xml"/></Relationships>
</file>

<file path=ppt/slideLayouts/_rels/slideLayout6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4.xml"/><Relationship Id="rId2" Type="http://schemas.openxmlformats.org/officeDocument/2006/relationships/image" Target="../media/image12.png"/></Relationships>
</file>

<file path=ppt/slideLayouts/_rels/slideLayout6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4.xml"/><Relationship Id="rId2" Type="http://schemas.openxmlformats.org/officeDocument/2006/relationships/image" Target="../media/image2.png"/></Relationships>
</file>

<file path=ppt/slideLayouts/_rels/slideLayout6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4.xml"/></Relationships>
</file>

<file path=ppt/slideLayouts/_rels/slideLayout6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4.xml"/></Relationships>
</file>

<file path=ppt/slideLayouts/_rels/slideLayout6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4.xml"/></Relationships>
</file>

<file path=ppt/slideLayouts/_rels/slideLayout6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4.xml"/></Relationships>
</file>

<file path=ppt/slideLayouts/_rels/slideLayout6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4.xml"/></Relationships>
</file>

<file path=ppt/slideLayouts/_rels/slideLayout6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4.xml"/></Relationships>
</file>

<file path=ppt/slideLayouts/_rels/slideLayout6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4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4.xml"/></Relationships>
</file>

<file path=ppt/slideLayouts/_rels/slideLayout7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4.xml"/></Relationships>
</file>

<file path=ppt/slideLayouts/_rels/slideLayout7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4.xml"/></Relationships>
</file>

<file path=ppt/slideLayouts/_rels/slideLayout7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5.xml"/><Relationship Id="rId2" Type="http://schemas.openxmlformats.org/officeDocument/2006/relationships/image" Target="../media/image12.png"/></Relationships>
</file>

<file path=ppt/slideLayouts/_rels/slideLayout7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5.xml"/><Relationship Id="rId2" Type="http://schemas.openxmlformats.org/officeDocument/2006/relationships/image" Target="../media/image2.png"/></Relationships>
</file>

<file path=ppt/slideLayouts/_rels/slideLayout7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5.xml"/></Relationships>
</file>

<file path=ppt/slideLayouts/_rels/slideLayout7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5.xml"/></Relationships>
</file>

<file path=ppt/slideLayouts/_rels/slideLayout7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5.xml"/></Relationships>
</file>

<file path=ppt/slideLayouts/_rels/slideLayout7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5.xml"/></Relationships>
</file>

<file path=ppt/slideLayouts/_rels/slideLayout7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5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5.xml"/></Relationships>
</file>

<file path=ppt/slideLayouts/_rels/slideLayout7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5.xml"/></Relationships>
</file>

<file path=ppt/slideLayouts/_rels/slideLayout7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5.xml"/></Relationships>
</file>

<file path=ppt/slideLayouts/_rels/slideLayout7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5.xml"/></Relationships>
</file>

<file path=ppt/slideLayouts/_rels/slideLayout7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5.xml"/></Relationships>
</file>

<file path=ppt/slideLayouts/_rels/slideLayout7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6.xml"/></Relationships>
</file>

<file path=ppt/slideLayouts/_rels/slideLayout7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6.xml"/></Relationships>
</file>

<file path=ppt/slideLayouts/_rels/slideLayout7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6.xml"/></Relationships>
</file>

<file path=ppt/slideLayouts/_rels/slideLayout7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6.xml"/></Relationships>
</file>

<file path=ppt/slideLayouts/_rels/slideLayout7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Relationship Id="rId2" Type="http://schemas.openxmlformats.org/officeDocument/2006/relationships/image" Target="../media/image6.png"/></Relationships>
</file>

<file path=ppt/slideLayouts/_rels/slideLayout7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6.xml"/></Relationships>
</file>

<file path=ppt/slideLayouts/_rels/slideLayout7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6.xml"/></Relationships>
</file>

<file path=ppt/slideLayouts/_rels/slideLayout7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6.xml"/></Relationships>
</file>

<file path=ppt/slideLayouts/_rels/slideLayout7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6.xml"/></Relationships>
</file>

<file path=ppt/slideLayouts/_rels/slideLayout7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6.xml"/></Relationships>
</file>

<file path=ppt/slideLayouts/_rels/slideLayout7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6.xml"/></Relationships>
</file>

<file path=ppt/slideLayouts/_rels/slideLayout7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7.xml"/><Relationship Id="rId2" Type="http://schemas.openxmlformats.org/officeDocument/2006/relationships/image" Target="../media/image6.png"/></Relationships>
</file>

<file path=ppt/slideLayouts/_rels/slideLayout7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7.xml"/><Relationship Id="rId2" Type="http://schemas.openxmlformats.org/officeDocument/2006/relationships/image" Target="../media/image7.png"/></Relationships>
</file>

<file path=ppt/slideLayouts/_rels/slideLayout7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7.xml"/></Relationships>
</file>

<file path=ppt/slideLayouts/_rels/slideLayout7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Relationship Id="rId2" Type="http://schemas.openxmlformats.org/officeDocument/2006/relationships/image" Target="../media/image7.png"/></Relationships>
</file>

<file path=ppt/slideLayouts/_rels/slideLayout7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7.xml"/></Relationships>
</file>

<file path=ppt/slideLayouts/_rels/slideLayout7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7.xml"/></Relationships>
</file>

<file path=ppt/slideLayouts/_rels/slideLayout7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7.xml"/></Relationships>
</file>

<file path=ppt/slideLayouts/_rels/slideLayout7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7.xml"/></Relationships>
</file>

<file path=ppt/slideLayouts/_rels/slideLayout7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7.xml"/></Relationships>
</file>

<file path=ppt/slideLayouts/_rels/slideLayout7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7.xml"/></Relationships>
</file>

<file path=ppt/slideLayouts/_rels/slideLayout7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7.xml"/></Relationships>
</file>

<file path=ppt/slideLayouts/_rels/slideLayout7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7.xml"/></Relationships>
</file>

<file path=ppt/slideLayouts/_rels/slideLayout7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7.xml"/></Relationships>
</file>

<file path=ppt/slideLayouts/_rels/slideLayout7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7.xml"/></Relationships>
</file>

<file path=ppt/slideLayouts/_rels/slideLayout7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7.xml"/></Relationships>
</file>

<file path=ppt/slideLayouts/_rels/slideLayout7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8.xml"/><Relationship Id="rId2" Type="http://schemas.openxmlformats.org/officeDocument/2006/relationships/image" Target="../media/image6.png"/></Relationships>
</file>

<file path=ppt/slideLayouts/_rels/slideLayout7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8.xml"/><Relationship Id="rId2" Type="http://schemas.openxmlformats.org/officeDocument/2006/relationships/image" Target="../media/image7.png"/></Relationships>
</file>

<file path=ppt/slideLayouts/_rels/slideLayout7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8.xml"/></Relationships>
</file>

<file path=ppt/slideLayouts/_rels/slideLayout7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8.xml"/></Relationships>
</file>

<file path=ppt/slideLayouts/_rels/slideLayout7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8.xml"/></Relationships>
</file>

<file path=ppt/slideLayouts/_rels/slideLayout7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8.xml"/></Relationships>
</file>

<file path=ppt/slideLayouts/_rels/slideLayout7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8.xml"/></Relationships>
</file>

<file path=ppt/slideLayouts/_rels/slideLayout7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8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8.xml"/></Relationships>
</file>

<file path=ppt/slideLayouts/_rels/slideLayout7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8.xml"/></Relationships>
</file>

<file path=ppt/slideLayouts/_rels/slideLayout7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8.xml"/></Relationships>
</file>

<file path=ppt/slideLayouts/_rels/slideLayout7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8.xml"/></Relationships>
</file>

<file path=ppt/slideLayouts/_rels/slideLayout7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8.xml"/></Relationships>
</file>

<file path=ppt/slideLayouts/_rels/slideLayout7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8.xml"/></Relationships>
</file>

<file path=ppt/slideLayouts/_rels/slideLayout7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8.xml"/></Relationships>
</file>

<file path=ppt/slideLayouts/_rels/slideLayout7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8.xml"/></Relationships>
</file>

<file path=ppt/slideLayouts/_rels/slideLayout7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9.xml"/><Relationship Id="rId2" Type="http://schemas.openxmlformats.org/officeDocument/2006/relationships/image" Target="../media/image1.png"/></Relationships>
</file>

<file path=ppt/slideLayouts/_rels/slideLayout7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9.xml"/><Relationship Id="rId2" Type="http://schemas.openxmlformats.org/officeDocument/2006/relationships/image" Target="../media/image2.png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9.xml"/></Relationships>
</file>

<file path=ppt/slideLayouts/_rels/slideLayout7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9.xml"/></Relationships>
</file>

<file path=ppt/slideLayouts/_rels/slideLayout7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9.xml"/></Relationships>
</file>

<file path=ppt/slideLayouts/_rels/slideLayout7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9.xml"/></Relationships>
</file>

<file path=ppt/slideLayouts/_rels/slideLayout7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9.xml"/></Relationships>
</file>

<file path=ppt/slideLayouts/_rels/slideLayout7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9.xml"/></Relationships>
</file>

<file path=ppt/slideLayouts/_rels/slideLayout7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9.xml"/></Relationships>
</file>

<file path=ppt/slideLayouts/_rels/slideLayout7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9.xml"/></Relationships>
</file>

<file path=ppt/slideLayouts/_rels/slideLayout7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9.xml"/></Relationships>
</file>

<file path=ppt/slideLayouts/_rels/slideLayout7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9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0.xml"/><Relationship Id="rId2" Type="http://schemas.openxmlformats.org/officeDocument/2006/relationships/image" Target="../media/image1.png"/></Relationships>
</file>

<file path=ppt/slideLayouts/_rels/slideLayout7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0.xml"/><Relationship Id="rId2" Type="http://schemas.openxmlformats.org/officeDocument/2006/relationships/image" Target="../media/image2.png"/></Relationships>
</file>

<file path=ppt/slideLayouts/_rels/slideLayout7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0.xml"/></Relationships>
</file>

<file path=ppt/slideLayouts/_rels/slideLayout7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0.xml"/></Relationships>
</file>

<file path=ppt/slideLayouts/_rels/slideLayout7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0.xml"/></Relationships>
</file>

<file path=ppt/slideLayouts/_rels/slideLayout7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0.xml"/></Relationships>
</file>

<file path=ppt/slideLayouts/_rels/slideLayout7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0.xml"/></Relationships>
</file>

<file path=ppt/slideLayouts/_rels/slideLayout7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0.xml"/></Relationships>
</file>

<file path=ppt/slideLayouts/_rels/slideLayout7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0.xml"/></Relationships>
</file>

<file path=ppt/slideLayouts/_rels/slideLayout7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0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0.xml"/></Relationships>
</file>

<file path=ppt/slideLayouts/_rels/slideLayout7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0.xml"/></Relationships>
</file>

<file path=ppt/slideLayouts/_rels/slideLayout7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0.xml"/></Relationships>
</file>

<file path=ppt/slideLayouts/_rels/slideLayout7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1.xml"/><Relationship Id="rId2" Type="http://schemas.openxmlformats.org/officeDocument/2006/relationships/image" Target="../media/image1.png"/></Relationships>
</file>

<file path=ppt/slideLayouts/_rels/slideLayout7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1.xml"/><Relationship Id="rId2" Type="http://schemas.openxmlformats.org/officeDocument/2006/relationships/image" Target="../media/image8.png"/></Relationships>
</file>

<file path=ppt/slideLayouts/_rels/slideLayout7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1.xml"/></Relationships>
</file>

<file path=ppt/slideLayouts/_rels/slideLayout7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1.xml"/></Relationships>
</file>

<file path=ppt/slideLayouts/_rels/slideLayout7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1.xml"/></Relationships>
</file>

<file path=ppt/slideLayouts/_rels/slideLayout7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1.xml"/></Relationships>
</file>

<file path=ppt/slideLayouts/_rels/slideLayout7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1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1.xml"/></Relationships>
</file>

<file path=ppt/slideLayouts/_rels/slideLayout7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1.xml"/></Relationships>
</file>

<file path=ppt/slideLayouts/_rels/slideLayout7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1.xml"/></Relationships>
</file>

<file path=ppt/slideLayouts/_rels/slideLayout7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1.xml"/></Relationships>
</file>

<file path=ppt/slideLayouts/_rels/slideLayout7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1.xml"/></Relationships>
</file>

<file path=ppt/slideLayouts/_rels/slideLayout7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1.xml"/></Relationships>
</file>

<file path=ppt/slideLayouts/_rels/slideLayout7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1.xml"/></Relationships>
</file>

<file path=ppt/slideLayouts/_rels/slideLayout7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2.xml"/><Relationship Id="rId2" Type="http://schemas.openxmlformats.org/officeDocument/2006/relationships/image" Target="../media/image1.png"/></Relationships>
</file>

<file path=ppt/slideLayouts/_rels/slideLayout7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2.xml"/><Relationship Id="rId2" Type="http://schemas.openxmlformats.org/officeDocument/2006/relationships/image" Target="../media/image2.png"/></Relationships>
</file>

<file path=ppt/slideLayouts/_rels/slideLayout7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2.xml"/></Relationships>
</file>

<file path=ppt/slideLayouts/_rels/slideLayout8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2.xml"/></Relationships>
</file>

<file path=ppt/slideLayouts/_rels/slideLayout8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2.xml"/></Relationships>
</file>

<file path=ppt/slideLayouts/_rels/slideLayout8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2.xml"/></Relationships>
</file>

<file path=ppt/slideLayouts/_rels/slideLayout8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2.xml"/></Relationships>
</file>

<file path=ppt/slideLayouts/_rels/slideLayout8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2.xml"/></Relationships>
</file>

<file path=ppt/slideLayouts/_rels/slideLayout8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2.xml"/></Relationships>
</file>

<file path=ppt/slideLayouts/_rels/slideLayout8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2.xml"/></Relationships>
</file>

<file path=ppt/slideLayouts/_rels/slideLayout8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2.xml"/></Relationships>
</file>

<file path=ppt/slideLayouts/_rels/slideLayout8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2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2.xml"/></Relationships>
</file>

<file path=ppt/slideLayouts/_rels/slideLayout8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3.xml"/><Relationship Id="rId2" Type="http://schemas.openxmlformats.org/officeDocument/2006/relationships/image" Target="../media/image1.png"/></Relationships>
</file>

<file path=ppt/slideLayouts/_rels/slideLayout8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3.xml"/><Relationship Id="rId2" Type="http://schemas.openxmlformats.org/officeDocument/2006/relationships/image" Target="../media/image2.png"/></Relationships>
</file>

<file path=ppt/slideLayouts/_rels/slideLayout8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3.xml"/></Relationships>
</file>

<file path=ppt/slideLayouts/_rels/slideLayout8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3.xml"/></Relationships>
</file>

<file path=ppt/slideLayouts/_rels/slideLayout8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3.xml"/></Relationships>
</file>

<file path=ppt/slideLayouts/_rels/slideLayout8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3.xml"/></Relationships>
</file>

<file path=ppt/slideLayouts/_rels/slideLayout8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3.xml"/></Relationships>
</file>

<file path=ppt/slideLayouts/_rels/slideLayout8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3.xml"/></Relationships>
</file>

<file path=ppt/slideLayouts/_rels/slideLayout8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3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3.xml"/></Relationships>
</file>

<file path=ppt/slideLayouts/_rels/slideLayout8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3.xml"/></Relationships>
</file>

<file path=ppt/slideLayouts/_rels/slideLayout8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3.xml"/></Relationships>
</file>

<file path=ppt/slideLayouts/_rels/slideLayout8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3.xml"/></Relationships>
</file>

<file path=ppt/slideLayouts/_rels/slideLayout8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4.xml"/><Relationship Id="rId2" Type="http://schemas.openxmlformats.org/officeDocument/2006/relationships/image" Target="../media/image1.png"/></Relationships>
</file>

<file path=ppt/slideLayouts/_rels/slideLayout8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4.xml"/><Relationship Id="rId2" Type="http://schemas.openxmlformats.org/officeDocument/2006/relationships/image" Target="../media/image2.png"/></Relationships>
</file>

<file path=ppt/slideLayouts/_rels/slideLayout8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4.xml"/></Relationships>
</file>

<file path=ppt/slideLayouts/_rels/slideLayout8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4.xml"/></Relationships>
</file>

<file path=ppt/slideLayouts/_rels/slideLayout8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4.xml"/></Relationships>
</file>

<file path=ppt/slideLayouts/_rels/slideLayout8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4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4.xml"/></Relationships>
</file>

<file path=ppt/slideLayouts/_rels/slideLayout8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4.xml"/></Relationships>
</file>

<file path=ppt/slideLayouts/_rels/slideLayout8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4.xml"/></Relationships>
</file>

<file path=ppt/slideLayouts/_rels/slideLayout8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4.xml"/></Relationships>
</file>

<file path=ppt/slideLayouts/_rels/slideLayout8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4.xml"/></Relationships>
</file>

<file path=ppt/slideLayouts/_rels/slideLayout8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4.xml"/></Relationships>
</file>

<file path=ppt/slideLayouts/_rels/slideLayout8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4.xml"/></Relationships>
</file>

<file path=ppt/slideLayouts/_rels/slideLayout8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5.xml"/><Relationship Id="rId2" Type="http://schemas.openxmlformats.org/officeDocument/2006/relationships/image" Target="../media/image1.png"/></Relationships>
</file>

<file path=ppt/slideLayouts/_rels/slideLayout8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5.xml"/><Relationship Id="rId2" Type="http://schemas.openxmlformats.org/officeDocument/2006/relationships/image" Target="../media/image2.png"/></Relationships>
</file>

<file path=ppt/slideLayouts/_rels/slideLayout8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5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5.xml"/></Relationships>
</file>

<file path=ppt/slideLayouts/_rels/slideLayout8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5.xml"/></Relationships>
</file>

<file path=ppt/slideLayouts/_rels/slideLayout8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5.xml"/></Relationships>
</file>

<file path=ppt/slideLayouts/_rels/slideLayout8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5.xml"/></Relationships>
</file>

<file path=ppt/slideLayouts/_rels/slideLayout8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5.xml"/></Relationships>
</file>

<file path=ppt/slideLayouts/_rels/slideLayout8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5.xml"/></Relationships>
</file>

<file path=ppt/slideLayouts/_rels/slideLayout8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5.xml"/></Relationships>
</file>

<file path=ppt/slideLayouts/_rels/slideLayout8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5.xml"/></Relationships>
</file>

<file path=ppt/slideLayouts/_rels/slideLayout8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5.xml"/></Relationships>
</file>

<file path=ppt/slideLayouts/_rels/slideLayout8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5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5.xml"/></Relationships>
</file>

<file path=ppt/slideLayouts/_rels/slideLayout8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6.xml"/><Relationship Id="rId2" Type="http://schemas.openxmlformats.org/officeDocument/2006/relationships/image" Target="../media/image3.jpg"/><Relationship Id="rId3" Type="http://schemas.openxmlformats.org/officeDocument/2006/relationships/image" Target="../media/image4.png"/></Relationships>
</file>

<file path=ppt/slideLayouts/_rels/slideLayout8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6.xml"/><Relationship Id="rId2" Type="http://schemas.openxmlformats.org/officeDocument/2006/relationships/image" Target="../media/image3.jpg"/><Relationship Id="rId3" Type="http://schemas.openxmlformats.org/officeDocument/2006/relationships/image" Target="../media/image4.png"/></Relationships>
</file>

<file path=ppt/slideLayouts/_rels/slideLayout8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6.xml"/><Relationship Id="rId2" Type="http://schemas.openxmlformats.org/officeDocument/2006/relationships/image" Target="../media/image3.jpg"/><Relationship Id="rId3" Type="http://schemas.openxmlformats.org/officeDocument/2006/relationships/image" Target="../media/image4.png"/></Relationships>
</file>

<file path=ppt/slideLayouts/_rels/slideLayout8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6.xml"/><Relationship Id="rId2" Type="http://schemas.openxmlformats.org/officeDocument/2006/relationships/image" Target="../media/image3.jpg"/><Relationship Id="rId3" Type="http://schemas.openxmlformats.org/officeDocument/2006/relationships/image" Target="../media/image4.png"/></Relationships>
</file>

<file path=ppt/slideLayouts/_rels/slideLayout8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6.xml"/><Relationship Id="rId2" Type="http://schemas.openxmlformats.org/officeDocument/2006/relationships/image" Target="../media/image3.jpg"/><Relationship Id="rId3" Type="http://schemas.openxmlformats.org/officeDocument/2006/relationships/image" Target="../media/image4.png"/></Relationships>
</file>

<file path=ppt/slideLayouts/_rels/slideLayout8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6.xml"/><Relationship Id="rId2" Type="http://schemas.openxmlformats.org/officeDocument/2006/relationships/image" Target="../media/image5.jpeg"/><Relationship Id="rId3" Type="http://schemas.openxmlformats.org/officeDocument/2006/relationships/image" Target="../media/image4.png"/></Relationships>
</file>

<file path=ppt/slideLayouts/_rels/slideLayout8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6.xml"/><Relationship Id="rId2" Type="http://schemas.openxmlformats.org/officeDocument/2006/relationships/image" Target="../media/image5.jpeg"/><Relationship Id="rId3" Type="http://schemas.openxmlformats.org/officeDocument/2006/relationships/image" Target="../media/image4.png"/></Relationships>
</file>

<file path=ppt/slideLayouts/_rels/slideLayout8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6.xml"/><Relationship Id="rId2" Type="http://schemas.openxmlformats.org/officeDocument/2006/relationships/image" Target="../media/image4.png"/></Relationships>
</file>

<file path=ppt/slideLayouts/_rels/slideLayout8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6.xml"/><Relationship Id="rId2" Type="http://schemas.openxmlformats.org/officeDocument/2006/relationships/image" Target="../media/image4.png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6.xml"/></Relationships>
</file>

<file path=ppt/slideLayouts/_rels/slideLayout8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6.xml"/></Relationships>
</file>

<file path=ppt/slideLayouts/_rels/slideLayout8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6.xml"/></Relationships>
</file>

<file path=ppt/slideLayouts/_rels/slideLayout8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6.xml"/></Relationships>
</file>

<file path=ppt/slideLayouts/_rels/slideLayout8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6.xml"/></Relationships>
</file>

<file path=ppt/slideLayouts/_rels/slideLayout8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6.xml"/></Relationships>
</file>

<file path=ppt/slideLayouts/_rels/slideLayout8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6.xml"/></Relationships>
</file>

<file path=ppt/slideLayouts/_rels/slideLayout8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6.xml"/></Relationships>
</file>

<file path=ppt/slideLayouts/_rels/slideLayout8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6.xml"/></Relationships>
</file>

<file path=ppt/slideLayouts/_rels/slideLayout8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7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7.xml"/></Relationships>
</file>

<file path=ppt/slideLayouts/_rels/slideLayout8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7.xml"/></Relationships>
</file>

<file path=ppt/slideLayouts/_rels/slideLayout8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7.xml"/></Relationships>
</file>

<file path=ppt/slideLayouts/_rels/slideLayout8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7.xml"/></Relationships>
</file>

<file path=ppt/slideLayouts/_rels/slideLayout8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7.xml"/></Relationships>
</file>

<file path=ppt/slideLayouts/_rels/slideLayout8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7.xml"/></Relationships>
</file>

<file path=ppt/slideLayouts/_rels/slideLayout8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7.xml"/></Relationships>
</file>

<file path=ppt/slideLayouts/_rels/slideLayout8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7.xml"/></Relationships>
</file>

<file path=ppt/slideLayouts/_rels/slideLayout8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7.xml"/></Relationships>
</file>

<file path=ppt/slideLayouts/_rels/slideLayout8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7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Relationship Id="rId2" Type="http://schemas.openxmlformats.org/officeDocument/2006/relationships/image" Target="../media/image1.png"/></Relationships>
</file>

<file path=ppt/slideLayouts/_rels/slideLayout8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8.xml"/><Relationship Id="rId2" Type="http://schemas.openxmlformats.org/officeDocument/2006/relationships/image" Target="../media/image1.png"/></Relationships>
</file>

<file path=ppt/slideLayouts/_rels/slideLayout8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8.xml"/><Relationship Id="rId2" Type="http://schemas.openxmlformats.org/officeDocument/2006/relationships/image" Target="../media/image2.png"/></Relationships>
</file>

<file path=ppt/slideLayouts/_rels/slideLayout8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8.xml"/></Relationships>
</file>

<file path=ppt/slideLayouts/_rels/slideLayout8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8.xml"/></Relationships>
</file>

<file path=ppt/slideLayouts/_rels/slideLayout8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8.xml"/></Relationships>
</file>

<file path=ppt/slideLayouts/_rels/slideLayout8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8.xml"/></Relationships>
</file>

<file path=ppt/slideLayouts/_rels/slideLayout8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8.xml"/></Relationships>
</file>

<file path=ppt/slideLayouts/_rels/slideLayout8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8.xml"/></Relationships>
</file>

<file path=ppt/slideLayouts/_rels/slideLayout8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8.xml"/></Relationships>
</file>

<file path=ppt/slideLayouts/_rels/slideLayout8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Relationship Id="rId2" Type="http://schemas.openxmlformats.org/officeDocument/2006/relationships/image" Target="../media/image2.png"/></Relationships>
</file>

<file path=ppt/slideLayouts/_rels/slideLayout8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8.xml"/></Relationships>
</file>

<file path=ppt/slideLayouts/_rels/slideLayout8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 bwMode="auto">
          <a:xfrm>
            <a:off x="0" y="0"/>
            <a:ext cx="13004800" cy="9753600"/>
          </a:xfrm>
          <a:prstGeom prst="rect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2865" tIns="61507" rIns="122865" bIns="61507" numCol="1" rtlCol="0" anchor="t" anchorCtr="0" compatLnSpc="1">
            <a:prstTxWarp prst="textNoShape">
              <a:avLst/>
            </a:prstTxWarp>
          </a:bodyPr>
          <a:lstStyle/>
          <a:p>
            <a:pPr defTabSz="865892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 baseline="-25000" dirty="0">
              <a:latin typeface="Arial" charset="0"/>
              <a:ea typeface="ヒラギノ角ゴ Pro W3" charset="-12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392" y="5642248"/>
            <a:ext cx="11704320" cy="3067419"/>
          </a:xfrm>
        </p:spPr>
        <p:txBody>
          <a:bodyPr/>
          <a:lstStyle>
            <a:lvl1pPr marL="0" indent="0">
              <a:spcAft>
                <a:spcPts val="0"/>
              </a:spcAft>
              <a:buFontTx/>
              <a:buNone/>
              <a:tabLst>
                <a:tab pos="1231410" algn="l"/>
              </a:tabLst>
              <a:defRPr sz="2800" b="1">
                <a:solidFill>
                  <a:srgbClr val="FFFFFF"/>
                </a:solidFill>
              </a:defRPr>
            </a:lvl1pPr>
            <a:lvl2pPr marL="0" indent="0">
              <a:spcAft>
                <a:spcPts val="0"/>
              </a:spcAft>
              <a:buFontTx/>
              <a:buNone/>
              <a:tabLst>
                <a:tab pos="923602" algn="l"/>
              </a:tabLst>
              <a:defRPr sz="1400" b="1">
                <a:solidFill>
                  <a:srgbClr val="FFFFFF"/>
                </a:solidFill>
              </a:defRPr>
            </a:lvl2pPr>
            <a:lvl3pPr marL="1231410" indent="-1231410">
              <a:spcAft>
                <a:spcPts val="0"/>
              </a:spcAft>
              <a:buFontTx/>
              <a:buNone/>
              <a:tabLst/>
              <a:defRPr sz="1400" b="0">
                <a:solidFill>
                  <a:srgbClr val="FFFFFF"/>
                </a:solidFill>
              </a:defRPr>
            </a:lvl3pPr>
            <a:lvl4pPr marL="1231410" indent="-1231410">
              <a:spcAft>
                <a:spcPts val="0"/>
              </a:spcAft>
              <a:buFontTx/>
              <a:buNone/>
              <a:tabLst/>
              <a:defRPr sz="1400">
                <a:solidFill>
                  <a:srgbClr val="FFFFFF"/>
                </a:solidFill>
              </a:defRPr>
            </a:lvl4pPr>
            <a:lvl5pPr marL="1231410" indent="-1231410">
              <a:spcAft>
                <a:spcPts val="0"/>
              </a:spcAft>
              <a:buFontTx/>
              <a:buNone/>
              <a:tabLst/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392" y="2061358"/>
            <a:ext cx="11704320" cy="3564278"/>
          </a:xfrm>
        </p:spPr>
        <p:txBody>
          <a:bodyPr anchor="t"/>
          <a:lstStyle>
            <a:lvl1pPr>
              <a:defRPr sz="71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625" y="372594"/>
            <a:ext cx="5036776" cy="979614"/>
          </a:xfrm>
          <a:prstGeom prst="rect">
            <a:avLst/>
          </a:prstGeom>
        </p:spPr>
      </p:pic>
      <p:sp>
        <p:nvSpPr>
          <p:cNvPr id="12" name="Rectangle 11"/>
          <p:cNvSpPr/>
          <p:nvPr userDrawn="1"/>
        </p:nvSpPr>
        <p:spPr bwMode="auto">
          <a:xfrm>
            <a:off x="650240" y="1589476"/>
            <a:ext cx="11704320" cy="245646"/>
          </a:xfrm>
          <a:prstGeom prst="rect">
            <a:avLst/>
          </a:prstGeom>
          <a:solidFill>
            <a:schemeClr val="bg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2865" tIns="61507" rIns="122865" bIns="61507" numCol="1" rtlCol="0" anchor="t" anchorCtr="0" compatLnSpc="1">
            <a:prstTxWarp prst="textNoShape">
              <a:avLst/>
            </a:prstTxWarp>
          </a:bodyPr>
          <a:lstStyle/>
          <a:p>
            <a:pPr defTabSz="865892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 dirty="0">
              <a:latin typeface="Arial" charset="0"/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4697683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399" y="1083738"/>
            <a:ext cx="11697095" cy="1635082"/>
          </a:xfrm>
        </p:spPr>
        <p:txBody>
          <a:bodyPr anchor="ctr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Box 2"/>
          <p:cNvSpPr txBox="1"/>
          <p:nvPr userDrawn="1"/>
        </p:nvSpPr>
        <p:spPr>
          <a:xfrm>
            <a:off x="897383" y="4421646"/>
            <a:ext cx="248344" cy="647504"/>
          </a:xfrm>
          <a:prstGeom prst="rect">
            <a:avLst/>
          </a:prstGeom>
          <a:noFill/>
        </p:spPr>
        <p:txBody>
          <a:bodyPr wrap="none" lIns="122865" tIns="61507" rIns="122865" bIns="61507" rtlCol="0">
            <a:spAutoFit/>
          </a:bodyPr>
          <a:lstStyle/>
          <a:p>
            <a:pPr defTabSz="865892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 dirty="0">
              <a:latin typeface="Arial" charset="0"/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017946298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 bwMode="auto">
          <a:xfrm>
            <a:off x="0" y="0"/>
            <a:ext cx="13004800" cy="9753600"/>
          </a:xfrm>
          <a:prstGeom prst="rect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3323" tIns="61714" rIns="123323" bIns="61714" numCol="1" rtlCol="0" anchor="t" anchorCtr="0" compatLnSpc="1">
            <a:prstTxWarp prst="textNoShape">
              <a:avLst/>
            </a:prstTxWarp>
          </a:bodyPr>
          <a:lstStyle/>
          <a:p>
            <a:pPr defTabSz="868858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 baseline="-25000" dirty="0">
              <a:latin typeface="Arial" charset="0"/>
              <a:ea typeface="ヒラギノ角ゴ Pro W3" charset="-12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392" y="5642241"/>
            <a:ext cx="11704320" cy="3067419"/>
          </a:xfrm>
        </p:spPr>
        <p:txBody>
          <a:bodyPr/>
          <a:lstStyle>
            <a:lvl1pPr marL="0" indent="0">
              <a:spcAft>
                <a:spcPts val="0"/>
              </a:spcAft>
              <a:buFontTx/>
              <a:buNone/>
              <a:tabLst>
                <a:tab pos="1235758" algn="l"/>
              </a:tabLst>
              <a:defRPr sz="2800" b="1">
                <a:solidFill>
                  <a:srgbClr val="FFFFFF"/>
                </a:solidFill>
              </a:defRPr>
            </a:lvl1pPr>
            <a:lvl2pPr marL="0" indent="0">
              <a:spcAft>
                <a:spcPts val="0"/>
              </a:spcAft>
              <a:buFontTx/>
              <a:buNone/>
              <a:tabLst>
                <a:tab pos="926808" algn="l"/>
              </a:tabLst>
              <a:defRPr sz="1400" b="1">
                <a:solidFill>
                  <a:srgbClr val="FFFFFF"/>
                </a:solidFill>
              </a:defRPr>
            </a:lvl2pPr>
            <a:lvl3pPr marL="1235758" indent="-1235758">
              <a:spcAft>
                <a:spcPts val="0"/>
              </a:spcAft>
              <a:buFontTx/>
              <a:buNone/>
              <a:tabLst/>
              <a:defRPr sz="1400" b="0">
                <a:solidFill>
                  <a:srgbClr val="FFFFFF"/>
                </a:solidFill>
              </a:defRPr>
            </a:lvl3pPr>
            <a:lvl4pPr marL="1235758" indent="-1235758">
              <a:spcAft>
                <a:spcPts val="0"/>
              </a:spcAft>
              <a:buFontTx/>
              <a:buNone/>
              <a:tabLst/>
              <a:defRPr sz="1400">
                <a:solidFill>
                  <a:srgbClr val="FFFFFF"/>
                </a:solidFill>
              </a:defRPr>
            </a:lvl4pPr>
            <a:lvl5pPr marL="1235758" indent="-1235758">
              <a:spcAft>
                <a:spcPts val="0"/>
              </a:spcAft>
              <a:buFontTx/>
              <a:buNone/>
              <a:tabLst/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392" y="2061355"/>
            <a:ext cx="11704320" cy="3564278"/>
          </a:xfrm>
        </p:spPr>
        <p:txBody>
          <a:bodyPr anchor="t"/>
          <a:lstStyle>
            <a:lvl1pPr>
              <a:defRPr sz="71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Subtitle 8"/>
          <p:cNvSpPr txBox="1">
            <a:spLocks/>
          </p:cNvSpPr>
          <p:nvPr userDrawn="1"/>
        </p:nvSpPr>
        <p:spPr bwMode="auto">
          <a:xfrm>
            <a:off x="10747022" y="1047359"/>
            <a:ext cx="1596700" cy="2256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23323" tIns="61714" rIns="123323" bIns="61714" numCol="1" anchor="t" anchorCtr="0" compatLnSpc="1">
            <a:prstTxWarp prst="textNoShape">
              <a:avLst/>
            </a:prstTxWarp>
          </a:bodyPr>
          <a:lstStyle/>
          <a:p>
            <a:pPr algn="r" defTabSz="868858" eaLnBrk="0" fontAlgn="base">
              <a:spcBef>
                <a:spcPct val="20000"/>
              </a:spcBef>
              <a:spcAft>
                <a:spcPts val="853"/>
              </a:spcAft>
              <a:buClr>
                <a:srgbClr val="A3B222"/>
              </a:buClr>
              <a:defRPr/>
            </a:pPr>
            <a:endParaRPr lang="en-US" b="1" dirty="0">
              <a:solidFill>
                <a:srgbClr val="FFFFFF"/>
              </a:solidFill>
              <a:latin typeface="Arial" charset="0"/>
              <a:ea typeface="ヒラギノ角ゴ Pro W3" charset="-128"/>
            </a:endParaRP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625" y="372594"/>
            <a:ext cx="5036776" cy="979614"/>
          </a:xfrm>
          <a:prstGeom prst="rect">
            <a:avLst/>
          </a:prstGeom>
        </p:spPr>
      </p:pic>
      <p:sp>
        <p:nvSpPr>
          <p:cNvPr id="12" name="Rectangle 11"/>
          <p:cNvSpPr/>
          <p:nvPr userDrawn="1"/>
        </p:nvSpPr>
        <p:spPr bwMode="auto">
          <a:xfrm>
            <a:off x="650240" y="1589476"/>
            <a:ext cx="11704320" cy="245646"/>
          </a:xfrm>
          <a:prstGeom prst="rect">
            <a:avLst/>
          </a:prstGeom>
          <a:solidFill>
            <a:schemeClr val="bg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3323" tIns="61714" rIns="123323" bIns="61714" numCol="1" rtlCol="0" anchor="t" anchorCtr="0" compatLnSpc="1">
            <a:prstTxWarp prst="textNoShape">
              <a:avLst/>
            </a:prstTxWarp>
          </a:bodyPr>
          <a:lstStyle/>
          <a:p>
            <a:pPr defTabSz="868858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 dirty="0">
              <a:latin typeface="Arial" charset="0"/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537322154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 bwMode="auto">
          <a:xfrm>
            <a:off x="0" y="0"/>
            <a:ext cx="13004800" cy="9753600"/>
          </a:xfrm>
          <a:prstGeom prst="rect">
            <a:avLst/>
          </a:prstGeom>
          <a:solidFill>
            <a:srgbClr val="0065A4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3323" tIns="61714" rIns="123323" bIns="61714" numCol="1" rtlCol="0" anchor="t" anchorCtr="0" compatLnSpc="1">
            <a:prstTxWarp prst="textNoShape">
              <a:avLst/>
            </a:prstTxWarp>
          </a:bodyPr>
          <a:lstStyle/>
          <a:p>
            <a:pPr defTabSz="868858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 dirty="0">
              <a:latin typeface="Arial" charset="0"/>
              <a:ea typeface="ヒラギノ角ゴ Pro W3" charset="-12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392" y="5642241"/>
            <a:ext cx="11704320" cy="3067419"/>
          </a:xfrm>
        </p:spPr>
        <p:txBody>
          <a:bodyPr/>
          <a:lstStyle>
            <a:lvl1pPr marL="0" indent="0">
              <a:spcAft>
                <a:spcPts val="0"/>
              </a:spcAft>
              <a:buFontTx/>
              <a:buNone/>
              <a:tabLst>
                <a:tab pos="1235758" algn="l"/>
              </a:tabLst>
              <a:defRPr sz="2800" b="1">
                <a:solidFill>
                  <a:srgbClr val="FFFFFF"/>
                </a:solidFill>
              </a:defRPr>
            </a:lvl1pPr>
            <a:lvl2pPr marL="0" indent="0">
              <a:spcAft>
                <a:spcPts val="0"/>
              </a:spcAft>
              <a:buFontTx/>
              <a:buNone/>
              <a:tabLst>
                <a:tab pos="926808" algn="l"/>
              </a:tabLst>
              <a:defRPr sz="1400" b="1">
                <a:solidFill>
                  <a:srgbClr val="FFFFFF"/>
                </a:solidFill>
              </a:defRPr>
            </a:lvl2pPr>
            <a:lvl3pPr marL="1235758" indent="-1235758">
              <a:spcAft>
                <a:spcPts val="0"/>
              </a:spcAft>
              <a:buFontTx/>
              <a:buNone/>
              <a:tabLst/>
              <a:defRPr sz="1400" b="0">
                <a:solidFill>
                  <a:srgbClr val="FFFFFF"/>
                </a:solidFill>
              </a:defRPr>
            </a:lvl3pPr>
            <a:lvl4pPr marL="1235758" indent="-1235758">
              <a:spcAft>
                <a:spcPts val="0"/>
              </a:spcAft>
              <a:buFontTx/>
              <a:buNone/>
              <a:tabLst/>
              <a:defRPr sz="1400">
                <a:solidFill>
                  <a:srgbClr val="FFFFFF"/>
                </a:solidFill>
              </a:defRPr>
            </a:lvl4pPr>
            <a:lvl5pPr marL="1235758" indent="-1235758">
              <a:spcAft>
                <a:spcPts val="0"/>
              </a:spcAft>
              <a:buFontTx/>
              <a:buNone/>
              <a:tabLst/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392" y="2061355"/>
            <a:ext cx="11704320" cy="3564278"/>
          </a:xfrm>
        </p:spPr>
        <p:txBody>
          <a:bodyPr anchor="t"/>
          <a:lstStyle>
            <a:lvl1pPr>
              <a:defRPr sz="71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Subtitle 8"/>
          <p:cNvSpPr txBox="1">
            <a:spLocks/>
          </p:cNvSpPr>
          <p:nvPr userDrawn="1"/>
        </p:nvSpPr>
        <p:spPr bwMode="auto">
          <a:xfrm>
            <a:off x="10747022" y="1047359"/>
            <a:ext cx="1596700" cy="2256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23323" tIns="61714" rIns="123323" bIns="61714" numCol="1" anchor="t" anchorCtr="0" compatLnSpc="1">
            <a:prstTxWarp prst="textNoShape">
              <a:avLst/>
            </a:prstTxWarp>
          </a:bodyPr>
          <a:lstStyle/>
          <a:p>
            <a:pPr algn="r" defTabSz="868858" eaLnBrk="0" fontAlgn="base">
              <a:spcBef>
                <a:spcPct val="20000"/>
              </a:spcBef>
              <a:spcAft>
                <a:spcPts val="853"/>
              </a:spcAft>
              <a:buClr>
                <a:srgbClr val="A3B222"/>
              </a:buClr>
              <a:defRPr/>
            </a:pPr>
            <a:r>
              <a:rPr lang="en-US" b="1" dirty="0">
                <a:latin typeface="Arial" charset="0"/>
                <a:ea typeface="ヒラギノ角ゴ Pro W3" charset="-128"/>
              </a:rPr>
              <a:t>February 2, 2016</a:t>
            </a:r>
          </a:p>
        </p:txBody>
      </p:sp>
      <p:sp>
        <p:nvSpPr>
          <p:cNvPr id="12" name="Rectangle 11"/>
          <p:cNvSpPr/>
          <p:nvPr userDrawn="1"/>
        </p:nvSpPr>
        <p:spPr bwMode="auto">
          <a:xfrm>
            <a:off x="650240" y="1589476"/>
            <a:ext cx="11704320" cy="245646"/>
          </a:xfrm>
          <a:prstGeom prst="rect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3323" tIns="61714" rIns="123323" bIns="61714" numCol="1" rtlCol="0" anchor="t" anchorCtr="0" compatLnSpc="1">
            <a:prstTxWarp prst="textNoShape">
              <a:avLst/>
            </a:prstTxWarp>
          </a:bodyPr>
          <a:lstStyle/>
          <a:p>
            <a:pPr defTabSz="868858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 dirty="0">
              <a:latin typeface="Arial" charset="0"/>
              <a:ea typeface="ヒラギノ角ゴ Pro W3" charset="-128"/>
            </a:endParaRPr>
          </a:p>
        </p:txBody>
      </p:sp>
      <p:pic>
        <p:nvPicPr>
          <p:cNvPr id="10" name="Picture 9" descr="CCRC_logo_reverse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17898" y="130049"/>
            <a:ext cx="4473651" cy="1509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9129279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 bwMode="auto">
          <a:xfrm>
            <a:off x="0" y="0"/>
            <a:ext cx="13004800" cy="9753600"/>
          </a:xfrm>
          <a:prstGeom prst="rect">
            <a:avLst/>
          </a:prstGeom>
          <a:solidFill>
            <a:srgbClr val="0065A4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3323" tIns="61714" rIns="123323" bIns="61714" numCol="1" rtlCol="0" anchor="t" anchorCtr="0" compatLnSpc="1">
            <a:prstTxWarp prst="textNoShape">
              <a:avLst/>
            </a:prstTxWarp>
          </a:bodyPr>
          <a:lstStyle/>
          <a:p>
            <a:pPr defTabSz="868858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 dirty="0">
              <a:latin typeface="Arial" charset="0"/>
              <a:ea typeface="ヒラギノ角ゴ Pro W3" charset="-128"/>
            </a:endParaRPr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76392" y="1067928"/>
            <a:ext cx="11704320" cy="5477370"/>
          </a:xfrm>
        </p:spPr>
        <p:txBody>
          <a:bodyPr anchor="t"/>
          <a:lstStyle>
            <a:lvl1pPr>
              <a:spcBef>
                <a:spcPts val="0"/>
              </a:spcBef>
              <a:defRPr sz="85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76392" y="6546709"/>
            <a:ext cx="7610216" cy="1250809"/>
          </a:xfrm>
        </p:spPr>
        <p:txBody>
          <a:bodyPr/>
          <a:lstStyle>
            <a:lvl1pPr marL="0" indent="0">
              <a:spcAft>
                <a:spcPts val="853"/>
              </a:spcAft>
              <a:buFontTx/>
              <a:buNone/>
              <a:defRPr sz="28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8" name="Text Box 9"/>
          <p:cNvSpPr txBox="1">
            <a:spLocks noChangeArrowheads="1"/>
          </p:cNvSpPr>
          <p:nvPr userDrawn="1"/>
        </p:nvSpPr>
        <p:spPr bwMode="auto">
          <a:xfrm>
            <a:off x="8351972" y="412773"/>
            <a:ext cx="4132638" cy="283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23323" tIns="61714" rIns="123323" bIns="61714">
            <a:prstTxWarp prst="textNoShape">
              <a:avLst/>
            </a:prstTxWarp>
            <a:spAutoFit/>
          </a:bodyPr>
          <a:lstStyle/>
          <a:p>
            <a:pPr algn="r" defTabSz="868858" eaLnBrk="0" fontAlgn="base">
              <a:spcBef>
                <a:spcPts val="327"/>
              </a:spcBef>
              <a:spcAft>
                <a:spcPct val="0"/>
              </a:spcAft>
              <a:defRPr/>
            </a:pPr>
            <a:r>
              <a:rPr lang="en-US" sz="1000" b="1" kern="1200" dirty="0">
                <a:latin typeface="Arial" charset="0"/>
                <a:ea typeface="ヒラギノ角ゴ Pro W3" charset="-128"/>
              </a:rPr>
              <a:t>CCRC/ February 2, 2016</a:t>
            </a:r>
            <a:endParaRPr lang="en-US" sz="1000" kern="1200" dirty="0">
              <a:latin typeface="Arial" charset="0"/>
              <a:ea typeface="ヒラギノ角ゴ Pro W3" charset="-128"/>
            </a:endParaRPr>
          </a:p>
        </p:txBody>
      </p:sp>
      <p:sp>
        <p:nvSpPr>
          <p:cNvPr id="9" name="Text Box 9"/>
          <p:cNvSpPr txBox="1">
            <a:spLocks noChangeArrowheads="1"/>
          </p:cNvSpPr>
          <p:nvPr userDrawn="1"/>
        </p:nvSpPr>
        <p:spPr bwMode="auto">
          <a:xfrm>
            <a:off x="520199" y="398323"/>
            <a:ext cx="4623929" cy="283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23323" tIns="61714" rIns="123323" bIns="61714">
            <a:prstTxWarp prst="textNoShape">
              <a:avLst/>
            </a:prstTxWarp>
            <a:spAutoFit/>
          </a:bodyPr>
          <a:lstStyle/>
          <a:p>
            <a:pPr defTabSz="868858" eaLnBrk="0" fontAlgn="base">
              <a:spcBef>
                <a:spcPts val="327"/>
              </a:spcBef>
              <a:spcAft>
                <a:spcPct val="0"/>
              </a:spcAft>
              <a:defRPr/>
            </a:pPr>
            <a:r>
              <a:rPr lang="en-US" sz="1000" b="1" kern="1200" dirty="0">
                <a:latin typeface="Arial" charset="0"/>
                <a:ea typeface="ヒラギノ角ゴ Pro W3" charset="-128"/>
              </a:rPr>
              <a:t>COMMUNITY COLLEGE RESEARCH CENTER</a:t>
            </a:r>
            <a:endParaRPr lang="en-US" sz="1000" kern="1200" dirty="0">
              <a:latin typeface="Arial" charset="0"/>
              <a:ea typeface="ヒラギノ角ゴ Pro W3" charset="-128"/>
            </a:endParaRPr>
          </a:p>
        </p:txBody>
      </p:sp>
      <p:sp>
        <p:nvSpPr>
          <p:cNvPr id="10" name="Rectangle 9"/>
          <p:cNvSpPr/>
          <p:nvPr userDrawn="1"/>
        </p:nvSpPr>
        <p:spPr bwMode="auto">
          <a:xfrm>
            <a:off x="650240" y="751389"/>
            <a:ext cx="11704320" cy="245646"/>
          </a:xfrm>
          <a:prstGeom prst="rect">
            <a:avLst/>
          </a:prstGeom>
          <a:solidFill>
            <a:srgbClr val="14131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3323" tIns="61714" rIns="123323" bIns="61714" numCol="1" rtlCol="0" anchor="t" anchorCtr="0" compatLnSpc="1">
            <a:prstTxWarp prst="textNoShape">
              <a:avLst/>
            </a:prstTxWarp>
          </a:bodyPr>
          <a:lstStyle/>
          <a:p>
            <a:pPr defTabSz="868858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>
              <a:latin typeface="Arial" charset="0"/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923299819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462847" y="1069232"/>
            <a:ext cx="11971694" cy="5463371"/>
          </a:xfrm>
        </p:spPr>
        <p:txBody>
          <a:bodyPr anchor="t"/>
          <a:lstStyle>
            <a:lvl1pPr>
              <a:spcBef>
                <a:spcPts val="0"/>
              </a:spcBef>
              <a:defRPr sz="8500">
                <a:solidFill>
                  <a:srgbClr val="141313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br>
              <a:rPr lang="en-US" dirty="0"/>
            </a:br>
            <a:endParaRPr lang="en-US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76393" y="6530903"/>
            <a:ext cx="7784064" cy="1250809"/>
          </a:xfrm>
        </p:spPr>
        <p:txBody>
          <a:bodyPr/>
          <a:lstStyle>
            <a:lvl1pPr marL="0" indent="0">
              <a:spcAft>
                <a:spcPts val="853"/>
              </a:spcAft>
              <a:buFontTx/>
              <a:buNone/>
              <a:defRPr sz="2800" b="1">
                <a:solidFill>
                  <a:srgbClr val="141313"/>
                </a:solidFill>
              </a:defRPr>
            </a:lvl1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690780909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392" y="2856990"/>
            <a:ext cx="11704320" cy="6364678"/>
          </a:xfrm>
        </p:spPr>
        <p:txBody>
          <a:bodyPr/>
          <a:lstStyle>
            <a:lvl1pPr>
              <a:buClr>
                <a:schemeClr val="bg2"/>
              </a:buClr>
              <a:defRPr/>
            </a:lvl1pPr>
            <a:lvl2pPr>
              <a:buClr>
                <a:schemeClr val="bg2"/>
              </a:buClr>
              <a:defRPr/>
            </a:lvl2pPr>
            <a:lvl3pPr>
              <a:buClr>
                <a:schemeClr val="bg2"/>
              </a:buClr>
              <a:defRPr/>
            </a:lvl3pPr>
            <a:lvl4pPr>
              <a:buClr>
                <a:schemeClr val="bg2"/>
              </a:buClr>
              <a:defRPr/>
            </a:lvl4pPr>
            <a:lvl5pPr>
              <a:buClr>
                <a:schemeClr val="bg2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392" y="1083733"/>
            <a:ext cx="11704320" cy="1625600"/>
          </a:xfrm>
        </p:spPr>
        <p:txBody>
          <a:bodyPr anchor="ctr"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784746498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 bwMode="auto">
          <a:xfrm>
            <a:off x="0" y="0"/>
            <a:ext cx="13004800" cy="9753600"/>
          </a:xfrm>
          <a:prstGeom prst="rect">
            <a:avLst/>
          </a:prstGeom>
          <a:solidFill>
            <a:schemeClr val="bg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3323" tIns="61714" rIns="123323" bIns="61714" numCol="1" rtlCol="0" anchor="t" anchorCtr="0" compatLnSpc="1">
            <a:prstTxWarp prst="textNoShape">
              <a:avLst/>
            </a:prstTxWarp>
          </a:bodyPr>
          <a:lstStyle/>
          <a:p>
            <a:pPr defTabSz="868858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 dirty="0">
              <a:latin typeface="Arial" charset="0"/>
              <a:ea typeface="ヒラギノ角ゴ Pro W3" charset="-128"/>
            </a:endParaRPr>
          </a:p>
        </p:txBody>
      </p:sp>
      <p:sp>
        <p:nvSpPr>
          <p:cNvPr id="5" name="Text Box 9"/>
          <p:cNvSpPr txBox="1">
            <a:spLocks noChangeArrowheads="1"/>
          </p:cNvSpPr>
          <p:nvPr userDrawn="1"/>
        </p:nvSpPr>
        <p:spPr bwMode="auto">
          <a:xfrm>
            <a:off x="8351972" y="412773"/>
            <a:ext cx="4132638" cy="283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23323" tIns="61714" rIns="123323" bIns="61714">
            <a:prstTxWarp prst="textNoShape">
              <a:avLst/>
            </a:prstTxWarp>
            <a:spAutoFit/>
          </a:bodyPr>
          <a:lstStyle/>
          <a:p>
            <a:pPr algn="r" defTabSz="868858" eaLnBrk="0" fontAlgn="base">
              <a:spcBef>
                <a:spcPts val="327"/>
              </a:spcBef>
              <a:spcAft>
                <a:spcPct val="0"/>
              </a:spcAft>
              <a:defRPr/>
            </a:pPr>
            <a:r>
              <a:rPr lang="en-US" sz="1000" b="1" kern="1200" dirty="0">
                <a:latin typeface="Arial" charset="0"/>
                <a:ea typeface="ヒラギノ角ゴ Pro W3" charset="-128"/>
              </a:rPr>
              <a:t>CCRC/ February 2, 2016</a:t>
            </a:r>
            <a:endParaRPr lang="en-US" sz="1000" kern="1200" dirty="0">
              <a:latin typeface="Arial" charset="0"/>
              <a:ea typeface="ヒラギノ角ゴ Pro W3" charset="-128"/>
            </a:endParaRPr>
          </a:p>
        </p:txBody>
      </p:sp>
      <p:sp>
        <p:nvSpPr>
          <p:cNvPr id="6" name="Text Box 9"/>
          <p:cNvSpPr txBox="1">
            <a:spLocks noChangeArrowheads="1"/>
          </p:cNvSpPr>
          <p:nvPr userDrawn="1"/>
        </p:nvSpPr>
        <p:spPr bwMode="auto">
          <a:xfrm>
            <a:off x="520199" y="398323"/>
            <a:ext cx="4623929" cy="283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23323" tIns="61714" rIns="123323" bIns="61714">
            <a:prstTxWarp prst="textNoShape">
              <a:avLst/>
            </a:prstTxWarp>
            <a:spAutoFit/>
          </a:bodyPr>
          <a:lstStyle/>
          <a:p>
            <a:pPr defTabSz="868858" eaLnBrk="0" fontAlgn="base">
              <a:spcBef>
                <a:spcPts val="327"/>
              </a:spcBef>
              <a:spcAft>
                <a:spcPct val="0"/>
              </a:spcAft>
              <a:defRPr/>
            </a:pPr>
            <a:r>
              <a:rPr lang="en-US" sz="1000" b="1" kern="1200" dirty="0">
                <a:latin typeface="Arial" charset="0"/>
                <a:ea typeface="ヒラギノ角ゴ Pro W3" charset="-128"/>
              </a:rPr>
              <a:t>COMMUNITY COLLEGE RESEARCH CENTER</a:t>
            </a:r>
            <a:endParaRPr lang="en-US" sz="1000" kern="1200" dirty="0">
              <a:latin typeface="Arial" charset="0"/>
              <a:ea typeface="ヒラギノ角ゴ Pro W3" charset="-128"/>
            </a:endParaRPr>
          </a:p>
        </p:txBody>
      </p:sp>
      <p:sp>
        <p:nvSpPr>
          <p:cNvPr id="7" name="Rectangle 6"/>
          <p:cNvSpPr/>
          <p:nvPr userDrawn="1"/>
        </p:nvSpPr>
        <p:spPr bwMode="auto">
          <a:xfrm>
            <a:off x="650240" y="751389"/>
            <a:ext cx="11704320" cy="245646"/>
          </a:xfrm>
          <a:prstGeom prst="rect">
            <a:avLst/>
          </a:prstGeom>
          <a:solidFill>
            <a:srgbClr val="14131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3323" tIns="61714" rIns="123323" bIns="61714" numCol="1" rtlCol="0" anchor="t" anchorCtr="0" compatLnSpc="1">
            <a:prstTxWarp prst="textNoShape">
              <a:avLst/>
            </a:prstTxWarp>
          </a:bodyPr>
          <a:lstStyle/>
          <a:p>
            <a:pPr defTabSz="868858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>
              <a:latin typeface="Arial" charset="0"/>
              <a:ea typeface="ヒラギノ角ゴ Pro W3" charset="-12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392" y="2856990"/>
            <a:ext cx="11704320" cy="6364678"/>
          </a:xfrm>
        </p:spPr>
        <p:txBody>
          <a:bodyPr/>
          <a:lstStyle>
            <a:lvl1pPr>
              <a:buClr>
                <a:schemeClr val="tx1"/>
              </a:buClr>
              <a:defRPr>
                <a:solidFill>
                  <a:srgbClr val="FFFFFF"/>
                </a:solidFill>
              </a:defRPr>
            </a:lvl1pPr>
            <a:lvl2pPr>
              <a:buClr>
                <a:schemeClr val="tx1"/>
              </a:buClr>
              <a:defRPr>
                <a:solidFill>
                  <a:srgbClr val="FFFFFF"/>
                </a:solidFill>
              </a:defRPr>
            </a:lvl2pPr>
            <a:lvl3pPr>
              <a:buClr>
                <a:schemeClr val="tx1"/>
              </a:buClr>
              <a:defRPr>
                <a:solidFill>
                  <a:srgbClr val="FFFFFF"/>
                </a:solidFill>
              </a:defRPr>
            </a:lvl3pPr>
            <a:lvl4pPr>
              <a:buClr>
                <a:schemeClr val="tx1"/>
              </a:buClr>
              <a:defRPr>
                <a:solidFill>
                  <a:srgbClr val="FFFFFF"/>
                </a:solidFill>
              </a:defRPr>
            </a:lvl4pPr>
            <a:lvl5pPr>
              <a:buClr>
                <a:schemeClr val="tx1"/>
              </a:buCl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392" y="1083733"/>
            <a:ext cx="11704320" cy="1625600"/>
          </a:xfrm>
        </p:spPr>
        <p:txBody>
          <a:bodyPr anchor="ctr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954107210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 bwMode="auto">
          <a:xfrm>
            <a:off x="0" y="0"/>
            <a:ext cx="13004800" cy="9753600"/>
          </a:xfrm>
          <a:prstGeom prst="rect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3323" tIns="61714" rIns="123323" bIns="61714" numCol="1" rtlCol="0" anchor="t" anchorCtr="0" compatLnSpc="1">
            <a:prstTxWarp prst="textNoShape">
              <a:avLst/>
            </a:prstTxWarp>
          </a:bodyPr>
          <a:lstStyle/>
          <a:p>
            <a:pPr defTabSz="868858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 dirty="0">
              <a:latin typeface="Arial" charset="0"/>
              <a:ea typeface="ヒラギノ角ゴ Pro W3" charset="-128"/>
            </a:endParaRPr>
          </a:p>
        </p:txBody>
      </p:sp>
      <p:sp>
        <p:nvSpPr>
          <p:cNvPr id="6" name="Text Box 9"/>
          <p:cNvSpPr txBox="1">
            <a:spLocks noChangeArrowheads="1"/>
          </p:cNvSpPr>
          <p:nvPr userDrawn="1"/>
        </p:nvSpPr>
        <p:spPr bwMode="auto">
          <a:xfrm>
            <a:off x="520199" y="398323"/>
            <a:ext cx="4623929" cy="283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23323" tIns="61714" rIns="123323" bIns="61714">
            <a:prstTxWarp prst="textNoShape">
              <a:avLst/>
            </a:prstTxWarp>
            <a:spAutoFit/>
          </a:bodyPr>
          <a:lstStyle/>
          <a:p>
            <a:pPr defTabSz="868858" eaLnBrk="0" fontAlgn="base">
              <a:spcBef>
                <a:spcPts val="327"/>
              </a:spcBef>
              <a:spcAft>
                <a:spcPct val="0"/>
              </a:spcAft>
              <a:defRPr/>
            </a:pPr>
            <a:r>
              <a:rPr lang="en-US" sz="1000" b="1" kern="1200" dirty="0">
                <a:solidFill>
                  <a:srgbClr val="FFFFFF"/>
                </a:solidFill>
                <a:latin typeface="Arial" charset="0"/>
                <a:ea typeface="ヒラギノ角ゴ Pro W3" charset="-128"/>
              </a:rPr>
              <a:t>COMMUNITY COLLEGE RESEARCH CENTER</a:t>
            </a:r>
            <a:endParaRPr lang="en-US" sz="1000" kern="1200" dirty="0">
              <a:solidFill>
                <a:srgbClr val="FFFFFF"/>
              </a:solidFill>
              <a:latin typeface="Arial" charset="0"/>
              <a:ea typeface="ヒラギノ角ゴ Pro W3" charset="-128"/>
            </a:endParaRPr>
          </a:p>
        </p:txBody>
      </p:sp>
      <p:sp>
        <p:nvSpPr>
          <p:cNvPr id="7" name="Rectangle 6"/>
          <p:cNvSpPr/>
          <p:nvPr userDrawn="1"/>
        </p:nvSpPr>
        <p:spPr bwMode="auto">
          <a:xfrm>
            <a:off x="650240" y="751389"/>
            <a:ext cx="11704320" cy="245646"/>
          </a:xfrm>
          <a:prstGeom prst="rect">
            <a:avLst/>
          </a:prstGeom>
          <a:solidFill>
            <a:srgbClr val="0065A4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3323" tIns="61714" rIns="123323" bIns="61714" numCol="1" rtlCol="0" anchor="t" anchorCtr="0" compatLnSpc="1">
            <a:prstTxWarp prst="textNoShape">
              <a:avLst/>
            </a:prstTxWarp>
          </a:bodyPr>
          <a:lstStyle/>
          <a:p>
            <a:pPr defTabSz="868858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>
              <a:latin typeface="Arial" charset="0"/>
              <a:ea typeface="ヒラギノ角ゴ Pro W3" charset="-12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392" y="2856990"/>
            <a:ext cx="11704320" cy="6364678"/>
          </a:xfrm>
        </p:spPr>
        <p:txBody>
          <a:bodyPr/>
          <a:lstStyle>
            <a:lvl1pPr>
              <a:buClr>
                <a:schemeClr val="accent4"/>
              </a:buClr>
              <a:defRPr>
                <a:solidFill>
                  <a:srgbClr val="FFFFFF"/>
                </a:solidFill>
              </a:defRPr>
            </a:lvl1pPr>
            <a:lvl2pPr>
              <a:buClr>
                <a:schemeClr val="accent4"/>
              </a:buClr>
              <a:defRPr>
                <a:solidFill>
                  <a:srgbClr val="FFFFFF"/>
                </a:solidFill>
              </a:defRPr>
            </a:lvl2pPr>
            <a:lvl3pPr>
              <a:buClr>
                <a:schemeClr val="accent4"/>
              </a:buClr>
              <a:defRPr>
                <a:solidFill>
                  <a:srgbClr val="FFFFFF"/>
                </a:solidFill>
              </a:defRPr>
            </a:lvl3pPr>
            <a:lvl4pPr>
              <a:buClr>
                <a:schemeClr val="accent4"/>
              </a:buClr>
              <a:defRPr>
                <a:solidFill>
                  <a:srgbClr val="FFFFFF"/>
                </a:solidFill>
              </a:defRPr>
            </a:lvl4pPr>
            <a:lvl5pPr>
              <a:buClr>
                <a:schemeClr val="accent4"/>
              </a:buCl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392" y="1083733"/>
            <a:ext cx="11704320" cy="1625600"/>
          </a:xfrm>
        </p:spPr>
        <p:txBody>
          <a:bodyPr anchor="ctr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812691949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7717" y="1083733"/>
            <a:ext cx="11704321" cy="1625600"/>
          </a:xfrm>
        </p:spPr>
        <p:txBody>
          <a:bodyPr anchor="ctr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476395" y="2848807"/>
            <a:ext cx="5659496" cy="6431959"/>
          </a:xfrm>
          <a:ln>
            <a:noFill/>
          </a:ln>
        </p:spPr>
        <p:txBody>
          <a:bodyPr/>
          <a:lstStyle>
            <a:lvl1pPr>
              <a:spcBef>
                <a:spcPts val="614"/>
              </a:spcBef>
              <a:buClr>
                <a:schemeClr val="bg2"/>
              </a:buClr>
              <a:defRPr/>
            </a:lvl1pPr>
            <a:lvl2pPr>
              <a:spcBef>
                <a:spcPts val="614"/>
              </a:spcBef>
              <a:buClr>
                <a:schemeClr val="bg2"/>
              </a:buClr>
              <a:defRPr/>
            </a:lvl2pPr>
            <a:lvl3pPr>
              <a:spcBef>
                <a:spcPts val="614"/>
              </a:spcBef>
              <a:buClr>
                <a:schemeClr val="bg2"/>
              </a:buClr>
              <a:defRPr/>
            </a:lvl3pPr>
            <a:lvl4pPr>
              <a:spcBef>
                <a:spcPts val="614"/>
              </a:spcBef>
              <a:buClr>
                <a:schemeClr val="bg2"/>
              </a:buClr>
              <a:defRPr/>
            </a:lvl4pPr>
            <a:lvl5pPr>
              <a:spcBef>
                <a:spcPts val="614"/>
              </a:spcBef>
              <a:buClr>
                <a:schemeClr val="bg2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6521219" y="2848807"/>
            <a:ext cx="5659496" cy="6431959"/>
          </a:xfrm>
          <a:ln>
            <a:noFill/>
          </a:ln>
        </p:spPr>
        <p:txBody>
          <a:bodyPr/>
          <a:lstStyle>
            <a:lvl1pPr>
              <a:spcBef>
                <a:spcPts val="614"/>
              </a:spcBef>
              <a:buClr>
                <a:schemeClr val="bg2"/>
              </a:buClr>
              <a:defRPr/>
            </a:lvl1pPr>
            <a:lvl2pPr>
              <a:spcBef>
                <a:spcPts val="614"/>
              </a:spcBef>
              <a:buClr>
                <a:schemeClr val="bg2"/>
              </a:buClr>
              <a:defRPr/>
            </a:lvl2pPr>
            <a:lvl3pPr>
              <a:spcBef>
                <a:spcPts val="614"/>
              </a:spcBef>
              <a:buClr>
                <a:schemeClr val="bg2"/>
              </a:buClr>
              <a:defRPr/>
            </a:lvl3pPr>
            <a:lvl4pPr>
              <a:spcBef>
                <a:spcPts val="614"/>
              </a:spcBef>
              <a:buClr>
                <a:schemeClr val="bg2"/>
              </a:buClr>
              <a:defRPr/>
            </a:lvl4pPr>
            <a:lvl5pPr>
              <a:spcBef>
                <a:spcPts val="614"/>
              </a:spcBef>
              <a:buClr>
                <a:schemeClr val="bg2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186191621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 bwMode="auto">
          <a:xfrm>
            <a:off x="476398" y="3384410"/>
            <a:ext cx="5660250" cy="5449374"/>
          </a:xfrm>
          <a:prstGeom prst="rect">
            <a:avLst/>
          </a:prstGeom>
          <a:noFill/>
          <a:ln w="3175" cap="flat" cmpd="sng" algn="ctr">
            <a:solidFill>
              <a:srgbClr val="14131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123323" tIns="61714" rIns="123323" bIns="61714">
            <a:prstTxWarp prst="textNoShape">
              <a:avLst/>
            </a:prstTxWarp>
          </a:bodyPr>
          <a:lstStyle/>
          <a:p>
            <a:pPr defTabSz="868858" eaLnBrk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3400" kern="1200">
              <a:latin typeface="Arial" charset="0"/>
              <a:ea typeface="ヒラギノ角ゴ Pro W3" charset="-128"/>
            </a:endParaRPr>
          </a:p>
        </p:txBody>
      </p:sp>
      <p:sp>
        <p:nvSpPr>
          <p:cNvPr id="10" name="Rectangle 9"/>
          <p:cNvSpPr/>
          <p:nvPr userDrawn="1"/>
        </p:nvSpPr>
        <p:spPr bwMode="auto">
          <a:xfrm>
            <a:off x="6520467" y="3006458"/>
            <a:ext cx="5660248" cy="5827325"/>
          </a:xfrm>
          <a:prstGeom prst="rect">
            <a:avLst/>
          </a:prstGeom>
          <a:noFill/>
          <a:ln w="3175" cap="flat" cmpd="sng" algn="ctr">
            <a:solidFill>
              <a:srgbClr val="14131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123323" tIns="61714" rIns="123323" bIns="61714">
            <a:prstTxWarp prst="textNoShape">
              <a:avLst/>
            </a:prstTxWarp>
          </a:bodyPr>
          <a:lstStyle/>
          <a:p>
            <a:pPr defTabSz="868858" eaLnBrk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3400" kern="1200">
              <a:latin typeface="Arial" charset="0"/>
              <a:ea typeface="ヒラギノ角ゴ Pro W3" charset="-128"/>
            </a:endParaRP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6521219" y="3435133"/>
            <a:ext cx="5659496" cy="5396841"/>
          </a:xfrm>
          <a:ln>
            <a:noFill/>
          </a:ln>
        </p:spPr>
        <p:txBody>
          <a:bodyPr/>
          <a:lstStyle>
            <a:lvl1pPr>
              <a:buClr>
                <a:schemeClr val="bg2"/>
              </a:buClr>
              <a:defRPr/>
            </a:lvl1pPr>
            <a:lvl2pPr>
              <a:buClr>
                <a:schemeClr val="bg2"/>
              </a:buClr>
              <a:defRPr/>
            </a:lvl2pPr>
            <a:lvl3pPr>
              <a:buClr>
                <a:schemeClr val="bg2"/>
              </a:buClr>
              <a:defRPr/>
            </a:lvl3pPr>
            <a:lvl4pPr>
              <a:buClr>
                <a:schemeClr val="bg2"/>
              </a:buClr>
              <a:defRPr/>
            </a:lvl4pPr>
            <a:lvl5pPr>
              <a:buClr>
                <a:schemeClr val="bg2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7788" y="1083733"/>
            <a:ext cx="11718771" cy="1625600"/>
          </a:xfrm>
        </p:spPr>
        <p:txBody>
          <a:bodyPr anchor="ctr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476395" y="3435133"/>
            <a:ext cx="5659496" cy="5411291"/>
          </a:xfrm>
          <a:ln>
            <a:noFill/>
          </a:ln>
        </p:spPr>
        <p:txBody>
          <a:bodyPr/>
          <a:lstStyle>
            <a:lvl1pPr>
              <a:buClr>
                <a:schemeClr val="bg2"/>
              </a:buClr>
              <a:defRPr/>
            </a:lvl1pPr>
            <a:lvl2pPr>
              <a:buClr>
                <a:schemeClr val="bg2"/>
              </a:buClr>
              <a:defRPr/>
            </a:lvl2pPr>
            <a:lvl3pPr>
              <a:buClr>
                <a:schemeClr val="bg2"/>
              </a:buClr>
              <a:defRPr/>
            </a:lvl3pPr>
            <a:lvl4pPr>
              <a:buClr>
                <a:schemeClr val="bg2"/>
              </a:buClr>
              <a:defRPr/>
            </a:lvl4pPr>
            <a:lvl5pPr>
              <a:buClr>
                <a:schemeClr val="bg2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476395" y="3006459"/>
            <a:ext cx="5659496" cy="435750"/>
          </a:xfrm>
          <a:solidFill>
            <a:srgbClr val="0065A4"/>
          </a:solidFill>
          <a:ln>
            <a:noFill/>
          </a:ln>
        </p:spPr>
        <p:txBody>
          <a:bodyPr anchor="ctr"/>
          <a:lstStyle>
            <a:lvl1pPr marL="384116" indent="-150412" algn="l">
              <a:buFontTx/>
              <a:buNone/>
              <a:defRPr sz="17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2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6521219" y="3006459"/>
            <a:ext cx="5659496" cy="435750"/>
          </a:xfrm>
          <a:solidFill>
            <a:srgbClr val="0065A4"/>
          </a:solidFill>
          <a:ln>
            <a:noFill/>
          </a:ln>
        </p:spPr>
        <p:txBody>
          <a:bodyPr anchor="ctr"/>
          <a:lstStyle>
            <a:lvl1pPr marL="467745" indent="-317257" algn="l">
              <a:buFontTx/>
              <a:buNone/>
              <a:defRPr sz="17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26922190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399" y="1083734"/>
            <a:ext cx="11697095" cy="1635082"/>
          </a:xfrm>
        </p:spPr>
        <p:txBody>
          <a:bodyPr anchor="ctr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Box 2"/>
          <p:cNvSpPr txBox="1"/>
          <p:nvPr userDrawn="1"/>
        </p:nvSpPr>
        <p:spPr>
          <a:xfrm>
            <a:off x="895892" y="4422677"/>
            <a:ext cx="249227" cy="647905"/>
          </a:xfrm>
          <a:prstGeom prst="rect">
            <a:avLst/>
          </a:prstGeom>
          <a:noFill/>
        </p:spPr>
        <p:txBody>
          <a:bodyPr wrap="none" lIns="123323" tIns="61714" rIns="123323" bIns="61714" rtlCol="0">
            <a:spAutoFit/>
          </a:bodyPr>
          <a:lstStyle/>
          <a:p>
            <a:pPr defTabSz="868858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 dirty="0">
              <a:latin typeface="Arial" charset="0"/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5951719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7717" y="1067933"/>
            <a:ext cx="11704321" cy="1635082"/>
          </a:xfrm>
        </p:spPr>
        <p:txBody>
          <a:bodyPr anchor="ctr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476395" y="2831040"/>
            <a:ext cx="5659496" cy="6012159"/>
          </a:xfrm>
          <a:ln>
            <a:noFill/>
          </a:ln>
        </p:spPr>
        <p:txBody>
          <a:bodyPr/>
          <a:lstStyle>
            <a:lvl1pPr>
              <a:buClr>
                <a:schemeClr val="bg2"/>
              </a:buClr>
              <a:defRPr/>
            </a:lvl1pPr>
            <a:lvl2pPr>
              <a:buClr>
                <a:schemeClr val="bg2"/>
              </a:buClr>
              <a:defRPr/>
            </a:lvl2pPr>
            <a:lvl3pPr>
              <a:buClr>
                <a:schemeClr val="bg2"/>
              </a:buClr>
              <a:defRPr/>
            </a:lvl3pPr>
            <a:lvl4pPr>
              <a:buClr>
                <a:schemeClr val="bg2"/>
              </a:buClr>
              <a:defRPr/>
            </a:lvl4pPr>
            <a:lvl5pPr>
              <a:buClr>
                <a:schemeClr val="bg2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Chart Placeholder 6"/>
          <p:cNvSpPr>
            <a:spLocks noGrp="1"/>
          </p:cNvSpPr>
          <p:nvPr>
            <p:ph type="chart" sz="quarter" idx="12"/>
          </p:nvPr>
        </p:nvSpPr>
        <p:spPr>
          <a:xfrm>
            <a:off x="6497895" y="2818167"/>
            <a:ext cx="5682826" cy="6024201"/>
          </a:xfrm>
        </p:spPr>
        <p:txBody>
          <a:bodyPr/>
          <a:lstStyle/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354406428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7717" y="1067930"/>
            <a:ext cx="11704321" cy="1635082"/>
          </a:xfrm>
        </p:spPr>
        <p:txBody>
          <a:bodyPr anchor="ctr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476395" y="2831040"/>
            <a:ext cx="5659496" cy="6012159"/>
          </a:xfrm>
          <a:ln>
            <a:noFill/>
          </a:ln>
        </p:spPr>
        <p:txBody>
          <a:bodyPr/>
          <a:lstStyle>
            <a:lvl1pPr>
              <a:buClr>
                <a:schemeClr val="bg2"/>
              </a:buClr>
              <a:defRPr/>
            </a:lvl1pPr>
            <a:lvl2pPr>
              <a:buClr>
                <a:schemeClr val="bg2"/>
              </a:buClr>
              <a:defRPr/>
            </a:lvl2pPr>
            <a:lvl3pPr>
              <a:buClr>
                <a:schemeClr val="bg2"/>
              </a:buClr>
              <a:defRPr/>
            </a:lvl3pPr>
            <a:lvl4pPr>
              <a:buClr>
                <a:schemeClr val="bg2"/>
              </a:buClr>
              <a:defRPr/>
            </a:lvl4pPr>
            <a:lvl5pPr>
              <a:buClr>
                <a:schemeClr val="bg2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Chart Placeholder 6"/>
          <p:cNvSpPr>
            <a:spLocks noGrp="1"/>
          </p:cNvSpPr>
          <p:nvPr>
            <p:ph type="chart" sz="quarter" idx="12"/>
          </p:nvPr>
        </p:nvSpPr>
        <p:spPr>
          <a:xfrm>
            <a:off x="6497889" y="2818167"/>
            <a:ext cx="5682826" cy="6024201"/>
          </a:xfrm>
        </p:spPr>
        <p:txBody>
          <a:bodyPr/>
          <a:lstStyle/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325427868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7" name="Chart Placeholder 6"/>
          <p:cNvSpPr>
            <a:spLocks noGrp="1"/>
          </p:cNvSpPr>
          <p:nvPr>
            <p:ph type="chart" sz="quarter" idx="12"/>
          </p:nvPr>
        </p:nvSpPr>
        <p:spPr>
          <a:xfrm>
            <a:off x="6497889" y="3132050"/>
            <a:ext cx="5682826" cy="5839367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6" name="Chart Placeholder 6"/>
          <p:cNvSpPr>
            <a:spLocks noGrp="1"/>
          </p:cNvSpPr>
          <p:nvPr>
            <p:ph type="chart" sz="quarter" idx="13"/>
          </p:nvPr>
        </p:nvSpPr>
        <p:spPr>
          <a:xfrm>
            <a:off x="476395" y="3132050"/>
            <a:ext cx="5682826" cy="5839367"/>
          </a:xfrm>
        </p:spPr>
        <p:txBody>
          <a:bodyPr/>
          <a:lstStyle/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2826138994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 bwMode="auto">
          <a:xfrm>
            <a:off x="0" y="0"/>
            <a:ext cx="13004800" cy="9753600"/>
          </a:xfrm>
          <a:prstGeom prst="rect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3377" tIns="61739" rIns="123377" bIns="61739" numCol="1" rtlCol="0" anchor="t" anchorCtr="0" compatLnSpc="1">
            <a:prstTxWarp prst="textNoShape">
              <a:avLst/>
            </a:prstTxWarp>
          </a:bodyPr>
          <a:lstStyle/>
          <a:p>
            <a:pPr defTabSz="869212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 baseline="-25000" dirty="0">
              <a:latin typeface="Arial" charset="0"/>
              <a:ea typeface="ヒラギノ角ゴ Pro W3" charset="-12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392" y="5642229"/>
            <a:ext cx="11704320" cy="3067419"/>
          </a:xfrm>
        </p:spPr>
        <p:txBody>
          <a:bodyPr/>
          <a:lstStyle>
            <a:lvl1pPr marL="0" indent="0">
              <a:spcAft>
                <a:spcPts val="0"/>
              </a:spcAft>
              <a:buFontTx/>
              <a:buNone/>
              <a:tabLst>
                <a:tab pos="1236270" algn="l"/>
              </a:tabLst>
              <a:defRPr sz="2800" b="1">
                <a:solidFill>
                  <a:srgbClr val="FFFFFF"/>
                </a:solidFill>
              </a:defRPr>
            </a:lvl1pPr>
            <a:lvl2pPr marL="0" indent="0">
              <a:spcAft>
                <a:spcPts val="0"/>
              </a:spcAft>
              <a:buFontTx/>
              <a:buNone/>
              <a:tabLst>
                <a:tab pos="927186" algn="l"/>
              </a:tabLst>
              <a:defRPr sz="1400" b="1">
                <a:solidFill>
                  <a:srgbClr val="FFFFFF"/>
                </a:solidFill>
              </a:defRPr>
            </a:lvl2pPr>
            <a:lvl3pPr marL="1236270" indent="-1236270">
              <a:spcAft>
                <a:spcPts val="0"/>
              </a:spcAft>
              <a:buFontTx/>
              <a:buNone/>
              <a:tabLst/>
              <a:defRPr sz="1400" b="0">
                <a:solidFill>
                  <a:srgbClr val="FFFFFF"/>
                </a:solidFill>
              </a:defRPr>
            </a:lvl3pPr>
            <a:lvl4pPr marL="1236270" indent="-1236270">
              <a:spcAft>
                <a:spcPts val="0"/>
              </a:spcAft>
              <a:buFontTx/>
              <a:buNone/>
              <a:tabLst/>
              <a:defRPr sz="1400">
                <a:solidFill>
                  <a:srgbClr val="FFFFFF"/>
                </a:solidFill>
              </a:defRPr>
            </a:lvl4pPr>
            <a:lvl5pPr marL="1236270" indent="-1236270">
              <a:spcAft>
                <a:spcPts val="0"/>
              </a:spcAft>
              <a:buFontTx/>
              <a:buNone/>
              <a:tabLst/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392" y="2061355"/>
            <a:ext cx="11704320" cy="3564278"/>
          </a:xfrm>
        </p:spPr>
        <p:txBody>
          <a:bodyPr anchor="t"/>
          <a:lstStyle>
            <a:lvl1pPr>
              <a:defRPr sz="71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Subtitle 8"/>
          <p:cNvSpPr txBox="1">
            <a:spLocks/>
          </p:cNvSpPr>
          <p:nvPr userDrawn="1"/>
        </p:nvSpPr>
        <p:spPr bwMode="auto">
          <a:xfrm>
            <a:off x="10747022" y="1047347"/>
            <a:ext cx="1596700" cy="2256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23377" tIns="61739" rIns="123377" bIns="61739" numCol="1" anchor="t" anchorCtr="0" compatLnSpc="1">
            <a:prstTxWarp prst="textNoShape">
              <a:avLst/>
            </a:prstTxWarp>
          </a:bodyPr>
          <a:lstStyle/>
          <a:p>
            <a:pPr algn="r" defTabSz="869212" eaLnBrk="0" fontAlgn="base">
              <a:spcBef>
                <a:spcPct val="20000"/>
              </a:spcBef>
              <a:spcAft>
                <a:spcPts val="853"/>
              </a:spcAft>
              <a:buClr>
                <a:srgbClr val="A3B222"/>
              </a:buClr>
              <a:defRPr/>
            </a:pPr>
            <a:endParaRPr lang="en-US" b="1" dirty="0">
              <a:solidFill>
                <a:srgbClr val="FFFFFF"/>
              </a:solidFill>
              <a:latin typeface="Arial" charset="0"/>
              <a:ea typeface="ヒラギノ角ゴ Pro W3" charset="-128"/>
            </a:endParaRP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625" y="372594"/>
            <a:ext cx="5036776" cy="979614"/>
          </a:xfrm>
          <a:prstGeom prst="rect">
            <a:avLst/>
          </a:prstGeom>
        </p:spPr>
      </p:pic>
      <p:sp>
        <p:nvSpPr>
          <p:cNvPr id="12" name="Rectangle 11"/>
          <p:cNvSpPr/>
          <p:nvPr userDrawn="1"/>
        </p:nvSpPr>
        <p:spPr bwMode="auto">
          <a:xfrm>
            <a:off x="650240" y="1589476"/>
            <a:ext cx="11704320" cy="245646"/>
          </a:xfrm>
          <a:prstGeom prst="rect">
            <a:avLst/>
          </a:prstGeom>
          <a:solidFill>
            <a:schemeClr val="bg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3377" tIns="61739" rIns="123377" bIns="61739" numCol="1" rtlCol="0" anchor="t" anchorCtr="0" compatLnSpc="1">
            <a:prstTxWarp prst="textNoShape">
              <a:avLst/>
            </a:prstTxWarp>
          </a:bodyPr>
          <a:lstStyle/>
          <a:p>
            <a:pPr defTabSz="869212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 dirty="0">
              <a:latin typeface="Arial" charset="0"/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641063117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 bwMode="auto">
          <a:xfrm>
            <a:off x="0" y="0"/>
            <a:ext cx="13004800" cy="9753600"/>
          </a:xfrm>
          <a:prstGeom prst="rect">
            <a:avLst/>
          </a:prstGeom>
          <a:solidFill>
            <a:srgbClr val="0065A4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3377" tIns="61739" rIns="123377" bIns="61739" numCol="1" rtlCol="0" anchor="t" anchorCtr="0" compatLnSpc="1">
            <a:prstTxWarp prst="textNoShape">
              <a:avLst/>
            </a:prstTxWarp>
          </a:bodyPr>
          <a:lstStyle/>
          <a:p>
            <a:pPr defTabSz="869212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 dirty="0">
              <a:latin typeface="Arial" charset="0"/>
              <a:ea typeface="ヒラギノ角ゴ Pro W3" charset="-12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392" y="5642229"/>
            <a:ext cx="11704320" cy="3067419"/>
          </a:xfrm>
        </p:spPr>
        <p:txBody>
          <a:bodyPr/>
          <a:lstStyle>
            <a:lvl1pPr marL="0" indent="0">
              <a:spcAft>
                <a:spcPts val="0"/>
              </a:spcAft>
              <a:buFontTx/>
              <a:buNone/>
              <a:tabLst>
                <a:tab pos="1236270" algn="l"/>
              </a:tabLst>
              <a:defRPr sz="2800" b="1">
                <a:solidFill>
                  <a:srgbClr val="FFFFFF"/>
                </a:solidFill>
              </a:defRPr>
            </a:lvl1pPr>
            <a:lvl2pPr marL="0" indent="0">
              <a:spcAft>
                <a:spcPts val="0"/>
              </a:spcAft>
              <a:buFontTx/>
              <a:buNone/>
              <a:tabLst>
                <a:tab pos="927186" algn="l"/>
              </a:tabLst>
              <a:defRPr sz="1400" b="1">
                <a:solidFill>
                  <a:srgbClr val="FFFFFF"/>
                </a:solidFill>
              </a:defRPr>
            </a:lvl2pPr>
            <a:lvl3pPr marL="1236270" indent="-1236270">
              <a:spcAft>
                <a:spcPts val="0"/>
              </a:spcAft>
              <a:buFontTx/>
              <a:buNone/>
              <a:tabLst/>
              <a:defRPr sz="1400" b="0">
                <a:solidFill>
                  <a:srgbClr val="FFFFFF"/>
                </a:solidFill>
              </a:defRPr>
            </a:lvl3pPr>
            <a:lvl4pPr marL="1236270" indent="-1236270">
              <a:spcAft>
                <a:spcPts val="0"/>
              </a:spcAft>
              <a:buFontTx/>
              <a:buNone/>
              <a:tabLst/>
              <a:defRPr sz="1400">
                <a:solidFill>
                  <a:srgbClr val="FFFFFF"/>
                </a:solidFill>
              </a:defRPr>
            </a:lvl4pPr>
            <a:lvl5pPr marL="1236270" indent="-1236270">
              <a:spcAft>
                <a:spcPts val="0"/>
              </a:spcAft>
              <a:buFontTx/>
              <a:buNone/>
              <a:tabLst/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392" y="2061355"/>
            <a:ext cx="11704320" cy="3564278"/>
          </a:xfrm>
        </p:spPr>
        <p:txBody>
          <a:bodyPr anchor="t"/>
          <a:lstStyle>
            <a:lvl1pPr>
              <a:defRPr sz="71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Subtitle 8"/>
          <p:cNvSpPr txBox="1">
            <a:spLocks/>
          </p:cNvSpPr>
          <p:nvPr userDrawn="1"/>
        </p:nvSpPr>
        <p:spPr bwMode="auto">
          <a:xfrm>
            <a:off x="10747022" y="1047347"/>
            <a:ext cx="1596700" cy="2256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23377" tIns="61739" rIns="123377" bIns="61739" numCol="1" anchor="t" anchorCtr="0" compatLnSpc="1">
            <a:prstTxWarp prst="textNoShape">
              <a:avLst/>
            </a:prstTxWarp>
          </a:bodyPr>
          <a:lstStyle/>
          <a:p>
            <a:pPr algn="r" defTabSz="869212" eaLnBrk="0" fontAlgn="base">
              <a:spcBef>
                <a:spcPct val="20000"/>
              </a:spcBef>
              <a:spcAft>
                <a:spcPts val="853"/>
              </a:spcAft>
              <a:buClr>
                <a:srgbClr val="A3B222"/>
              </a:buClr>
              <a:defRPr/>
            </a:pPr>
            <a:r>
              <a:rPr lang="en-US" b="1" dirty="0">
                <a:latin typeface="Arial" charset="0"/>
                <a:ea typeface="ヒラギノ角ゴ Pro W3" charset="-128"/>
              </a:rPr>
              <a:t>February 2, 2016</a:t>
            </a:r>
          </a:p>
        </p:txBody>
      </p:sp>
      <p:sp>
        <p:nvSpPr>
          <p:cNvPr id="12" name="Rectangle 11"/>
          <p:cNvSpPr/>
          <p:nvPr userDrawn="1"/>
        </p:nvSpPr>
        <p:spPr bwMode="auto">
          <a:xfrm>
            <a:off x="650240" y="1589476"/>
            <a:ext cx="11704320" cy="245646"/>
          </a:xfrm>
          <a:prstGeom prst="rect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3377" tIns="61739" rIns="123377" bIns="61739" numCol="1" rtlCol="0" anchor="t" anchorCtr="0" compatLnSpc="1">
            <a:prstTxWarp prst="textNoShape">
              <a:avLst/>
            </a:prstTxWarp>
          </a:bodyPr>
          <a:lstStyle/>
          <a:p>
            <a:pPr defTabSz="869212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 dirty="0">
              <a:latin typeface="Arial" charset="0"/>
              <a:ea typeface="ヒラギノ角ゴ Pro W3" charset="-128"/>
            </a:endParaRPr>
          </a:p>
        </p:txBody>
      </p:sp>
      <p:pic>
        <p:nvPicPr>
          <p:cNvPr id="10" name="Picture 9" descr="CCRC_logo_reverse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17898" y="130049"/>
            <a:ext cx="4473651" cy="1509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0389518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 bwMode="auto">
          <a:xfrm>
            <a:off x="0" y="0"/>
            <a:ext cx="13004800" cy="9753600"/>
          </a:xfrm>
          <a:prstGeom prst="rect">
            <a:avLst/>
          </a:prstGeom>
          <a:solidFill>
            <a:srgbClr val="0065A4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3377" tIns="61739" rIns="123377" bIns="61739" numCol="1" rtlCol="0" anchor="t" anchorCtr="0" compatLnSpc="1">
            <a:prstTxWarp prst="textNoShape">
              <a:avLst/>
            </a:prstTxWarp>
          </a:bodyPr>
          <a:lstStyle/>
          <a:p>
            <a:pPr defTabSz="869212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 dirty="0">
              <a:latin typeface="Arial" charset="0"/>
              <a:ea typeface="ヒラギノ角ゴ Pro W3" charset="-128"/>
            </a:endParaRPr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76392" y="1067928"/>
            <a:ext cx="11704320" cy="5477370"/>
          </a:xfrm>
        </p:spPr>
        <p:txBody>
          <a:bodyPr anchor="t"/>
          <a:lstStyle>
            <a:lvl1pPr>
              <a:spcBef>
                <a:spcPts val="0"/>
              </a:spcBef>
              <a:defRPr sz="85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76392" y="6546696"/>
            <a:ext cx="7610216" cy="1250809"/>
          </a:xfrm>
        </p:spPr>
        <p:txBody>
          <a:bodyPr/>
          <a:lstStyle>
            <a:lvl1pPr marL="0" indent="0">
              <a:spcAft>
                <a:spcPts val="853"/>
              </a:spcAft>
              <a:buFontTx/>
              <a:buNone/>
              <a:defRPr sz="28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8" name="Text Box 9"/>
          <p:cNvSpPr txBox="1">
            <a:spLocks noChangeArrowheads="1"/>
          </p:cNvSpPr>
          <p:nvPr userDrawn="1"/>
        </p:nvSpPr>
        <p:spPr bwMode="auto">
          <a:xfrm>
            <a:off x="8351972" y="412759"/>
            <a:ext cx="4132638" cy="2834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23377" tIns="61739" rIns="123377" bIns="61739">
            <a:prstTxWarp prst="textNoShape">
              <a:avLst/>
            </a:prstTxWarp>
            <a:spAutoFit/>
          </a:bodyPr>
          <a:lstStyle/>
          <a:p>
            <a:pPr algn="r" defTabSz="869212" eaLnBrk="0" fontAlgn="base">
              <a:spcBef>
                <a:spcPts val="327"/>
              </a:spcBef>
              <a:spcAft>
                <a:spcPct val="0"/>
              </a:spcAft>
              <a:defRPr/>
            </a:pPr>
            <a:r>
              <a:rPr lang="en-US" sz="1000" b="1" kern="1200" dirty="0">
                <a:latin typeface="Arial" charset="0"/>
                <a:ea typeface="ヒラギノ角ゴ Pro W3" charset="-128"/>
              </a:rPr>
              <a:t>CCRC/ February 2, 2016</a:t>
            </a:r>
            <a:endParaRPr lang="en-US" sz="1000" kern="1200" dirty="0">
              <a:latin typeface="Arial" charset="0"/>
              <a:ea typeface="ヒラギノ角ゴ Pro W3" charset="-128"/>
            </a:endParaRPr>
          </a:p>
        </p:txBody>
      </p:sp>
      <p:sp>
        <p:nvSpPr>
          <p:cNvPr id="9" name="Text Box 9"/>
          <p:cNvSpPr txBox="1">
            <a:spLocks noChangeArrowheads="1"/>
          </p:cNvSpPr>
          <p:nvPr userDrawn="1"/>
        </p:nvSpPr>
        <p:spPr bwMode="auto">
          <a:xfrm>
            <a:off x="520199" y="398312"/>
            <a:ext cx="4623929" cy="2834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23377" tIns="61739" rIns="123377" bIns="61739">
            <a:prstTxWarp prst="textNoShape">
              <a:avLst/>
            </a:prstTxWarp>
            <a:spAutoFit/>
          </a:bodyPr>
          <a:lstStyle/>
          <a:p>
            <a:pPr defTabSz="869212" eaLnBrk="0" fontAlgn="base">
              <a:spcBef>
                <a:spcPts val="327"/>
              </a:spcBef>
              <a:spcAft>
                <a:spcPct val="0"/>
              </a:spcAft>
              <a:defRPr/>
            </a:pPr>
            <a:r>
              <a:rPr lang="en-US" sz="1000" b="1" kern="1200" dirty="0">
                <a:latin typeface="Arial" charset="0"/>
                <a:ea typeface="ヒラギノ角ゴ Pro W3" charset="-128"/>
              </a:rPr>
              <a:t>COMMUNITY COLLEGE RESEARCH CENTER</a:t>
            </a:r>
            <a:endParaRPr lang="en-US" sz="1000" kern="1200" dirty="0">
              <a:latin typeface="Arial" charset="0"/>
              <a:ea typeface="ヒラギノ角ゴ Pro W3" charset="-128"/>
            </a:endParaRPr>
          </a:p>
        </p:txBody>
      </p:sp>
      <p:sp>
        <p:nvSpPr>
          <p:cNvPr id="10" name="Rectangle 9"/>
          <p:cNvSpPr/>
          <p:nvPr userDrawn="1"/>
        </p:nvSpPr>
        <p:spPr bwMode="auto">
          <a:xfrm>
            <a:off x="650240" y="751389"/>
            <a:ext cx="11704320" cy="245646"/>
          </a:xfrm>
          <a:prstGeom prst="rect">
            <a:avLst/>
          </a:prstGeom>
          <a:solidFill>
            <a:srgbClr val="14131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3377" tIns="61739" rIns="123377" bIns="61739" numCol="1" rtlCol="0" anchor="t" anchorCtr="0" compatLnSpc="1">
            <a:prstTxWarp prst="textNoShape">
              <a:avLst/>
            </a:prstTxWarp>
          </a:bodyPr>
          <a:lstStyle/>
          <a:p>
            <a:pPr defTabSz="869212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>
              <a:latin typeface="Arial" charset="0"/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205877302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462847" y="1069232"/>
            <a:ext cx="11971694" cy="5463371"/>
          </a:xfrm>
        </p:spPr>
        <p:txBody>
          <a:bodyPr anchor="t"/>
          <a:lstStyle>
            <a:lvl1pPr>
              <a:spcBef>
                <a:spcPts val="0"/>
              </a:spcBef>
              <a:defRPr sz="8500">
                <a:solidFill>
                  <a:srgbClr val="141313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br>
              <a:rPr lang="en-US" dirty="0"/>
            </a:br>
            <a:endParaRPr lang="en-US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76393" y="6530891"/>
            <a:ext cx="7784064" cy="1250809"/>
          </a:xfrm>
        </p:spPr>
        <p:txBody>
          <a:bodyPr/>
          <a:lstStyle>
            <a:lvl1pPr marL="0" indent="0">
              <a:spcAft>
                <a:spcPts val="853"/>
              </a:spcAft>
              <a:buFontTx/>
              <a:buNone/>
              <a:defRPr sz="2800" b="1">
                <a:solidFill>
                  <a:srgbClr val="141313"/>
                </a:solidFill>
              </a:defRPr>
            </a:lvl1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696649437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392" y="2856990"/>
            <a:ext cx="11704320" cy="6364678"/>
          </a:xfrm>
        </p:spPr>
        <p:txBody>
          <a:bodyPr/>
          <a:lstStyle>
            <a:lvl1pPr>
              <a:buClr>
                <a:schemeClr val="bg2"/>
              </a:buClr>
              <a:defRPr/>
            </a:lvl1pPr>
            <a:lvl2pPr>
              <a:buClr>
                <a:schemeClr val="bg2"/>
              </a:buClr>
              <a:defRPr/>
            </a:lvl2pPr>
            <a:lvl3pPr>
              <a:buClr>
                <a:schemeClr val="bg2"/>
              </a:buClr>
              <a:defRPr/>
            </a:lvl3pPr>
            <a:lvl4pPr>
              <a:buClr>
                <a:schemeClr val="bg2"/>
              </a:buClr>
              <a:defRPr/>
            </a:lvl4pPr>
            <a:lvl5pPr>
              <a:buClr>
                <a:schemeClr val="bg2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392" y="1083733"/>
            <a:ext cx="11704320" cy="1625600"/>
          </a:xfrm>
        </p:spPr>
        <p:txBody>
          <a:bodyPr anchor="ctr"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897428680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 bwMode="auto">
          <a:xfrm>
            <a:off x="0" y="0"/>
            <a:ext cx="13004800" cy="9753600"/>
          </a:xfrm>
          <a:prstGeom prst="rect">
            <a:avLst/>
          </a:prstGeom>
          <a:solidFill>
            <a:schemeClr val="bg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3377" tIns="61739" rIns="123377" bIns="61739" numCol="1" rtlCol="0" anchor="t" anchorCtr="0" compatLnSpc="1">
            <a:prstTxWarp prst="textNoShape">
              <a:avLst/>
            </a:prstTxWarp>
          </a:bodyPr>
          <a:lstStyle/>
          <a:p>
            <a:pPr defTabSz="869212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 dirty="0">
              <a:latin typeface="Arial" charset="0"/>
              <a:ea typeface="ヒラギノ角ゴ Pro W3" charset="-128"/>
            </a:endParaRPr>
          </a:p>
        </p:txBody>
      </p:sp>
      <p:sp>
        <p:nvSpPr>
          <p:cNvPr id="5" name="Text Box 9"/>
          <p:cNvSpPr txBox="1">
            <a:spLocks noChangeArrowheads="1"/>
          </p:cNvSpPr>
          <p:nvPr userDrawn="1"/>
        </p:nvSpPr>
        <p:spPr bwMode="auto">
          <a:xfrm>
            <a:off x="8351972" y="412759"/>
            <a:ext cx="4132638" cy="2834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23377" tIns="61739" rIns="123377" bIns="61739">
            <a:prstTxWarp prst="textNoShape">
              <a:avLst/>
            </a:prstTxWarp>
            <a:spAutoFit/>
          </a:bodyPr>
          <a:lstStyle/>
          <a:p>
            <a:pPr algn="r" defTabSz="869212" eaLnBrk="0" fontAlgn="base">
              <a:spcBef>
                <a:spcPts val="327"/>
              </a:spcBef>
              <a:spcAft>
                <a:spcPct val="0"/>
              </a:spcAft>
              <a:defRPr/>
            </a:pPr>
            <a:r>
              <a:rPr lang="en-US" sz="1000" b="1" kern="1200" dirty="0">
                <a:latin typeface="Arial" charset="0"/>
                <a:ea typeface="ヒラギノ角ゴ Pro W3" charset="-128"/>
              </a:rPr>
              <a:t>CCRC/ February 2, 2016</a:t>
            </a:r>
            <a:endParaRPr lang="en-US" sz="1000" kern="1200" dirty="0">
              <a:latin typeface="Arial" charset="0"/>
              <a:ea typeface="ヒラギノ角ゴ Pro W3" charset="-128"/>
            </a:endParaRPr>
          </a:p>
        </p:txBody>
      </p:sp>
      <p:sp>
        <p:nvSpPr>
          <p:cNvPr id="6" name="Text Box 9"/>
          <p:cNvSpPr txBox="1">
            <a:spLocks noChangeArrowheads="1"/>
          </p:cNvSpPr>
          <p:nvPr userDrawn="1"/>
        </p:nvSpPr>
        <p:spPr bwMode="auto">
          <a:xfrm>
            <a:off x="520199" y="398312"/>
            <a:ext cx="4623929" cy="2834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23377" tIns="61739" rIns="123377" bIns="61739">
            <a:prstTxWarp prst="textNoShape">
              <a:avLst/>
            </a:prstTxWarp>
            <a:spAutoFit/>
          </a:bodyPr>
          <a:lstStyle/>
          <a:p>
            <a:pPr defTabSz="869212" eaLnBrk="0" fontAlgn="base">
              <a:spcBef>
                <a:spcPts val="327"/>
              </a:spcBef>
              <a:spcAft>
                <a:spcPct val="0"/>
              </a:spcAft>
              <a:defRPr/>
            </a:pPr>
            <a:r>
              <a:rPr lang="en-US" sz="1000" b="1" kern="1200" dirty="0">
                <a:latin typeface="Arial" charset="0"/>
                <a:ea typeface="ヒラギノ角ゴ Pro W3" charset="-128"/>
              </a:rPr>
              <a:t>COMMUNITY COLLEGE RESEARCH CENTER</a:t>
            </a:r>
            <a:endParaRPr lang="en-US" sz="1000" kern="1200" dirty="0">
              <a:latin typeface="Arial" charset="0"/>
              <a:ea typeface="ヒラギノ角ゴ Pro W3" charset="-128"/>
            </a:endParaRPr>
          </a:p>
        </p:txBody>
      </p:sp>
      <p:sp>
        <p:nvSpPr>
          <p:cNvPr id="7" name="Rectangle 6"/>
          <p:cNvSpPr/>
          <p:nvPr userDrawn="1"/>
        </p:nvSpPr>
        <p:spPr bwMode="auto">
          <a:xfrm>
            <a:off x="650240" y="751389"/>
            <a:ext cx="11704320" cy="245646"/>
          </a:xfrm>
          <a:prstGeom prst="rect">
            <a:avLst/>
          </a:prstGeom>
          <a:solidFill>
            <a:srgbClr val="14131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3377" tIns="61739" rIns="123377" bIns="61739" numCol="1" rtlCol="0" anchor="t" anchorCtr="0" compatLnSpc="1">
            <a:prstTxWarp prst="textNoShape">
              <a:avLst/>
            </a:prstTxWarp>
          </a:bodyPr>
          <a:lstStyle/>
          <a:p>
            <a:pPr defTabSz="869212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>
              <a:latin typeface="Arial" charset="0"/>
              <a:ea typeface="ヒラギノ角ゴ Pro W3" charset="-12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392" y="2856990"/>
            <a:ext cx="11704320" cy="6364678"/>
          </a:xfrm>
        </p:spPr>
        <p:txBody>
          <a:bodyPr/>
          <a:lstStyle>
            <a:lvl1pPr>
              <a:buClr>
                <a:schemeClr val="tx1"/>
              </a:buClr>
              <a:defRPr>
                <a:solidFill>
                  <a:srgbClr val="FFFFFF"/>
                </a:solidFill>
              </a:defRPr>
            </a:lvl1pPr>
            <a:lvl2pPr>
              <a:buClr>
                <a:schemeClr val="tx1"/>
              </a:buClr>
              <a:defRPr>
                <a:solidFill>
                  <a:srgbClr val="FFFFFF"/>
                </a:solidFill>
              </a:defRPr>
            </a:lvl2pPr>
            <a:lvl3pPr>
              <a:buClr>
                <a:schemeClr val="tx1"/>
              </a:buClr>
              <a:defRPr>
                <a:solidFill>
                  <a:srgbClr val="FFFFFF"/>
                </a:solidFill>
              </a:defRPr>
            </a:lvl3pPr>
            <a:lvl4pPr>
              <a:buClr>
                <a:schemeClr val="tx1"/>
              </a:buClr>
              <a:defRPr>
                <a:solidFill>
                  <a:srgbClr val="FFFFFF"/>
                </a:solidFill>
              </a:defRPr>
            </a:lvl4pPr>
            <a:lvl5pPr>
              <a:buClr>
                <a:schemeClr val="tx1"/>
              </a:buCl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392" y="1083733"/>
            <a:ext cx="11704320" cy="1625600"/>
          </a:xfrm>
        </p:spPr>
        <p:txBody>
          <a:bodyPr anchor="ctr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733636612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 bwMode="auto">
          <a:xfrm>
            <a:off x="0" y="0"/>
            <a:ext cx="13004800" cy="9753600"/>
          </a:xfrm>
          <a:prstGeom prst="rect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3377" tIns="61739" rIns="123377" bIns="61739" numCol="1" rtlCol="0" anchor="t" anchorCtr="0" compatLnSpc="1">
            <a:prstTxWarp prst="textNoShape">
              <a:avLst/>
            </a:prstTxWarp>
          </a:bodyPr>
          <a:lstStyle/>
          <a:p>
            <a:pPr defTabSz="869212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 dirty="0">
              <a:latin typeface="Arial" charset="0"/>
              <a:ea typeface="ヒラギノ角ゴ Pro W3" charset="-128"/>
            </a:endParaRPr>
          </a:p>
        </p:txBody>
      </p:sp>
      <p:sp>
        <p:nvSpPr>
          <p:cNvPr id="6" name="Text Box 9"/>
          <p:cNvSpPr txBox="1">
            <a:spLocks noChangeArrowheads="1"/>
          </p:cNvSpPr>
          <p:nvPr userDrawn="1"/>
        </p:nvSpPr>
        <p:spPr bwMode="auto">
          <a:xfrm>
            <a:off x="520199" y="398312"/>
            <a:ext cx="4623929" cy="2834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23377" tIns="61739" rIns="123377" bIns="61739">
            <a:prstTxWarp prst="textNoShape">
              <a:avLst/>
            </a:prstTxWarp>
            <a:spAutoFit/>
          </a:bodyPr>
          <a:lstStyle/>
          <a:p>
            <a:pPr defTabSz="869212" eaLnBrk="0" fontAlgn="base">
              <a:spcBef>
                <a:spcPts val="327"/>
              </a:spcBef>
              <a:spcAft>
                <a:spcPct val="0"/>
              </a:spcAft>
              <a:defRPr/>
            </a:pPr>
            <a:r>
              <a:rPr lang="en-US" sz="1000" b="1" kern="1200" dirty="0">
                <a:solidFill>
                  <a:srgbClr val="FFFFFF"/>
                </a:solidFill>
                <a:latin typeface="Arial" charset="0"/>
                <a:ea typeface="ヒラギノ角ゴ Pro W3" charset="-128"/>
              </a:rPr>
              <a:t>COMMUNITY COLLEGE RESEARCH CENTER</a:t>
            </a:r>
            <a:endParaRPr lang="en-US" sz="1000" kern="1200" dirty="0">
              <a:solidFill>
                <a:srgbClr val="FFFFFF"/>
              </a:solidFill>
              <a:latin typeface="Arial" charset="0"/>
              <a:ea typeface="ヒラギノ角ゴ Pro W3" charset="-128"/>
            </a:endParaRPr>
          </a:p>
        </p:txBody>
      </p:sp>
      <p:sp>
        <p:nvSpPr>
          <p:cNvPr id="7" name="Rectangle 6"/>
          <p:cNvSpPr/>
          <p:nvPr userDrawn="1"/>
        </p:nvSpPr>
        <p:spPr bwMode="auto">
          <a:xfrm>
            <a:off x="650240" y="751389"/>
            <a:ext cx="11704320" cy="245646"/>
          </a:xfrm>
          <a:prstGeom prst="rect">
            <a:avLst/>
          </a:prstGeom>
          <a:solidFill>
            <a:srgbClr val="0065A4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3377" tIns="61739" rIns="123377" bIns="61739" numCol="1" rtlCol="0" anchor="t" anchorCtr="0" compatLnSpc="1">
            <a:prstTxWarp prst="textNoShape">
              <a:avLst/>
            </a:prstTxWarp>
          </a:bodyPr>
          <a:lstStyle/>
          <a:p>
            <a:pPr defTabSz="869212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>
              <a:latin typeface="Arial" charset="0"/>
              <a:ea typeface="ヒラギノ角ゴ Pro W3" charset="-12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392" y="2856990"/>
            <a:ext cx="11704320" cy="6364678"/>
          </a:xfrm>
        </p:spPr>
        <p:txBody>
          <a:bodyPr/>
          <a:lstStyle>
            <a:lvl1pPr>
              <a:buClr>
                <a:schemeClr val="accent4"/>
              </a:buClr>
              <a:defRPr>
                <a:solidFill>
                  <a:srgbClr val="FFFFFF"/>
                </a:solidFill>
              </a:defRPr>
            </a:lvl1pPr>
            <a:lvl2pPr>
              <a:buClr>
                <a:schemeClr val="accent4"/>
              </a:buClr>
              <a:defRPr>
                <a:solidFill>
                  <a:srgbClr val="FFFFFF"/>
                </a:solidFill>
              </a:defRPr>
            </a:lvl2pPr>
            <a:lvl3pPr>
              <a:buClr>
                <a:schemeClr val="accent4"/>
              </a:buClr>
              <a:defRPr>
                <a:solidFill>
                  <a:srgbClr val="FFFFFF"/>
                </a:solidFill>
              </a:defRPr>
            </a:lvl3pPr>
            <a:lvl4pPr>
              <a:buClr>
                <a:schemeClr val="accent4"/>
              </a:buClr>
              <a:defRPr>
                <a:solidFill>
                  <a:srgbClr val="FFFFFF"/>
                </a:solidFill>
              </a:defRPr>
            </a:lvl4pPr>
            <a:lvl5pPr>
              <a:buClr>
                <a:schemeClr val="accent4"/>
              </a:buCl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392" y="1083733"/>
            <a:ext cx="11704320" cy="1625600"/>
          </a:xfrm>
        </p:spPr>
        <p:txBody>
          <a:bodyPr anchor="ctr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100167464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7717" y="1083733"/>
            <a:ext cx="11704321" cy="1625600"/>
          </a:xfrm>
        </p:spPr>
        <p:txBody>
          <a:bodyPr anchor="ctr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476395" y="2848807"/>
            <a:ext cx="5659496" cy="6431959"/>
          </a:xfrm>
          <a:ln>
            <a:noFill/>
          </a:ln>
        </p:spPr>
        <p:txBody>
          <a:bodyPr/>
          <a:lstStyle>
            <a:lvl1pPr>
              <a:spcBef>
                <a:spcPts val="614"/>
              </a:spcBef>
              <a:buClr>
                <a:schemeClr val="bg2"/>
              </a:buClr>
              <a:defRPr/>
            </a:lvl1pPr>
            <a:lvl2pPr>
              <a:spcBef>
                <a:spcPts val="614"/>
              </a:spcBef>
              <a:buClr>
                <a:schemeClr val="bg2"/>
              </a:buClr>
              <a:defRPr/>
            </a:lvl2pPr>
            <a:lvl3pPr>
              <a:spcBef>
                <a:spcPts val="614"/>
              </a:spcBef>
              <a:buClr>
                <a:schemeClr val="bg2"/>
              </a:buClr>
              <a:defRPr/>
            </a:lvl3pPr>
            <a:lvl4pPr>
              <a:spcBef>
                <a:spcPts val="614"/>
              </a:spcBef>
              <a:buClr>
                <a:schemeClr val="bg2"/>
              </a:buClr>
              <a:defRPr/>
            </a:lvl4pPr>
            <a:lvl5pPr>
              <a:spcBef>
                <a:spcPts val="614"/>
              </a:spcBef>
              <a:buClr>
                <a:schemeClr val="bg2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6521219" y="2848807"/>
            <a:ext cx="5659496" cy="6431959"/>
          </a:xfrm>
          <a:ln>
            <a:noFill/>
          </a:ln>
        </p:spPr>
        <p:txBody>
          <a:bodyPr/>
          <a:lstStyle>
            <a:lvl1pPr>
              <a:spcBef>
                <a:spcPts val="614"/>
              </a:spcBef>
              <a:buClr>
                <a:schemeClr val="bg2"/>
              </a:buClr>
              <a:defRPr/>
            </a:lvl1pPr>
            <a:lvl2pPr>
              <a:spcBef>
                <a:spcPts val="614"/>
              </a:spcBef>
              <a:buClr>
                <a:schemeClr val="bg2"/>
              </a:buClr>
              <a:defRPr/>
            </a:lvl2pPr>
            <a:lvl3pPr>
              <a:spcBef>
                <a:spcPts val="614"/>
              </a:spcBef>
              <a:buClr>
                <a:schemeClr val="bg2"/>
              </a:buClr>
              <a:defRPr/>
            </a:lvl3pPr>
            <a:lvl4pPr>
              <a:spcBef>
                <a:spcPts val="614"/>
              </a:spcBef>
              <a:buClr>
                <a:schemeClr val="bg2"/>
              </a:buClr>
              <a:defRPr/>
            </a:lvl4pPr>
            <a:lvl5pPr>
              <a:spcBef>
                <a:spcPts val="614"/>
              </a:spcBef>
              <a:buClr>
                <a:schemeClr val="bg2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50047519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7" name="Chart Placeholder 6"/>
          <p:cNvSpPr>
            <a:spLocks noGrp="1"/>
          </p:cNvSpPr>
          <p:nvPr>
            <p:ph type="chart" sz="quarter" idx="12"/>
          </p:nvPr>
        </p:nvSpPr>
        <p:spPr>
          <a:xfrm>
            <a:off x="6497892" y="3132290"/>
            <a:ext cx="5682826" cy="5839367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6" name="Chart Placeholder 6"/>
          <p:cNvSpPr>
            <a:spLocks noGrp="1"/>
          </p:cNvSpPr>
          <p:nvPr>
            <p:ph type="chart" sz="quarter" idx="13"/>
          </p:nvPr>
        </p:nvSpPr>
        <p:spPr>
          <a:xfrm>
            <a:off x="476398" y="3132290"/>
            <a:ext cx="5682826" cy="5839367"/>
          </a:xfrm>
        </p:spPr>
        <p:txBody>
          <a:bodyPr/>
          <a:lstStyle/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3167258303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 bwMode="auto">
          <a:xfrm>
            <a:off x="476398" y="3384410"/>
            <a:ext cx="5660250" cy="5449374"/>
          </a:xfrm>
          <a:prstGeom prst="rect">
            <a:avLst/>
          </a:prstGeom>
          <a:noFill/>
          <a:ln w="3175" cap="flat" cmpd="sng" algn="ctr">
            <a:solidFill>
              <a:srgbClr val="14131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123377" tIns="61739" rIns="123377" bIns="61739">
            <a:prstTxWarp prst="textNoShape">
              <a:avLst/>
            </a:prstTxWarp>
          </a:bodyPr>
          <a:lstStyle/>
          <a:p>
            <a:pPr defTabSz="869212" eaLnBrk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3400" kern="1200">
              <a:latin typeface="Arial" charset="0"/>
              <a:ea typeface="ヒラギノ角ゴ Pro W3" charset="-128"/>
            </a:endParaRPr>
          </a:p>
        </p:txBody>
      </p:sp>
      <p:sp>
        <p:nvSpPr>
          <p:cNvPr id="10" name="Rectangle 9"/>
          <p:cNvSpPr/>
          <p:nvPr userDrawn="1"/>
        </p:nvSpPr>
        <p:spPr bwMode="auto">
          <a:xfrm>
            <a:off x="6520467" y="3006458"/>
            <a:ext cx="5660248" cy="5827325"/>
          </a:xfrm>
          <a:prstGeom prst="rect">
            <a:avLst/>
          </a:prstGeom>
          <a:noFill/>
          <a:ln w="3175" cap="flat" cmpd="sng" algn="ctr">
            <a:solidFill>
              <a:srgbClr val="14131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123377" tIns="61739" rIns="123377" bIns="61739">
            <a:prstTxWarp prst="textNoShape">
              <a:avLst/>
            </a:prstTxWarp>
          </a:bodyPr>
          <a:lstStyle/>
          <a:p>
            <a:pPr defTabSz="869212" eaLnBrk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3400" kern="1200">
              <a:latin typeface="Arial" charset="0"/>
              <a:ea typeface="ヒラギノ角ゴ Pro W3" charset="-128"/>
            </a:endParaRP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6521219" y="3435133"/>
            <a:ext cx="5659496" cy="5396841"/>
          </a:xfrm>
          <a:ln>
            <a:noFill/>
          </a:ln>
        </p:spPr>
        <p:txBody>
          <a:bodyPr/>
          <a:lstStyle>
            <a:lvl1pPr>
              <a:buClr>
                <a:schemeClr val="bg2"/>
              </a:buClr>
              <a:defRPr/>
            </a:lvl1pPr>
            <a:lvl2pPr>
              <a:buClr>
                <a:schemeClr val="bg2"/>
              </a:buClr>
              <a:defRPr/>
            </a:lvl2pPr>
            <a:lvl3pPr>
              <a:buClr>
                <a:schemeClr val="bg2"/>
              </a:buClr>
              <a:defRPr/>
            </a:lvl3pPr>
            <a:lvl4pPr>
              <a:buClr>
                <a:schemeClr val="bg2"/>
              </a:buClr>
              <a:defRPr/>
            </a:lvl4pPr>
            <a:lvl5pPr>
              <a:buClr>
                <a:schemeClr val="bg2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7744" y="1083733"/>
            <a:ext cx="11718771" cy="1625600"/>
          </a:xfrm>
        </p:spPr>
        <p:txBody>
          <a:bodyPr anchor="ctr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476395" y="3435133"/>
            <a:ext cx="5659496" cy="5411291"/>
          </a:xfrm>
          <a:ln>
            <a:noFill/>
          </a:ln>
        </p:spPr>
        <p:txBody>
          <a:bodyPr/>
          <a:lstStyle>
            <a:lvl1pPr>
              <a:buClr>
                <a:schemeClr val="bg2"/>
              </a:buClr>
              <a:defRPr/>
            </a:lvl1pPr>
            <a:lvl2pPr>
              <a:buClr>
                <a:schemeClr val="bg2"/>
              </a:buClr>
              <a:defRPr/>
            </a:lvl2pPr>
            <a:lvl3pPr>
              <a:buClr>
                <a:schemeClr val="bg2"/>
              </a:buClr>
              <a:defRPr/>
            </a:lvl3pPr>
            <a:lvl4pPr>
              <a:buClr>
                <a:schemeClr val="bg2"/>
              </a:buClr>
              <a:defRPr/>
            </a:lvl4pPr>
            <a:lvl5pPr>
              <a:buClr>
                <a:schemeClr val="bg2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476395" y="3006459"/>
            <a:ext cx="5659496" cy="435750"/>
          </a:xfrm>
          <a:solidFill>
            <a:srgbClr val="0065A4"/>
          </a:solidFill>
          <a:ln>
            <a:noFill/>
          </a:ln>
        </p:spPr>
        <p:txBody>
          <a:bodyPr anchor="ctr"/>
          <a:lstStyle>
            <a:lvl1pPr marL="384274" indent="-150472" algn="l">
              <a:buFontTx/>
              <a:buNone/>
              <a:defRPr sz="17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2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6521219" y="3006459"/>
            <a:ext cx="5659496" cy="435750"/>
          </a:xfrm>
          <a:solidFill>
            <a:srgbClr val="0065A4"/>
          </a:solidFill>
          <a:ln>
            <a:noFill/>
          </a:ln>
        </p:spPr>
        <p:txBody>
          <a:bodyPr anchor="ctr"/>
          <a:lstStyle>
            <a:lvl1pPr marL="467938" indent="-317392" algn="l">
              <a:buFontTx/>
              <a:buNone/>
              <a:defRPr sz="17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13814195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399" y="1083734"/>
            <a:ext cx="11697095" cy="1635082"/>
          </a:xfrm>
        </p:spPr>
        <p:txBody>
          <a:bodyPr anchor="ctr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Box 2"/>
          <p:cNvSpPr txBox="1"/>
          <p:nvPr userDrawn="1"/>
        </p:nvSpPr>
        <p:spPr>
          <a:xfrm>
            <a:off x="895897" y="4421635"/>
            <a:ext cx="249337" cy="647952"/>
          </a:xfrm>
          <a:prstGeom prst="rect">
            <a:avLst/>
          </a:prstGeom>
          <a:noFill/>
        </p:spPr>
        <p:txBody>
          <a:bodyPr wrap="none" lIns="123377" tIns="61739" rIns="123377" bIns="61739" rtlCol="0">
            <a:spAutoFit/>
          </a:bodyPr>
          <a:lstStyle/>
          <a:p>
            <a:pPr defTabSz="869212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 dirty="0">
              <a:latin typeface="Arial" charset="0"/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976928447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7717" y="1067930"/>
            <a:ext cx="11704321" cy="1635082"/>
          </a:xfrm>
        </p:spPr>
        <p:txBody>
          <a:bodyPr anchor="ctr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476395" y="2831040"/>
            <a:ext cx="5659496" cy="6012159"/>
          </a:xfrm>
          <a:ln>
            <a:noFill/>
          </a:ln>
        </p:spPr>
        <p:txBody>
          <a:bodyPr/>
          <a:lstStyle>
            <a:lvl1pPr>
              <a:buClr>
                <a:schemeClr val="bg2"/>
              </a:buClr>
              <a:defRPr/>
            </a:lvl1pPr>
            <a:lvl2pPr>
              <a:buClr>
                <a:schemeClr val="bg2"/>
              </a:buClr>
              <a:defRPr/>
            </a:lvl2pPr>
            <a:lvl3pPr>
              <a:buClr>
                <a:schemeClr val="bg2"/>
              </a:buClr>
              <a:defRPr/>
            </a:lvl3pPr>
            <a:lvl4pPr>
              <a:buClr>
                <a:schemeClr val="bg2"/>
              </a:buClr>
              <a:defRPr/>
            </a:lvl4pPr>
            <a:lvl5pPr>
              <a:buClr>
                <a:schemeClr val="bg2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Chart Placeholder 6"/>
          <p:cNvSpPr>
            <a:spLocks noGrp="1"/>
          </p:cNvSpPr>
          <p:nvPr>
            <p:ph type="chart" sz="quarter" idx="12"/>
          </p:nvPr>
        </p:nvSpPr>
        <p:spPr>
          <a:xfrm>
            <a:off x="6497889" y="2818167"/>
            <a:ext cx="5682826" cy="6024201"/>
          </a:xfrm>
        </p:spPr>
        <p:txBody>
          <a:bodyPr/>
          <a:lstStyle/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3095818692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7" name="Chart Placeholder 6"/>
          <p:cNvSpPr>
            <a:spLocks noGrp="1"/>
          </p:cNvSpPr>
          <p:nvPr>
            <p:ph type="chart" sz="quarter" idx="12"/>
          </p:nvPr>
        </p:nvSpPr>
        <p:spPr>
          <a:xfrm>
            <a:off x="6497889" y="3132050"/>
            <a:ext cx="5682826" cy="5839367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6" name="Chart Placeholder 6"/>
          <p:cNvSpPr>
            <a:spLocks noGrp="1"/>
          </p:cNvSpPr>
          <p:nvPr>
            <p:ph type="chart" sz="quarter" idx="13"/>
          </p:nvPr>
        </p:nvSpPr>
        <p:spPr>
          <a:xfrm>
            <a:off x="476395" y="3132050"/>
            <a:ext cx="5682826" cy="5839367"/>
          </a:xfrm>
        </p:spPr>
        <p:txBody>
          <a:bodyPr/>
          <a:lstStyle/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3252607442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 bwMode="auto">
          <a:xfrm>
            <a:off x="0" y="0"/>
            <a:ext cx="13004800" cy="9753600"/>
          </a:xfrm>
          <a:prstGeom prst="rect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3491" tIns="61790" rIns="123491" bIns="61790" numCol="1" rtlCol="0" anchor="t" anchorCtr="0" compatLnSpc="1">
            <a:prstTxWarp prst="textNoShape">
              <a:avLst/>
            </a:prstTxWarp>
          </a:bodyPr>
          <a:lstStyle/>
          <a:p>
            <a:pPr defTabSz="869965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 baseline="-25000" dirty="0">
              <a:latin typeface="Arial" charset="0"/>
              <a:ea typeface="ヒラギノ角ゴ Pro W3" charset="-12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392" y="5642204"/>
            <a:ext cx="11704320" cy="3067419"/>
          </a:xfrm>
        </p:spPr>
        <p:txBody>
          <a:bodyPr/>
          <a:lstStyle>
            <a:lvl1pPr marL="0" indent="0">
              <a:spcAft>
                <a:spcPts val="0"/>
              </a:spcAft>
              <a:buFontTx/>
              <a:buNone/>
              <a:tabLst>
                <a:tab pos="1237358" algn="l"/>
              </a:tabLst>
              <a:defRPr sz="2800" b="1">
                <a:solidFill>
                  <a:srgbClr val="FFFFFF"/>
                </a:solidFill>
              </a:defRPr>
            </a:lvl1pPr>
            <a:lvl2pPr marL="0" indent="0">
              <a:spcAft>
                <a:spcPts val="0"/>
              </a:spcAft>
              <a:buFontTx/>
              <a:buNone/>
              <a:tabLst>
                <a:tab pos="927987" algn="l"/>
              </a:tabLst>
              <a:defRPr sz="1400" b="1">
                <a:solidFill>
                  <a:srgbClr val="FFFFFF"/>
                </a:solidFill>
              </a:defRPr>
            </a:lvl2pPr>
            <a:lvl3pPr marL="1237358" indent="-1237358">
              <a:spcAft>
                <a:spcPts val="0"/>
              </a:spcAft>
              <a:buFontTx/>
              <a:buNone/>
              <a:tabLst/>
              <a:defRPr sz="1400" b="0">
                <a:solidFill>
                  <a:srgbClr val="FFFFFF"/>
                </a:solidFill>
              </a:defRPr>
            </a:lvl3pPr>
            <a:lvl4pPr marL="1237358" indent="-1237358">
              <a:spcAft>
                <a:spcPts val="0"/>
              </a:spcAft>
              <a:buFontTx/>
              <a:buNone/>
              <a:tabLst/>
              <a:defRPr sz="1400">
                <a:solidFill>
                  <a:srgbClr val="FFFFFF"/>
                </a:solidFill>
              </a:defRPr>
            </a:lvl4pPr>
            <a:lvl5pPr marL="1237358" indent="-1237358">
              <a:spcAft>
                <a:spcPts val="0"/>
              </a:spcAft>
              <a:buFontTx/>
              <a:buNone/>
              <a:tabLst/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392" y="2061355"/>
            <a:ext cx="11704320" cy="3564278"/>
          </a:xfrm>
        </p:spPr>
        <p:txBody>
          <a:bodyPr anchor="t"/>
          <a:lstStyle>
            <a:lvl1pPr>
              <a:defRPr sz="71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625" y="372594"/>
            <a:ext cx="5036776" cy="979614"/>
          </a:xfrm>
          <a:prstGeom prst="rect">
            <a:avLst/>
          </a:prstGeom>
        </p:spPr>
      </p:pic>
      <p:sp>
        <p:nvSpPr>
          <p:cNvPr id="12" name="Rectangle 11"/>
          <p:cNvSpPr/>
          <p:nvPr userDrawn="1"/>
        </p:nvSpPr>
        <p:spPr bwMode="auto">
          <a:xfrm>
            <a:off x="650240" y="1589476"/>
            <a:ext cx="11704320" cy="245646"/>
          </a:xfrm>
          <a:prstGeom prst="rect">
            <a:avLst/>
          </a:prstGeom>
          <a:solidFill>
            <a:schemeClr val="bg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3491" tIns="61790" rIns="123491" bIns="61790" numCol="1" rtlCol="0" anchor="t" anchorCtr="0" compatLnSpc="1">
            <a:prstTxWarp prst="textNoShape">
              <a:avLst/>
            </a:prstTxWarp>
          </a:bodyPr>
          <a:lstStyle/>
          <a:p>
            <a:pPr defTabSz="869965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 dirty="0">
              <a:latin typeface="Arial" charset="0"/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361237410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 bwMode="auto">
          <a:xfrm>
            <a:off x="0" y="0"/>
            <a:ext cx="13004800" cy="9753600"/>
          </a:xfrm>
          <a:prstGeom prst="rect">
            <a:avLst/>
          </a:prstGeom>
          <a:solidFill>
            <a:srgbClr val="0065A4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3491" tIns="61790" rIns="123491" bIns="61790" numCol="1" rtlCol="0" anchor="t" anchorCtr="0" compatLnSpc="1">
            <a:prstTxWarp prst="textNoShape">
              <a:avLst/>
            </a:prstTxWarp>
          </a:bodyPr>
          <a:lstStyle/>
          <a:p>
            <a:pPr defTabSz="869965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 dirty="0">
              <a:latin typeface="Arial" charset="0"/>
              <a:ea typeface="ヒラギノ角ゴ Pro W3" charset="-12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392" y="5642204"/>
            <a:ext cx="11704320" cy="3067419"/>
          </a:xfrm>
        </p:spPr>
        <p:txBody>
          <a:bodyPr/>
          <a:lstStyle>
            <a:lvl1pPr marL="0" indent="0">
              <a:spcAft>
                <a:spcPts val="0"/>
              </a:spcAft>
              <a:buFontTx/>
              <a:buNone/>
              <a:tabLst>
                <a:tab pos="1237358" algn="l"/>
              </a:tabLst>
              <a:defRPr sz="2800" b="1">
                <a:solidFill>
                  <a:srgbClr val="FFFFFF"/>
                </a:solidFill>
              </a:defRPr>
            </a:lvl1pPr>
            <a:lvl2pPr marL="0" indent="0">
              <a:spcAft>
                <a:spcPts val="0"/>
              </a:spcAft>
              <a:buFontTx/>
              <a:buNone/>
              <a:tabLst>
                <a:tab pos="927987" algn="l"/>
              </a:tabLst>
              <a:defRPr sz="1400" b="1">
                <a:solidFill>
                  <a:srgbClr val="FFFFFF"/>
                </a:solidFill>
              </a:defRPr>
            </a:lvl2pPr>
            <a:lvl3pPr marL="1237358" indent="-1237358">
              <a:spcAft>
                <a:spcPts val="0"/>
              </a:spcAft>
              <a:buFontTx/>
              <a:buNone/>
              <a:tabLst/>
              <a:defRPr sz="1400" b="0">
                <a:solidFill>
                  <a:srgbClr val="FFFFFF"/>
                </a:solidFill>
              </a:defRPr>
            </a:lvl3pPr>
            <a:lvl4pPr marL="1237358" indent="-1237358">
              <a:spcAft>
                <a:spcPts val="0"/>
              </a:spcAft>
              <a:buFontTx/>
              <a:buNone/>
              <a:tabLst/>
              <a:defRPr sz="1400">
                <a:solidFill>
                  <a:srgbClr val="FFFFFF"/>
                </a:solidFill>
              </a:defRPr>
            </a:lvl4pPr>
            <a:lvl5pPr marL="1237358" indent="-1237358">
              <a:spcAft>
                <a:spcPts val="0"/>
              </a:spcAft>
              <a:buFontTx/>
              <a:buNone/>
              <a:tabLst/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392" y="2061355"/>
            <a:ext cx="11704320" cy="3564278"/>
          </a:xfrm>
        </p:spPr>
        <p:txBody>
          <a:bodyPr anchor="t"/>
          <a:lstStyle>
            <a:lvl1pPr>
              <a:defRPr sz="71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Subtitle 8"/>
          <p:cNvSpPr txBox="1">
            <a:spLocks/>
          </p:cNvSpPr>
          <p:nvPr userDrawn="1"/>
        </p:nvSpPr>
        <p:spPr bwMode="auto">
          <a:xfrm>
            <a:off x="10747022" y="1047322"/>
            <a:ext cx="1596700" cy="2256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23491" tIns="61790" rIns="123491" bIns="61790" numCol="1" anchor="t" anchorCtr="0" compatLnSpc="1">
            <a:prstTxWarp prst="textNoShape">
              <a:avLst/>
            </a:prstTxWarp>
          </a:bodyPr>
          <a:lstStyle/>
          <a:p>
            <a:pPr algn="r" defTabSz="869965" eaLnBrk="0" fontAlgn="base">
              <a:spcBef>
                <a:spcPct val="20000"/>
              </a:spcBef>
              <a:spcAft>
                <a:spcPts val="853"/>
              </a:spcAft>
              <a:buClr>
                <a:srgbClr val="A3B222"/>
              </a:buClr>
              <a:defRPr/>
            </a:pPr>
            <a:r>
              <a:rPr lang="en-US" b="1" dirty="0">
                <a:latin typeface="Arial" charset="0"/>
                <a:ea typeface="ヒラギノ角ゴ Pro W3" charset="-128"/>
              </a:rPr>
              <a:t>MONTH XX, 2012</a:t>
            </a:r>
          </a:p>
        </p:txBody>
      </p:sp>
      <p:sp>
        <p:nvSpPr>
          <p:cNvPr id="12" name="Rectangle 11"/>
          <p:cNvSpPr/>
          <p:nvPr userDrawn="1"/>
        </p:nvSpPr>
        <p:spPr bwMode="auto">
          <a:xfrm>
            <a:off x="650240" y="1589476"/>
            <a:ext cx="11704320" cy="245646"/>
          </a:xfrm>
          <a:prstGeom prst="rect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3491" tIns="61790" rIns="123491" bIns="61790" numCol="1" rtlCol="0" anchor="t" anchorCtr="0" compatLnSpc="1">
            <a:prstTxWarp prst="textNoShape">
              <a:avLst/>
            </a:prstTxWarp>
          </a:bodyPr>
          <a:lstStyle/>
          <a:p>
            <a:pPr defTabSz="869965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 dirty="0">
              <a:latin typeface="Arial" charset="0"/>
              <a:ea typeface="ヒラギノ角ゴ Pro W3" charset="-128"/>
            </a:endParaRPr>
          </a:p>
        </p:txBody>
      </p:sp>
      <p:pic>
        <p:nvPicPr>
          <p:cNvPr id="10" name="Picture 9" descr="CCRC_logo_reverse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17898" y="130049"/>
            <a:ext cx="4473651" cy="1509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779789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 bwMode="auto">
          <a:xfrm>
            <a:off x="0" y="0"/>
            <a:ext cx="13004800" cy="9753600"/>
          </a:xfrm>
          <a:prstGeom prst="rect">
            <a:avLst/>
          </a:prstGeom>
          <a:solidFill>
            <a:srgbClr val="0065A4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3491" tIns="61790" rIns="123491" bIns="61790" numCol="1" rtlCol="0" anchor="t" anchorCtr="0" compatLnSpc="1">
            <a:prstTxWarp prst="textNoShape">
              <a:avLst/>
            </a:prstTxWarp>
          </a:bodyPr>
          <a:lstStyle/>
          <a:p>
            <a:pPr defTabSz="869965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 dirty="0">
              <a:latin typeface="Arial" charset="0"/>
              <a:ea typeface="ヒラギノ角ゴ Pro W3" charset="-128"/>
            </a:endParaRPr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76392" y="1067928"/>
            <a:ext cx="11704320" cy="5477370"/>
          </a:xfrm>
        </p:spPr>
        <p:txBody>
          <a:bodyPr anchor="t"/>
          <a:lstStyle>
            <a:lvl1pPr>
              <a:spcBef>
                <a:spcPts val="0"/>
              </a:spcBef>
              <a:defRPr sz="85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76392" y="6546672"/>
            <a:ext cx="7610216" cy="1250809"/>
          </a:xfrm>
        </p:spPr>
        <p:txBody>
          <a:bodyPr/>
          <a:lstStyle>
            <a:lvl1pPr marL="0" indent="0">
              <a:spcAft>
                <a:spcPts val="853"/>
              </a:spcAft>
              <a:buFontTx/>
              <a:buNone/>
              <a:defRPr sz="28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8" name="Text Box 9"/>
          <p:cNvSpPr txBox="1">
            <a:spLocks noChangeArrowheads="1"/>
          </p:cNvSpPr>
          <p:nvPr userDrawn="1"/>
        </p:nvSpPr>
        <p:spPr bwMode="auto">
          <a:xfrm>
            <a:off x="8351972" y="412740"/>
            <a:ext cx="4132638" cy="2836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23491" tIns="61790" rIns="123491" bIns="61790">
            <a:prstTxWarp prst="textNoShape">
              <a:avLst/>
            </a:prstTxWarp>
            <a:spAutoFit/>
          </a:bodyPr>
          <a:lstStyle/>
          <a:p>
            <a:pPr algn="r" defTabSz="869965" eaLnBrk="0" fontAlgn="base">
              <a:spcBef>
                <a:spcPts val="327"/>
              </a:spcBef>
              <a:spcAft>
                <a:spcPct val="0"/>
              </a:spcAft>
              <a:defRPr/>
            </a:pPr>
            <a:r>
              <a:rPr lang="en-US" sz="1000" b="1" kern="1200" dirty="0">
                <a:latin typeface="Arial" charset="0"/>
                <a:ea typeface="ヒラギノ角ゴ Pro W3" charset="-128"/>
              </a:rPr>
              <a:t>PRESENTATION TITLE IN HEADER / JUNE 8, 2012</a:t>
            </a:r>
            <a:endParaRPr lang="en-US" sz="1000" kern="1200" dirty="0">
              <a:latin typeface="Arial" charset="0"/>
              <a:ea typeface="ヒラギノ角ゴ Pro W3" charset="-128"/>
            </a:endParaRPr>
          </a:p>
        </p:txBody>
      </p:sp>
      <p:sp>
        <p:nvSpPr>
          <p:cNvPr id="9" name="Text Box 9"/>
          <p:cNvSpPr txBox="1">
            <a:spLocks noChangeArrowheads="1"/>
          </p:cNvSpPr>
          <p:nvPr userDrawn="1"/>
        </p:nvSpPr>
        <p:spPr bwMode="auto">
          <a:xfrm>
            <a:off x="520199" y="398292"/>
            <a:ext cx="4623929" cy="2836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23491" tIns="61790" rIns="123491" bIns="61790">
            <a:prstTxWarp prst="textNoShape">
              <a:avLst/>
            </a:prstTxWarp>
            <a:spAutoFit/>
          </a:bodyPr>
          <a:lstStyle/>
          <a:p>
            <a:pPr defTabSz="869965" eaLnBrk="0" fontAlgn="base">
              <a:spcBef>
                <a:spcPts val="327"/>
              </a:spcBef>
              <a:spcAft>
                <a:spcPct val="0"/>
              </a:spcAft>
              <a:defRPr/>
            </a:pPr>
            <a:r>
              <a:rPr lang="en-US" sz="1000" b="1" kern="1200" dirty="0">
                <a:latin typeface="Arial" charset="0"/>
                <a:ea typeface="ヒラギノ角ゴ Pro W3" charset="-128"/>
              </a:rPr>
              <a:t>COMMUNITY COLLEGE RESEARCH CENTER</a:t>
            </a:r>
            <a:endParaRPr lang="en-US" sz="1000" kern="1200" dirty="0">
              <a:latin typeface="Arial" charset="0"/>
              <a:ea typeface="ヒラギノ角ゴ Pro W3" charset="-128"/>
            </a:endParaRPr>
          </a:p>
        </p:txBody>
      </p:sp>
      <p:sp>
        <p:nvSpPr>
          <p:cNvPr id="10" name="Rectangle 9"/>
          <p:cNvSpPr/>
          <p:nvPr userDrawn="1"/>
        </p:nvSpPr>
        <p:spPr bwMode="auto">
          <a:xfrm>
            <a:off x="650240" y="751389"/>
            <a:ext cx="11704320" cy="245646"/>
          </a:xfrm>
          <a:prstGeom prst="rect">
            <a:avLst/>
          </a:prstGeom>
          <a:solidFill>
            <a:srgbClr val="14131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3491" tIns="61790" rIns="123491" bIns="61790" numCol="1" rtlCol="0" anchor="t" anchorCtr="0" compatLnSpc="1">
            <a:prstTxWarp prst="textNoShape">
              <a:avLst/>
            </a:prstTxWarp>
          </a:bodyPr>
          <a:lstStyle/>
          <a:p>
            <a:pPr defTabSz="869965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>
              <a:latin typeface="Arial" charset="0"/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300700010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462847" y="1069232"/>
            <a:ext cx="11971694" cy="5463371"/>
          </a:xfrm>
        </p:spPr>
        <p:txBody>
          <a:bodyPr anchor="t"/>
          <a:lstStyle>
            <a:lvl1pPr>
              <a:spcBef>
                <a:spcPts val="0"/>
              </a:spcBef>
              <a:defRPr sz="8500">
                <a:solidFill>
                  <a:srgbClr val="141313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br>
              <a:rPr lang="en-US" dirty="0"/>
            </a:br>
            <a:endParaRPr lang="en-US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76393" y="6530866"/>
            <a:ext cx="7784064" cy="1250809"/>
          </a:xfrm>
        </p:spPr>
        <p:txBody>
          <a:bodyPr/>
          <a:lstStyle>
            <a:lvl1pPr marL="0" indent="0">
              <a:spcAft>
                <a:spcPts val="853"/>
              </a:spcAft>
              <a:buFontTx/>
              <a:buNone/>
              <a:defRPr sz="2800" b="1">
                <a:solidFill>
                  <a:srgbClr val="141313"/>
                </a:solidFill>
              </a:defRPr>
            </a:lvl1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497370159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392" y="2856990"/>
            <a:ext cx="11704320" cy="6364678"/>
          </a:xfrm>
        </p:spPr>
        <p:txBody>
          <a:bodyPr/>
          <a:lstStyle>
            <a:lvl1pPr>
              <a:buClr>
                <a:schemeClr val="bg2"/>
              </a:buClr>
              <a:defRPr/>
            </a:lvl1pPr>
            <a:lvl2pPr>
              <a:buClr>
                <a:schemeClr val="bg2"/>
              </a:buClr>
              <a:defRPr/>
            </a:lvl2pPr>
            <a:lvl3pPr>
              <a:buClr>
                <a:schemeClr val="bg2"/>
              </a:buClr>
              <a:defRPr/>
            </a:lvl3pPr>
            <a:lvl4pPr>
              <a:buClr>
                <a:schemeClr val="bg2"/>
              </a:buClr>
              <a:defRPr/>
            </a:lvl4pPr>
            <a:lvl5pPr>
              <a:buClr>
                <a:schemeClr val="bg2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392" y="1083733"/>
            <a:ext cx="11704320" cy="1625600"/>
          </a:xfrm>
        </p:spPr>
        <p:txBody>
          <a:bodyPr anchor="ctr"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466189191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 bwMode="auto">
          <a:xfrm>
            <a:off x="0" y="0"/>
            <a:ext cx="13004800" cy="9753600"/>
          </a:xfrm>
          <a:prstGeom prst="rect">
            <a:avLst/>
          </a:prstGeom>
          <a:solidFill>
            <a:schemeClr val="bg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3491" tIns="61790" rIns="123491" bIns="61790" numCol="1" rtlCol="0" anchor="t" anchorCtr="0" compatLnSpc="1">
            <a:prstTxWarp prst="textNoShape">
              <a:avLst/>
            </a:prstTxWarp>
          </a:bodyPr>
          <a:lstStyle/>
          <a:p>
            <a:pPr defTabSz="869965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 dirty="0">
              <a:latin typeface="Arial" charset="0"/>
              <a:ea typeface="ヒラギノ角ゴ Pro W3" charset="-128"/>
            </a:endParaRPr>
          </a:p>
        </p:txBody>
      </p:sp>
      <p:sp>
        <p:nvSpPr>
          <p:cNvPr id="5" name="Text Box 9"/>
          <p:cNvSpPr txBox="1">
            <a:spLocks noChangeArrowheads="1"/>
          </p:cNvSpPr>
          <p:nvPr userDrawn="1"/>
        </p:nvSpPr>
        <p:spPr bwMode="auto">
          <a:xfrm>
            <a:off x="8351972" y="412740"/>
            <a:ext cx="4132638" cy="2836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23491" tIns="61790" rIns="123491" bIns="61790">
            <a:prstTxWarp prst="textNoShape">
              <a:avLst/>
            </a:prstTxWarp>
            <a:spAutoFit/>
          </a:bodyPr>
          <a:lstStyle/>
          <a:p>
            <a:pPr algn="r" defTabSz="869965" eaLnBrk="0" fontAlgn="base">
              <a:spcBef>
                <a:spcPts val="327"/>
              </a:spcBef>
              <a:spcAft>
                <a:spcPct val="0"/>
              </a:spcAft>
              <a:defRPr/>
            </a:pPr>
            <a:r>
              <a:rPr lang="en-US" sz="1000" b="1" kern="1200" dirty="0">
                <a:latin typeface="Arial" charset="0"/>
                <a:ea typeface="ヒラギノ角ゴ Pro W3" charset="-128"/>
              </a:rPr>
              <a:t>PRESENTATION TITLE IN HEADER / MONTH XX, 2012</a:t>
            </a:r>
            <a:endParaRPr lang="en-US" sz="1000" kern="1200" dirty="0">
              <a:latin typeface="Arial" charset="0"/>
              <a:ea typeface="ヒラギノ角ゴ Pro W3" charset="-128"/>
            </a:endParaRPr>
          </a:p>
        </p:txBody>
      </p:sp>
      <p:sp>
        <p:nvSpPr>
          <p:cNvPr id="6" name="Text Box 9"/>
          <p:cNvSpPr txBox="1">
            <a:spLocks noChangeArrowheads="1"/>
          </p:cNvSpPr>
          <p:nvPr userDrawn="1"/>
        </p:nvSpPr>
        <p:spPr bwMode="auto">
          <a:xfrm>
            <a:off x="520199" y="398292"/>
            <a:ext cx="4623929" cy="2836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23491" tIns="61790" rIns="123491" bIns="61790">
            <a:prstTxWarp prst="textNoShape">
              <a:avLst/>
            </a:prstTxWarp>
            <a:spAutoFit/>
          </a:bodyPr>
          <a:lstStyle/>
          <a:p>
            <a:pPr defTabSz="869965" eaLnBrk="0" fontAlgn="base">
              <a:spcBef>
                <a:spcPts val="327"/>
              </a:spcBef>
              <a:spcAft>
                <a:spcPct val="0"/>
              </a:spcAft>
              <a:defRPr/>
            </a:pPr>
            <a:r>
              <a:rPr lang="en-US" sz="1000" b="1" kern="1200" dirty="0">
                <a:latin typeface="Arial" charset="0"/>
                <a:ea typeface="ヒラギノ角ゴ Pro W3" charset="-128"/>
              </a:rPr>
              <a:t>COMMUNITY COLLEGE RESEARCH CENTER</a:t>
            </a:r>
            <a:endParaRPr lang="en-US" sz="1000" kern="1200" dirty="0">
              <a:latin typeface="Arial" charset="0"/>
              <a:ea typeface="ヒラギノ角ゴ Pro W3" charset="-128"/>
            </a:endParaRPr>
          </a:p>
        </p:txBody>
      </p:sp>
      <p:sp>
        <p:nvSpPr>
          <p:cNvPr id="7" name="Rectangle 6"/>
          <p:cNvSpPr/>
          <p:nvPr userDrawn="1"/>
        </p:nvSpPr>
        <p:spPr bwMode="auto">
          <a:xfrm>
            <a:off x="650240" y="751389"/>
            <a:ext cx="11704320" cy="245646"/>
          </a:xfrm>
          <a:prstGeom prst="rect">
            <a:avLst/>
          </a:prstGeom>
          <a:solidFill>
            <a:srgbClr val="14131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3491" tIns="61790" rIns="123491" bIns="61790" numCol="1" rtlCol="0" anchor="t" anchorCtr="0" compatLnSpc="1">
            <a:prstTxWarp prst="textNoShape">
              <a:avLst/>
            </a:prstTxWarp>
          </a:bodyPr>
          <a:lstStyle/>
          <a:p>
            <a:pPr defTabSz="869965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>
              <a:latin typeface="Arial" charset="0"/>
              <a:ea typeface="ヒラギノ角ゴ Pro W3" charset="-12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392" y="2856990"/>
            <a:ext cx="11704320" cy="6364678"/>
          </a:xfrm>
        </p:spPr>
        <p:txBody>
          <a:bodyPr/>
          <a:lstStyle>
            <a:lvl1pPr>
              <a:buClr>
                <a:schemeClr val="tx1"/>
              </a:buClr>
              <a:defRPr>
                <a:solidFill>
                  <a:srgbClr val="FFFFFF"/>
                </a:solidFill>
              </a:defRPr>
            </a:lvl1pPr>
            <a:lvl2pPr>
              <a:buClr>
                <a:schemeClr val="tx1"/>
              </a:buClr>
              <a:defRPr>
                <a:solidFill>
                  <a:srgbClr val="FFFFFF"/>
                </a:solidFill>
              </a:defRPr>
            </a:lvl2pPr>
            <a:lvl3pPr>
              <a:buClr>
                <a:schemeClr val="tx1"/>
              </a:buClr>
              <a:defRPr>
                <a:solidFill>
                  <a:srgbClr val="FFFFFF"/>
                </a:solidFill>
              </a:defRPr>
            </a:lvl3pPr>
            <a:lvl4pPr>
              <a:buClr>
                <a:schemeClr val="tx1"/>
              </a:buClr>
              <a:defRPr>
                <a:solidFill>
                  <a:srgbClr val="FFFFFF"/>
                </a:solidFill>
              </a:defRPr>
            </a:lvl4pPr>
            <a:lvl5pPr>
              <a:buClr>
                <a:schemeClr val="tx1"/>
              </a:buCl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392" y="1083733"/>
            <a:ext cx="11704320" cy="1625600"/>
          </a:xfrm>
        </p:spPr>
        <p:txBody>
          <a:bodyPr anchor="ctr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92443955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 bwMode="auto">
          <a:xfrm>
            <a:off x="0" y="0"/>
            <a:ext cx="13004800" cy="9753600"/>
          </a:xfrm>
          <a:prstGeom prst="rect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2899" tIns="61522" rIns="122899" bIns="61522" numCol="1" rtlCol="0" anchor="t" anchorCtr="0" compatLnSpc="1">
            <a:prstTxWarp prst="textNoShape">
              <a:avLst/>
            </a:prstTxWarp>
          </a:bodyPr>
          <a:lstStyle/>
          <a:p>
            <a:pPr defTabSz="866195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 baseline="-25000" dirty="0">
              <a:latin typeface="Arial" charset="0"/>
              <a:ea typeface="ヒラギノ角ゴ Pro W3" charset="-12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392" y="5642248"/>
            <a:ext cx="11704320" cy="3067419"/>
          </a:xfrm>
        </p:spPr>
        <p:txBody>
          <a:bodyPr/>
          <a:lstStyle>
            <a:lvl1pPr marL="0" indent="0">
              <a:spcAft>
                <a:spcPts val="0"/>
              </a:spcAft>
              <a:buFontTx/>
              <a:buNone/>
              <a:tabLst>
                <a:tab pos="1231730" algn="l"/>
              </a:tabLst>
              <a:defRPr sz="2800" b="1">
                <a:solidFill>
                  <a:srgbClr val="FFFFFF"/>
                </a:solidFill>
              </a:defRPr>
            </a:lvl1pPr>
            <a:lvl2pPr marL="0" indent="0">
              <a:spcAft>
                <a:spcPts val="0"/>
              </a:spcAft>
              <a:buFontTx/>
              <a:buNone/>
              <a:tabLst>
                <a:tab pos="923838" algn="l"/>
              </a:tabLst>
              <a:defRPr sz="1400" b="1">
                <a:solidFill>
                  <a:srgbClr val="FFFFFF"/>
                </a:solidFill>
              </a:defRPr>
            </a:lvl2pPr>
            <a:lvl3pPr marL="1231730" indent="-1231730">
              <a:spcAft>
                <a:spcPts val="0"/>
              </a:spcAft>
              <a:buFontTx/>
              <a:buNone/>
              <a:tabLst/>
              <a:defRPr sz="1400" b="0">
                <a:solidFill>
                  <a:srgbClr val="FFFFFF"/>
                </a:solidFill>
              </a:defRPr>
            </a:lvl3pPr>
            <a:lvl4pPr marL="1231730" indent="-1231730">
              <a:spcAft>
                <a:spcPts val="0"/>
              </a:spcAft>
              <a:buFontTx/>
              <a:buNone/>
              <a:tabLst/>
              <a:defRPr sz="1400">
                <a:solidFill>
                  <a:srgbClr val="FFFFFF"/>
                </a:solidFill>
              </a:defRPr>
            </a:lvl4pPr>
            <a:lvl5pPr marL="1231730" indent="-1231730">
              <a:spcAft>
                <a:spcPts val="0"/>
              </a:spcAft>
              <a:buFontTx/>
              <a:buNone/>
              <a:tabLst/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392" y="2061355"/>
            <a:ext cx="11704320" cy="3564278"/>
          </a:xfrm>
        </p:spPr>
        <p:txBody>
          <a:bodyPr anchor="t"/>
          <a:lstStyle>
            <a:lvl1pPr>
              <a:defRPr sz="71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Subtitle 8"/>
          <p:cNvSpPr txBox="1">
            <a:spLocks/>
          </p:cNvSpPr>
          <p:nvPr userDrawn="1"/>
        </p:nvSpPr>
        <p:spPr bwMode="auto">
          <a:xfrm>
            <a:off x="10747022" y="1047448"/>
            <a:ext cx="1596700" cy="2256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22899" tIns="61522" rIns="122899" bIns="61522" numCol="1" anchor="t" anchorCtr="0" compatLnSpc="1">
            <a:prstTxWarp prst="textNoShape">
              <a:avLst/>
            </a:prstTxWarp>
          </a:bodyPr>
          <a:lstStyle/>
          <a:p>
            <a:pPr algn="r" defTabSz="866195" eaLnBrk="0" fontAlgn="base">
              <a:spcBef>
                <a:spcPct val="20000"/>
              </a:spcBef>
              <a:spcAft>
                <a:spcPts val="853"/>
              </a:spcAft>
              <a:buClr>
                <a:srgbClr val="A3B222"/>
              </a:buClr>
              <a:defRPr/>
            </a:pPr>
            <a:endParaRPr lang="en-US" b="1" dirty="0">
              <a:solidFill>
                <a:srgbClr val="FFFFFF"/>
              </a:solidFill>
              <a:latin typeface="Arial" charset="0"/>
              <a:ea typeface="ヒラギノ角ゴ Pro W3" charset="-128"/>
            </a:endParaRP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625" y="372594"/>
            <a:ext cx="5036776" cy="979614"/>
          </a:xfrm>
          <a:prstGeom prst="rect">
            <a:avLst/>
          </a:prstGeom>
        </p:spPr>
      </p:pic>
      <p:sp>
        <p:nvSpPr>
          <p:cNvPr id="12" name="Rectangle 11"/>
          <p:cNvSpPr/>
          <p:nvPr userDrawn="1"/>
        </p:nvSpPr>
        <p:spPr bwMode="auto">
          <a:xfrm>
            <a:off x="650240" y="1589476"/>
            <a:ext cx="11704320" cy="245646"/>
          </a:xfrm>
          <a:prstGeom prst="rect">
            <a:avLst/>
          </a:prstGeom>
          <a:solidFill>
            <a:schemeClr val="bg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2899" tIns="61522" rIns="122899" bIns="61522" numCol="1" rtlCol="0" anchor="t" anchorCtr="0" compatLnSpc="1">
            <a:prstTxWarp prst="textNoShape">
              <a:avLst/>
            </a:prstTxWarp>
          </a:bodyPr>
          <a:lstStyle/>
          <a:p>
            <a:pPr defTabSz="866195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 dirty="0">
              <a:latin typeface="Arial" charset="0"/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435656708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 bwMode="auto">
          <a:xfrm>
            <a:off x="0" y="0"/>
            <a:ext cx="13004800" cy="9753600"/>
          </a:xfrm>
          <a:prstGeom prst="rect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3491" tIns="61790" rIns="123491" bIns="61790" numCol="1" rtlCol="0" anchor="t" anchorCtr="0" compatLnSpc="1">
            <a:prstTxWarp prst="textNoShape">
              <a:avLst/>
            </a:prstTxWarp>
          </a:bodyPr>
          <a:lstStyle/>
          <a:p>
            <a:pPr defTabSz="869965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 dirty="0">
              <a:latin typeface="Arial" charset="0"/>
              <a:ea typeface="ヒラギノ角ゴ Pro W3" charset="-128"/>
            </a:endParaRPr>
          </a:p>
        </p:txBody>
      </p:sp>
      <p:sp>
        <p:nvSpPr>
          <p:cNvPr id="6" name="Text Box 9"/>
          <p:cNvSpPr txBox="1">
            <a:spLocks noChangeArrowheads="1"/>
          </p:cNvSpPr>
          <p:nvPr userDrawn="1"/>
        </p:nvSpPr>
        <p:spPr bwMode="auto">
          <a:xfrm>
            <a:off x="520199" y="398292"/>
            <a:ext cx="4623929" cy="2836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23491" tIns="61790" rIns="123491" bIns="61790">
            <a:prstTxWarp prst="textNoShape">
              <a:avLst/>
            </a:prstTxWarp>
            <a:spAutoFit/>
          </a:bodyPr>
          <a:lstStyle/>
          <a:p>
            <a:pPr defTabSz="869965" eaLnBrk="0" fontAlgn="base">
              <a:spcBef>
                <a:spcPts val="327"/>
              </a:spcBef>
              <a:spcAft>
                <a:spcPct val="0"/>
              </a:spcAft>
              <a:defRPr/>
            </a:pPr>
            <a:r>
              <a:rPr lang="en-US" sz="1000" b="1" kern="1200" dirty="0">
                <a:solidFill>
                  <a:srgbClr val="FFFFFF"/>
                </a:solidFill>
                <a:latin typeface="Arial" charset="0"/>
                <a:ea typeface="ヒラギノ角ゴ Pro W3" charset="-128"/>
              </a:rPr>
              <a:t>COMMUNITY COLLEGE RESEARCH CENTER</a:t>
            </a:r>
            <a:endParaRPr lang="en-US" sz="1000" kern="1200" dirty="0">
              <a:solidFill>
                <a:srgbClr val="FFFFFF"/>
              </a:solidFill>
              <a:latin typeface="Arial" charset="0"/>
              <a:ea typeface="ヒラギノ角ゴ Pro W3" charset="-128"/>
            </a:endParaRPr>
          </a:p>
        </p:txBody>
      </p:sp>
      <p:sp>
        <p:nvSpPr>
          <p:cNvPr id="7" name="Rectangle 6"/>
          <p:cNvSpPr/>
          <p:nvPr userDrawn="1"/>
        </p:nvSpPr>
        <p:spPr bwMode="auto">
          <a:xfrm>
            <a:off x="650240" y="751389"/>
            <a:ext cx="11704320" cy="245646"/>
          </a:xfrm>
          <a:prstGeom prst="rect">
            <a:avLst/>
          </a:prstGeom>
          <a:solidFill>
            <a:srgbClr val="0065A4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3491" tIns="61790" rIns="123491" bIns="61790" numCol="1" rtlCol="0" anchor="t" anchorCtr="0" compatLnSpc="1">
            <a:prstTxWarp prst="textNoShape">
              <a:avLst/>
            </a:prstTxWarp>
          </a:bodyPr>
          <a:lstStyle/>
          <a:p>
            <a:pPr defTabSz="869965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>
              <a:latin typeface="Arial" charset="0"/>
              <a:ea typeface="ヒラギノ角ゴ Pro W3" charset="-12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392" y="2856990"/>
            <a:ext cx="11704320" cy="6364678"/>
          </a:xfrm>
        </p:spPr>
        <p:txBody>
          <a:bodyPr/>
          <a:lstStyle>
            <a:lvl1pPr>
              <a:buClr>
                <a:schemeClr val="accent4"/>
              </a:buClr>
              <a:defRPr>
                <a:solidFill>
                  <a:srgbClr val="FFFFFF"/>
                </a:solidFill>
              </a:defRPr>
            </a:lvl1pPr>
            <a:lvl2pPr>
              <a:buClr>
                <a:schemeClr val="accent4"/>
              </a:buClr>
              <a:defRPr>
                <a:solidFill>
                  <a:srgbClr val="FFFFFF"/>
                </a:solidFill>
              </a:defRPr>
            </a:lvl2pPr>
            <a:lvl3pPr>
              <a:buClr>
                <a:schemeClr val="accent4"/>
              </a:buClr>
              <a:defRPr>
                <a:solidFill>
                  <a:srgbClr val="FFFFFF"/>
                </a:solidFill>
              </a:defRPr>
            </a:lvl3pPr>
            <a:lvl4pPr>
              <a:buClr>
                <a:schemeClr val="accent4"/>
              </a:buClr>
              <a:defRPr>
                <a:solidFill>
                  <a:srgbClr val="FFFFFF"/>
                </a:solidFill>
              </a:defRPr>
            </a:lvl4pPr>
            <a:lvl5pPr>
              <a:buClr>
                <a:schemeClr val="accent4"/>
              </a:buCl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392" y="1083733"/>
            <a:ext cx="11704320" cy="1625600"/>
          </a:xfrm>
        </p:spPr>
        <p:txBody>
          <a:bodyPr anchor="ctr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104742341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7717" y="1083733"/>
            <a:ext cx="11704321" cy="1625600"/>
          </a:xfrm>
        </p:spPr>
        <p:txBody>
          <a:bodyPr anchor="ctr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476395" y="2848682"/>
            <a:ext cx="5659496" cy="6431959"/>
          </a:xfrm>
          <a:ln>
            <a:noFill/>
          </a:ln>
        </p:spPr>
        <p:txBody>
          <a:bodyPr/>
          <a:lstStyle>
            <a:lvl1pPr>
              <a:spcBef>
                <a:spcPts val="614"/>
              </a:spcBef>
              <a:buClr>
                <a:schemeClr val="bg2"/>
              </a:buClr>
              <a:defRPr/>
            </a:lvl1pPr>
            <a:lvl2pPr>
              <a:spcBef>
                <a:spcPts val="614"/>
              </a:spcBef>
              <a:buClr>
                <a:schemeClr val="bg2"/>
              </a:buClr>
              <a:defRPr/>
            </a:lvl2pPr>
            <a:lvl3pPr>
              <a:spcBef>
                <a:spcPts val="614"/>
              </a:spcBef>
              <a:buClr>
                <a:schemeClr val="bg2"/>
              </a:buClr>
              <a:defRPr/>
            </a:lvl3pPr>
            <a:lvl4pPr>
              <a:spcBef>
                <a:spcPts val="614"/>
              </a:spcBef>
              <a:buClr>
                <a:schemeClr val="bg2"/>
              </a:buClr>
              <a:defRPr/>
            </a:lvl4pPr>
            <a:lvl5pPr>
              <a:spcBef>
                <a:spcPts val="614"/>
              </a:spcBef>
              <a:buClr>
                <a:schemeClr val="bg2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6521219" y="2848682"/>
            <a:ext cx="5659496" cy="6431959"/>
          </a:xfrm>
          <a:ln>
            <a:noFill/>
          </a:ln>
        </p:spPr>
        <p:txBody>
          <a:bodyPr/>
          <a:lstStyle>
            <a:lvl1pPr>
              <a:spcBef>
                <a:spcPts val="614"/>
              </a:spcBef>
              <a:buClr>
                <a:schemeClr val="bg2"/>
              </a:buClr>
              <a:defRPr/>
            </a:lvl1pPr>
            <a:lvl2pPr>
              <a:spcBef>
                <a:spcPts val="614"/>
              </a:spcBef>
              <a:buClr>
                <a:schemeClr val="bg2"/>
              </a:buClr>
              <a:defRPr/>
            </a:lvl2pPr>
            <a:lvl3pPr>
              <a:spcBef>
                <a:spcPts val="614"/>
              </a:spcBef>
              <a:buClr>
                <a:schemeClr val="bg2"/>
              </a:buClr>
              <a:defRPr/>
            </a:lvl3pPr>
            <a:lvl4pPr>
              <a:spcBef>
                <a:spcPts val="614"/>
              </a:spcBef>
              <a:buClr>
                <a:schemeClr val="bg2"/>
              </a:buClr>
              <a:defRPr/>
            </a:lvl4pPr>
            <a:lvl5pPr>
              <a:spcBef>
                <a:spcPts val="614"/>
              </a:spcBef>
              <a:buClr>
                <a:schemeClr val="bg2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995274328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 bwMode="auto">
          <a:xfrm>
            <a:off x="476398" y="3384410"/>
            <a:ext cx="5660250" cy="5449374"/>
          </a:xfrm>
          <a:prstGeom prst="rect">
            <a:avLst/>
          </a:prstGeom>
          <a:noFill/>
          <a:ln w="3175" cap="flat" cmpd="sng" algn="ctr">
            <a:solidFill>
              <a:srgbClr val="14131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123491" tIns="61790" rIns="123491" bIns="61790">
            <a:prstTxWarp prst="textNoShape">
              <a:avLst/>
            </a:prstTxWarp>
          </a:bodyPr>
          <a:lstStyle/>
          <a:p>
            <a:pPr defTabSz="869965" eaLnBrk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3400" kern="1200">
              <a:latin typeface="Arial" charset="0"/>
              <a:ea typeface="ヒラギノ角ゴ Pro W3" charset="-128"/>
            </a:endParaRPr>
          </a:p>
        </p:txBody>
      </p:sp>
      <p:sp>
        <p:nvSpPr>
          <p:cNvPr id="10" name="Rectangle 9"/>
          <p:cNvSpPr/>
          <p:nvPr userDrawn="1"/>
        </p:nvSpPr>
        <p:spPr bwMode="auto">
          <a:xfrm>
            <a:off x="6520467" y="3006458"/>
            <a:ext cx="5660248" cy="5827325"/>
          </a:xfrm>
          <a:prstGeom prst="rect">
            <a:avLst/>
          </a:prstGeom>
          <a:noFill/>
          <a:ln w="3175" cap="flat" cmpd="sng" algn="ctr">
            <a:solidFill>
              <a:srgbClr val="14131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123491" tIns="61790" rIns="123491" bIns="61790">
            <a:prstTxWarp prst="textNoShape">
              <a:avLst/>
            </a:prstTxWarp>
          </a:bodyPr>
          <a:lstStyle/>
          <a:p>
            <a:pPr defTabSz="869965" eaLnBrk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3400" kern="1200">
              <a:latin typeface="Arial" charset="0"/>
              <a:ea typeface="ヒラギノ角ゴ Pro W3" charset="-128"/>
            </a:endParaRP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6521219" y="3435133"/>
            <a:ext cx="5659496" cy="5396841"/>
          </a:xfrm>
          <a:ln>
            <a:noFill/>
          </a:ln>
        </p:spPr>
        <p:txBody>
          <a:bodyPr/>
          <a:lstStyle>
            <a:lvl1pPr>
              <a:buClr>
                <a:schemeClr val="bg2"/>
              </a:buClr>
              <a:defRPr/>
            </a:lvl1pPr>
            <a:lvl2pPr>
              <a:buClr>
                <a:schemeClr val="bg2"/>
              </a:buClr>
              <a:defRPr/>
            </a:lvl2pPr>
            <a:lvl3pPr>
              <a:buClr>
                <a:schemeClr val="bg2"/>
              </a:buClr>
              <a:defRPr/>
            </a:lvl3pPr>
            <a:lvl4pPr>
              <a:buClr>
                <a:schemeClr val="bg2"/>
              </a:buClr>
              <a:defRPr/>
            </a:lvl4pPr>
            <a:lvl5pPr>
              <a:buClr>
                <a:schemeClr val="bg2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7744" y="1083733"/>
            <a:ext cx="11718771" cy="1625600"/>
          </a:xfrm>
        </p:spPr>
        <p:txBody>
          <a:bodyPr anchor="ctr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476395" y="3435133"/>
            <a:ext cx="5659496" cy="5411291"/>
          </a:xfrm>
          <a:ln>
            <a:noFill/>
          </a:ln>
        </p:spPr>
        <p:txBody>
          <a:bodyPr/>
          <a:lstStyle>
            <a:lvl1pPr>
              <a:buClr>
                <a:schemeClr val="bg2"/>
              </a:buClr>
              <a:defRPr/>
            </a:lvl1pPr>
            <a:lvl2pPr>
              <a:buClr>
                <a:schemeClr val="bg2"/>
              </a:buClr>
              <a:defRPr/>
            </a:lvl2pPr>
            <a:lvl3pPr>
              <a:buClr>
                <a:schemeClr val="bg2"/>
              </a:buClr>
              <a:defRPr/>
            </a:lvl3pPr>
            <a:lvl4pPr>
              <a:buClr>
                <a:schemeClr val="bg2"/>
              </a:buClr>
              <a:defRPr/>
            </a:lvl4pPr>
            <a:lvl5pPr>
              <a:buClr>
                <a:schemeClr val="bg2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476395" y="3006459"/>
            <a:ext cx="5659496" cy="435750"/>
          </a:xfrm>
          <a:solidFill>
            <a:srgbClr val="0065A4"/>
          </a:solidFill>
          <a:ln>
            <a:noFill/>
          </a:ln>
        </p:spPr>
        <p:txBody>
          <a:bodyPr anchor="ctr"/>
          <a:lstStyle>
            <a:lvl1pPr marL="384611" indent="-150597" algn="l">
              <a:buFontTx/>
              <a:buNone/>
              <a:defRPr sz="17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2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6521219" y="3006459"/>
            <a:ext cx="5659496" cy="435750"/>
          </a:xfrm>
          <a:solidFill>
            <a:srgbClr val="0065A4"/>
          </a:solidFill>
          <a:ln>
            <a:noFill/>
          </a:ln>
        </p:spPr>
        <p:txBody>
          <a:bodyPr anchor="ctr"/>
          <a:lstStyle>
            <a:lvl1pPr marL="468349" indent="-317678" algn="l">
              <a:buFontTx/>
              <a:buNone/>
              <a:defRPr sz="17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63378880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399" y="1083734"/>
            <a:ext cx="11697095" cy="1635082"/>
          </a:xfrm>
        </p:spPr>
        <p:txBody>
          <a:bodyPr anchor="ctr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Box 2"/>
          <p:cNvSpPr txBox="1"/>
          <p:nvPr userDrawn="1"/>
        </p:nvSpPr>
        <p:spPr>
          <a:xfrm>
            <a:off x="895898" y="4421648"/>
            <a:ext cx="249553" cy="648051"/>
          </a:xfrm>
          <a:prstGeom prst="rect">
            <a:avLst/>
          </a:prstGeom>
          <a:noFill/>
        </p:spPr>
        <p:txBody>
          <a:bodyPr wrap="none" lIns="123491" tIns="61790" rIns="123491" bIns="61790" rtlCol="0">
            <a:spAutoFit/>
          </a:bodyPr>
          <a:lstStyle/>
          <a:p>
            <a:pPr defTabSz="869965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 dirty="0">
              <a:latin typeface="Arial" charset="0"/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764812957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7717" y="1067930"/>
            <a:ext cx="11704321" cy="1635082"/>
          </a:xfrm>
        </p:spPr>
        <p:txBody>
          <a:bodyPr anchor="ctr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476395" y="2831040"/>
            <a:ext cx="5659496" cy="6012159"/>
          </a:xfrm>
          <a:ln>
            <a:noFill/>
          </a:ln>
        </p:spPr>
        <p:txBody>
          <a:bodyPr/>
          <a:lstStyle>
            <a:lvl1pPr>
              <a:buClr>
                <a:schemeClr val="bg2"/>
              </a:buClr>
              <a:defRPr/>
            </a:lvl1pPr>
            <a:lvl2pPr>
              <a:buClr>
                <a:schemeClr val="bg2"/>
              </a:buClr>
              <a:defRPr/>
            </a:lvl2pPr>
            <a:lvl3pPr>
              <a:buClr>
                <a:schemeClr val="bg2"/>
              </a:buClr>
              <a:defRPr/>
            </a:lvl3pPr>
            <a:lvl4pPr>
              <a:buClr>
                <a:schemeClr val="bg2"/>
              </a:buClr>
              <a:defRPr/>
            </a:lvl4pPr>
            <a:lvl5pPr>
              <a:buClr>
                <a:schemeClr val="bg2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Chart Placeholder 6"/>
          <p:cNvSpPr>
            <a:spLocks noGrp="1"/>
          </p:cNvSpPr>
          <p:nvPr>
            <p:ph type="chart" sz="quarter" idx="12"/>
          </p:nvPr>
        </p:nvSpPr>
        <p:spPr>
          <a:xfrm>
            <a:off x="6497889" y="2818167"/>
            <a:ext cx="5682826" cy="6024201"/>
          </a:xfrm>
        </p:spPr>
        <p:txBody>
          <a:bodyPr/>
          <a:lstStyle/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3760237866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7" name="Chart Placeholder 6"/>
          <p:cNvSpPr>
            <a:spLocks noGrp="1"/>
          </p:cNvSpPr>
          <p:nvPr>
            <p:ph type="chart" sz="quarter" idx="12"/>
          </p:nvPr>
        </p:nvSpPr>
        <p:spPr>
          <a:xfrm>
            <a:off x="6497889" y="3132050"/>
            <a:ext cx="5682826" cy="5839367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6" name="Chart Placeholder 6"/>
          <p:cNvSpPr>
            <a:spLocks noGrp="1"/>
          </p:cNvSpPr>
          <p:nvPr>
            <p:ph type="chart" sz="quarter" idx="13"/>
          </p:nvPr>
        </p:nvSpPr>
        <p:spPr>
          <a:xfrm>
            <a:off x="476395" y="3132050"/>
            <a:ext cx="5682826" cy="5839367"/>
          </a:xfrm>
        </p:spPr>
        <p:txBody>
          <a:bodyPr/>
          <a:lstStyle/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1060108015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 bwMode="auto">
          <a:xfrm>
            <a:off x="0" y="0"/>
            <a:ext cx="13004800" cy="9753600"/>
          </a:xfrm>
          <a:prstGeom prst="rect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3599" tIns="61839" rIns="123599" bIns="61839" numCol="1" rtlCol="0" anchor="t" anchorCtr="0" compatLnSpc="1">
            <a:prstTxWarp prst="textNoShape">
              <a:avLst/>
            </a:prstTxWarp>
          </a:bodyPr>
          <a:lstStyle/>
          <a:p>
            <a:pPr defTabSz="870674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 baseline="-25000" dirty="0">
              <a:latin typeface="Arial" charset="0"/>
              <a:ea typeface="ヒラギノ角ゴ Pro W3" charset="-12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392" y="5642182"/>
            <a:ext cx="11704320" cy="3067419"/>
          </a:xfrm>
        </p:spPr>
        <p:txBody>
          <a:bodyPr/>
          <a:lstStyle>
            <a:lvl1pPr marL="0" indent="0">
              <a:spcAft>
                <a:spcPts val="0"/>
              </a:spcAft>
              <a:buFontTx/>
              <a:buNone/>
              <a:tabLst>
                <a:tab pos="1238382" algn="l"/>
              </a:tabLst>
              <a:defRPr sz="2800" b="1">
                <a:solidFill>
                  <a:srgbClr val="FFFFFF"/>
                </a:solidFill>
              </a:defRPr>
            </a:lvl1pPr>
            <a:lvl2pPr marL="0" indent="0">
              <a:spcAft>
                <a:spcPts val="0"/>
              </a:spcAft>
              <a:buFontTx/>
              <a:buNone/>
              <a:tabLst>
                <a:tab pos="928742" algn="l"/>
              </a:tabLst>
              <a:defRPr sz="1400" b="1">
                <a:solidFill>
                  <a:srgbClr val="FFFFFF"/>
                </a:solidFill>
              </a:defRPr>
            </a:lvl2pPr>
            <a:lvl3pPr marL="1238382" indent="-1238382">
              <a:spcAft>
                <a:spcPts val="0"/>
              </a:spcAft>
              <a:buFontTx/>
              <a:buNone/>
              <a:tabLst/>
              <a:defRPr sz="1400" b="0">
                <a:solidFill>
                  <a:srgbClr val="FFFFFF"/>
                </a:solidFill>
              </a:defRPr>
            </a:lvl3pPr>
            <a:lvl4pPr marL="1238382" indent="-1238382">
              <a:spcAft>
                <a:spcPts val="0"/>
              </a:spcAft>
              <a:buFontTx/>
              <a:buNone/>
              <a:tabLst/>
              <a:defRPr sz="1400">
                <a:solidFill>
                  <a:srgbClr val="FFFFFF"/>
                </a:solidFill>
              </a:defRPr>
            </a:lvl4pPr>
            <a:lvl5pPr marL="1238382" indent="-1238382">
              <a:spcAft>
                <a:spcPts val="0"/>
              </a:spcAft>
              <a:buFontTx/>
              <a:buNone/>
              <a:tabLst/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392" y="2061355"/>
            <a:ext cx="11704320" cy="3564278"/>
          </a:xfrm>
        </p:spPr>
        <p:txBody>
          <a:bodyPr anchor="t"/>
          <a:lstStyle>
            <a:lvl1pPr>
              <a:defRPr sz="71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Subtitle 8"/>
          <p:cNvSpPr txBox="1">
            <a:spLocks/>
          </p:cNvSpPr>
          <p:nvPr userDrawn="1"/>
        </p:nvSpPr>
        <p:spPr bwMode="auto">
          <a:xfrm>
            <a:off x="10747022" y="1047300"/>
            <a:ext cx="1596700" cy="2256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23599" tIns="61839" rIns="123599" bIns="61839" numCol="1" anchor="t" anchorCtr="0" compatLnSpc="1">
            <a:prstTxWarp prst="textNoShape">
              <a:avLst/>
            </a:prstTxWarp>
          </a:bodyPr>
          <a:lstStyle/>
          <a:p>
            <a:pPr algn="r" defTabSz="870674" eaLnBrk="0" fontAlgn="base">
              <a:spcBef>
                <a:spcPct val="20000"/>
              </a:spcBef>
              <a:spcAft>
                <a:spcPts val="853"/>
              </a:spcAft>
              <a:buClr>
                <a:srgbClr val="A3B222"/>
              </a:buClr>
              <a:defRPr/>
            </a:pPr>
            <a:endParaRPr lang="en-US" b="1" dirty="0">
              <a:solidFill>
                <a:srgbClr val="FFFFFF"/>
              </a:solidFill>
              <a:latin typeface="Arial" charset="0"/>
              <a:ea typeface="ヒラギノ角ゴ Pro W3" charset="-128"/>
            </a:endParaRP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625" y="372594"/>
            <a:ext cx="5036776" cy="979614"/>
          </a:xfrm>
          <a:prstGeom prst="rect">
            <a:avLst/>
          </a:prstGeom>
        </p:spPr>
      </p:pic>
      <p:sp>
        <p:nvSpPr>
          <p:cNvPr id="12" name="Rectangle 11"/>
          <p:cNvSpPr/>
          <p:nvPr userDrawn="1"/>
        </p:nvSpPr>
        <p:spPr bwMode="auto">
          <a:xfrm>
            <a:off x="650240" y="1589476"/>
            <a:ext cx="11704320" cy="245646"/>
          </a:xfrm>
          <a:prstGeom prst="rect">
            <a:avLst/>
          </a:prstGeom>
          <a:solidFill>
            <a:schemeClr val="bg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3599" tIns="61839" rIns="123599" bIns="61839" numCol="1" rtlCol="0" anchor="t" anchorCtr="0" compatLnSpc="1">
            <a:prstTxWarp prst="textNoShape">
              <a:avLst/>
            </a:prstTxWarp>
          </a:bodyPr>
          <a:lstStyle/>
          <a:p>
            <a:pPr defTabSz="870674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 dirty="0">
              <a:latin typeface="Arial" charset="0"/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498226678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 bwMode="auto">
          <a:xfrm>
            <a:off x="0" y="0"/>
            <a:ext cx="13004800" cy="9753600"/>
          </a:xfrm>
          <a:prstGeom prst="rect">
            <a:avLst/>
          </a:prstGeom>
          <a:solidFill>
            <a:srgbClr val="0065A4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3599" tIns="61839" rIns="123599" bIns="61839" numCol="1" rtlCol="0" anchor="t" anchorCtr="0" compatLnSpc="1">
            <a:prstTxWarp prst="textNoShape">
              <a:avLst/>
            </a:prstTxWarp>
          </a:bodyPr>
          <a:lstStyle/>
          <a:p>
            <a:pPr defTabSz="870674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 dirty="0">
              <a:latin typeface="Arial" charset="0"/>
              <a:ea typeface="ヒラギノ角ゴ Pro W3" charset="-12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392" y="5642182"/>
            <a:ext cx="11704320" cy="3067419"/>
          </a:xfrm>
        </p:spPr>
        <p:txBody>
          <a:bodyPr/>
          <a:lstStyle>
            <a:lvl1pPr marL="0" indent="0">
              <a:spcAft>
                <a:spcPts val="0"/>
              </a:spcAft>
              <a:buFontTx/>
              <a:buNone/>
              <a:tabLst>
                <a:tab pos="1238382" algn="l"/>
              </a:tabLst>
              <a:defRPr sz="2800" b="1">
                <a:solidFill>
                  <a:srgbClr val="FFFFFF"/>
                </a:solidFill>
              </a:defRPr>
            </a:lvl1pPr>
            <a:lvl2pPr marL="0" indent="0">
              <a:spcAft>
                <a:spcPts val="0"/>
              </a:spcAft>
              <a:buFontTx/>
              <a:buNone/>
              <a:tabLst>
                <a:tab pos="928742" algn="l"/>
              </a:tabLst>
              <a:defRPr sz="1400" b="1">
                <a:solidFill>
                  <a:srgbClr val="FFFFFF"/>
                </a:solidFill>
              </a:defRPr>
            </a:lvl2pPr>
            <a:lvl3pPr marL="1238382" indent="-1238382">
              <a:spcAft>
                <a:spcPts val="0"/>
              </a:spcAft>
              <a:buFontTx/>
              <a:buNone/>
              <a:tabLst/>
              <a:defRPr sz="1400" b="0">
                <a:solidFill>
                  <a:srgbClr val="FFFFFF"/>
                </a:solidFill>
              </a:defRPr>
            </a:lvl3pPr>
            <a:lvl4pPr marL="1238382" indent="-1238382">
              <a:spcAft>
                <a:spcPts val="0"/>
              </a:spcAft>
              <a:buFontTx/>
              <a:buNone/>
              <a:tabLst/>
              <a:defRPr sz="1400">
                <a:solidFill>
                  <a:srgbClr val="FFFFFF"/>
                </a:solidFill>
              </a:defRPr>
            </a:lvl4pPr>
            <a:lvl5pPr marL="1238382" indent="-1238382">
              <a:spcAft>
                <a:spcPts val="0"/>
              </a:spcAft>
              <a:buFontTx/>
              <a:buNone/>
              <a:tabLst/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392" y="2061355"/>
            <a:ext cx="11704320" cy="3564278"/>
          </a:xfrm>
        </p:spPr>
        <p:txBody>
          <a:bodyPr anchor="t"/>
          <a:lstStyle>
            <a:lvl1pPr>
              <a:defRPr sz="71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Subtitle 8"/>
          <p:cNvSpPr txBox="1">
            <a:spLocks/>
          </p:cNvSpPr>
          <p:nvPr userDrawn="1"/>
        </p:nvSpPr>
        <p:spPr bwMode="auto">
          <a:xfrm>
            <a:off x="10747022" y="1047300"/>
            <a:ext cx="1596700" cy="2256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23599" tIns="61839" rIns="123599" bIns="61839" numCol="1" anchor="t" anchorCtr="0" compatLnSpc="1">
            <a:prstTxWarp prst="textNoShape">
              <a:avLst/>
            </a:prstTxWarp>
          </a:bodyPr>
          <a:lstStyle/>
          <a:p>
            <a:pPr algn="r" defTabSz="870674" eaLnBrk="0" fontAlgn="base">
              <a:spcBef>
                <a:spcPct val="20000"/>
              </a:spcBef>
              <a:spcAft>
                <a:spcPts val="853"/>
              </a:spcAft>
              <a:buClr>
                <a:srgbClr val="A3B222"/>
              </a:buClr>
              <a:defRPr/>
            </a:pPr>
            <a:r>
              <a:rPr lang="en-US" b="1" dirty="0">
                <a:latin typeface="Arial" charset="0"/>
                <a:ea typeface="ヒラギノ角ゴ Pro W3" charset="-128"/>
              </a:rPr>
              <a:t>February 2, 2016</a:t>
            </a:r>
          </a:p>
        </p:txBody>
      </p:sp>
      <p:sp>
        <p:nvSpPr>
          <p:cNvPr id="12" name="Rectangle 11"/>
          <p:cNvSpPr/>
          <p:nvPr userDrawn="1"/>
        </p:nvSpPr>
        <p:spPr bwMode="auto">
          <a:xfrm>
            <a:off x="650240" y="1589476"/>
            <a:ext cx="11704320" cy="245646"/>
          </a:xfrm>
          <a:prstGeom prst="rect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3599" tIns="61839" rIns="123599" bIns="61839" numCol="1" rtlCol="0" anchor="t" anchorCtr="0" compatLnSpc="1">
            <a:prstTxWarp prst="textNoShape">
              <a:avLst/>
            </a:prstTxWarp>
          </a:bodyPr>
          <a:lstStyle/>
          <a:p>
            <a:pPr defTabSz="870674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 dirty="0">
              <a:latin typeface="Arial" charset="0"/>
              <a:ea typeface="ヒラギノ角ゴ Pro W3" charset="-128"/>
            </a:endParaRPr>
          </a:p>
        </p:txBody>
      </p:sp>
      <p:pic>
        <p:nvPicPr>
          <p:cNvPr id="10" name="Picture 9" descr="CCRC_logo_reverse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17898" y="130049"/>
            <a:ext cx="4473651" cy="1509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8796646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 bwMode="auto">
          <a:xfrm>
            <a:off x="0" y="0"/>
            <a:ext cx="13004800" cy="9753600"/>
          </a:xfrm>
          <a:prstGeom prst="rect">
            <a:avLst/>
          </a:prstGeom>
          <a:solidFill>
            <a:srgbClr val="0065A4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3599" tIns="61839" rIns="123599" bIns="61839" numCol="1" rtlCol="0" anchor="t" anchorCtr="0" compatLnSpc="1">
            <a:prstTxWarp prst="textNoShape">
              <a:avLst/>
            </a:prstTxWarp>
          </a:bodyPr>
          <a:lstStyle/>
          <a:p>
            <a:pPr defTabSz="870674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 dirty="0">
              <a:latin typeface="Arial" charset="0"/>
              <a:ea typeface="ヒラギノ角ゴ Pro W3" charset="-128"/>
            </a:endParaRPr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76392" y="1067928"/>
            <a:ext cx="11704320" cy="5477370"/>
          </a:xfrm>
        </p:spPr>
        <p:txBody>
          <a:bodyPr anchor="t"/>
          <a:lstStyle>
            <a:lvl1pPr>
              <a:spcBef>
                <a:spcPts val="0"/>
              </a:spcBef>
              <a:defRPr sz="85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76392" y="6546650"/>
            <a:ext cx="7610216" cy="1250809"/>
          </a:xfrm>
        </p:spPr>
        <p:txBody>
          <a:bodyPr/>
          <a:lstStyle>
            <a:lvl1pPr marL="0" indent="0">
              <a:spcAft>
                <a:spcPts val="853"/>
              </a:spcAft>
              <a:buFontTx/>
              <a:buNone/>
              <a:defRPr sz="28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8" name="Text Box 9"/>
          <p:cNvSpPr txBox="1">
            <a:spLocks noChangeArrowheads="1"/>
          </p:cNvSpPr>
          <p:nvPr userDrawn="1"/>
        </p:nvSpPr>
        <p:spPr bwMode="auto">
          <a:xfrm>
            <a:off x="8351972" y="413762"/>
            <a:ext cx="4132638" cy="2837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23599" tIns="61839" rIns="123599" bIns="61839">
            <a:prstTxWarp prst="textNoShape">
              <a:avLst/>
            </a:prstTxWarp>
            <a:spAutoFit/>
          </a:bodyPr>
          <a:lstStyle/>
          <a:p>
            <a:pPr algn="r" defTabSz="870674" eaLnBrk="0" fontAlgn="base">
              <a:spcBef>
                <a:spcPts val="327"/>
              </a:spcBef>
              <a:spcAft>
                <a:spcPct val="0"/>
              </a:spcAft>
              <a:defRPr/>
            </a:pPr>
            <a:r>
              <a:rPr lang="en-US" sz="1000" b="1" kern="1200" dirty="0">
                <a:latin typeface="Arial" charset="0"/>
                <a:ea typeface="ヒラギノ角ゴ Pro W3" charset="-128"/>
              </a:rPr>
              <a:t>CCRC/ February 2, 2016</a:t>
            </a:r>
            <a:endParaRPr lang="en-US" sz="1000" kern="1200" dirty="0">
              <a:latin typeface="Arial" charset="0"/>
              <a:ea typeface="ヒラギノ角ゴ Pro W3" charset="-128"/>
            </a:endParaRPr>
          </a:p>
        </p:txBody>
      </p:sp>
      <p:sp>
        <p:nvSpPr>
          <p:cNvPr id="9" name="Text Box 9"/>
          <p:cNvSpPr txBox="1">
            <a:spLocks noChangeArrowheads="1"/>
          </p:cNvSpPr>
          <p:nvPr userDrawn="1"/>
        </p:nvSpPr>
        <p:spPr bwMode="auto">
          <a:xfrm>
            <a:off x="520199" y="399312"/>
            <a:ext cx="4623929" cy="2837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23599" tIns="61839" rIns="123599" bIns="61839">
            <a:prstTxWarp prst="textNoShape">
              <a:avLst/>
            </a:prstTxWarp>
            <a:spAutoFit/>
          </a:bodyPr>
          <a:lstStyle/>
          <a:p>
            <a:pPr defTabSz="870674" eaLnBrk="0" fontAlgn="base">
              <a:spcBef>
                <a:spcPts val="327"/>
              </a:spcBef>
              <a:spcAft>
                <a:spcPct val="0"/>
              </a:spcAft>
              <a:defRPr/>
            </a:pPr>
            <a:r>
              <a:rPr lang="en-US" sz="1000" b="1" kern="1200" dirty="0">
                <a:latin typeface="Arial" charset="0"/>
                <a:ea typeface="ヒラギノ角ゴ Pro W3" charset="-128"/>
              </a:rPr>
              <a:t>COMMUNITY COLLEGE RESEARCH CENTER</a:t>
            </a:r>
            <a:endParaRPr lang="en-US" sz="1000" kern="1200" dirty="0">
              <a:latin typeface="Arial" charset="0"/>
              <a:ea typeface="ヒラギノ角ゴ Pro W3" charset="-128"/>
            </a:endParaRPr>
          </a:p>
        </p:txBody>
      </p:sp>
      <p:sp>
        <p:nvSpPr>
          <p:cNvPr id="10" name="Rectangle 9"/>
          <p:cNvSpPr/>
          <p:nvPr userDrawn="1"/>
        </p:nvSpPr>
        <p:spPr bwMode="auto">
          <a:xfrm>
            <a:off x="650240" y="751389"/>
            <a:ext cx="11704320" cy="245646"/>
          </a:xfrm>
          <a:prstGeom prst="rect">
            <a:avLst/>
          </a:prstGeom>
          <a:solidFill>
            <a:srgbClr val="14131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3599" tIns="61839" rIns="123599" bIns="61839" numCol="1" rtlCol="0" anchor="t" anchorCtr="0" compatLnSpc="1">
            <a:prstTxWarp prst="textNoShape">
              <a:avLst/>
            </a:prstTxWarp>
          </a:bodyPr>
          <a:lstStyle/>
          <a:p>
            <a:pPr defTabSz="870674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>
              <a:latin typeface="Arial" charset="0"/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125030478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462847" y="1069232"/>
            <a:ext cx="11971694" cy="5463371"/>
          </a:xfrm>
        </p:spPr>
        <p:txBody>
          <a:bodyPr anchor="t"/>
          <a:lstStyle>
            <a:lvl1pPr>
              <a:spcBef>
                <a:spcPts val="0"/>
              </a:spcBef>
              <a:defRPr sz="8500">
                <a:solidFill>
                  <a:srgbClr val="141313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br>
              <a:rPr lang="en-US" dirty="0"/>
            </a:br>
            <a:endParaRPr lang="en-US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76393" y="6530844"/>
            <a:ext cx="7784064" cy="1250809"/>
          </a:xfrm>
        </p:spPr>
        <p:txBody>
          <a:bodyPr/>
          <a:lstStyle>
            <a:lvl1pPr marL="0" indent="0">
              <a:spcAft>
                <a:spcPts val="853"/>
              </a:spcAft>
              <a:buFontTx/>
              <a:buNone/>
              <a:defRPr sz="2800" b="1">
                <a:solidFill>
                  <a:srgbClr val="141313"/>
                </a:solidFill>
              </a:defRPr>
            </a:lvl1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92725684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 bwMode="auto">
          <a:xfrm>
            <a:off x="0" y="0"/>
            <a:ext cx="13004800" cy="9753600"/>
          </a:xfrm>
          <a:prstGeom prst="rect">
            <a:avLst/>
          </a:prstGeom>
          <a:solidFill>
            <a:srgbClr val="0065A4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2899" tIns="61522" rIns="122899" bIns="61522" numCol="1" rtlCol="0" anchor="t" anchorCtr="0" compatLnSpc="1">
            <a:prstTxWarp prst="textNoShape">
              <a:avLst/>
            </a:prstTxWarp>
          </a:bodyPr>
          <a:lstStyle/>
          <a:p>
            <a:pPr defTabSz="866195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 dirty="0">
              <a:latin typeface="Arial" charset="0"/>
              <a:ea typeface="ヒラギノ角ゴ Pro W3" charset="-12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392" y="5642248"/>
            <a:ext cx="11704320" cy="3067419"/>
          </a:xfrm>
        </p:spPr>
        <p:txBody>
          <a:bodyPr/>
          <a:lstStyle>
            <a:lvl1pPr marL="0" indent="0">
              <a:spcAft>
                <a:spcPts val="0"/>
              </a:spcAft>
              <a:buFontTx/>
              <a:buNone/>
              <a:tabLst>
                <a:tab pos="1231730" algn="l"/>
              </a:tabLst>
              <a:defRPr sz="2800" b="1">
                <a:solidFill>
                  <a:srgbClr val="FFFFFF"/>
                </a:solidFill>
              </a:defRPr>
            </a:lvl1pPr>
            <a:lvl2pPr marL="0" indent="0">
              <a:spcAft>
                <a:spcPts val="0"/>
              </a:spcAft>
              <a:buFontTx/>
              <a:buNone/>
              <a:tabLst>
                <a:tab pos="923838" algn="l"/>
              </a:tabLst>
              <a:defRPr sz="1400" b="1">
                <a:solidFill>
                  <a:srgbClr val="FFFFFF"/>
                </a:solidFill>
              </a:defRPr>
            </a:lvl2pPr>
            <a:lvl3pPr marL="1231730" indent="-1231730">
              <a:spcAft>
                <a:spcPts val="0"/>
              </a:spcAft>
              <a:buFontTx/>
              <a:buNone/>
              <a:tabLst/>
              <a:defRPr sz="1400" b="0">
                <a:solidFill>
                  <a:srgbClr val="FFFFFF"/>
                </a:solidFill>
              </a:defRPr>
            </a:lvl3pPr>
            <a:lvl4pPr marL="1231730" indent="-1231730">
              <a:spcAft>
                <a:spcPts val="0"/>
              </a:spcAft>
              <a:buFontTx/>
              <a:buNone/>
              <a:tabLst/>
              <a:defRPr sz="1400">
                <a:solidFill>
                  <a:srgbClr val="FFFFFF"/>
                </a:solidFill>
              </a:defRPr>
            </a:lvl4pPr>
            <a:lvl5pPr marL="1231730" indent="-1231730">
              <a:spcAft>
                <a:spcPts val="0"/>
              </a:spcAft>
              <a:buFontTx/>
              <a:buNone/>
              <a:tabLst/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392" y="2061355"/>
            <a:ext cx="11704320" cy="3564278"/>
          </a:xfrm>
        </p:spPr>
        <p:txBody>
          <a:bodyPr anchor="t"/>
          <a:lstStyle>
            <a:lvl1pPr>
              <a:defRPr sz="71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Subtitle 8"/>
          <p:cNvSpPr txBox="1">
            <a:spLocks/>
          </p:cNvSpPr>
          <p:nvPr userDrawn="1"/>
        </p:nvSpPr>
        <p:spPr bwMode="auto">
          <a:xfrm>
            <a:off x="10747022" y="1047448"/>
            <a:ext cx="1596700" cy="2256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22899" tIns="61522" rIns="122899" bIns="61522" numCol="1" anchor="t" anchorCtr="0" compatLnSpc="1">
            <a:prstTxWarp prst="textNoShape">
              <a:avLst/>
            </a:prstTxWarp>
          </a:bodyPr>
          <a:lstStyle/>
          <a:p>
            <a:pPr algn="r" defTabSz="866195" eaLnBrk="0" fontAlgn="base">
              <a:spcBef>
                <a:spcPct val="20000"/>
              </a:spcBef>
              <a:spcAft>
                <a:spcPts val="853"/>
              </a:spcAft>
              <a:buClr>
                <a:srgbClr val="A3B222"/>
              </a:buClr>
              <a:defRPr/>
            </a:pPr>
            <a:r>
              <a:rPr lang="en-US" b="1" dirty="0">
                <a:latin typeface="Arial" charset="0"/>
                <a:ea typeface="ヒラギノ角ゴ Pro W3" charset="-128"/>
              </a:rPr>
              <a:t>February 2, 2016</a:t>
            </a:r>
          </a:p>
        </p:txBody>
      </p:sp>
      <p:sp>
        <p:nvSpPr>
          <p:cNvPr id="12" name="Rectangle 11"/>
          <p:cNvSpPr/>
          <p:nvPr userDrawn="1"/>
        </p:nvSpPr>
        <p:spPr bwMode="auto">
          <a:xfrm>
            <a:off x="650240" y="1589476"/>
            <a:ext cx="11704320" cy="245646"/>
          </a:xfrm>
          <a:prstGeom prst="rect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2899" tIns="61522" rIns="122899" bIns="61522" numCol="1" rtlCol="0" anchor="t" anchorCtr="0" compatLnSpc="1">
            <a:prstTxWarp prst="textNoShape">
              <a:avLst/>
            </a:prstTxWarp>
          </a:bodyPr>
          <a:lstStyle/>
          <a:p>
            <a:pPr defTabSz="866195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 dirty="0">
              <a:latin typeface="Arial" charset="0"/>
              <a:ea typeface="ヒラギノ角ゴ Pro W3" charset="-128"/>
            </a:endParaRPr>
          </a:p>
        </p:txBody>
      </p:sp>
      <p:pic>
        <p:nvPicPr>
          <p:cNvPr id="10" name="Picture 9" descr="CCRC_logo_reverse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17898" y="130049"/>
            <a:ext cx="4473651" cy="1509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4736979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392" y="2856990"/>
            <a:ext cx="11704320" cy="6364678"/>
          </a:xfrm>
        </p:spPr>
        <p:txBody>
          <a:bodyPr/>
          <a:lstStyle>
            <a:lvl1pPr>
              <a:buClr>
                <a:schemeClr val="bg2"/>
              </a:buClr>
              <a:defRPr/>
            </a:lvl1pPr>
            <a:lvl2pPr>
              <a:buClr>
                <a:schemeClr val="bg2"/>
              </a:buClr>
              <a:defRPr/>
            </a:lvl2pPr>
            <a:lvl3pPr>
              <a:buClr>
                <a:schemeClr val="bg2"/>
              </a:buClr>
              <a:defRPr/>
            </a:lvl3pPr>
            <a:lvl4pPr>
              <a:buClr>
                <a:schemeClr val="bg2"/>
              </a:buClr>
              <a:defRPr/>
            </a:lvl4pPr>
            <a:lvl5pPr>
              <a:buClr>
                <a:schemeClr val="bg2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392" y="1083733"/>
            <a:ext cx="11704320" cy="1625600"/>
          </a:xfrm>
        </p:spPr>
        <p:txBody>
          <a:bodyPr anchor="ctr"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37905793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 bwMode="auto">
          <a:xfrm>
            <a:off x="0" y="0"/>
            <a:ext cx="13004800" cy="9753600"/>
          </a:xfrm>
          <a:prstGeom prst="rect">
            <a:avLst/>
          </a:prstGeom>
          <a:solidFill>
            <a:schemeClr val="bg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3599" tIns="61839" rIns="123599" bIns="61839" numCol="1" rtlCol="0" anchor="t" anchorCtr="0" compatLnSpc="1">
            <a:prstTxWarp prst="textNoShape">
              <a:avLst/>
            </a:prstTxWarp>
          </a:bodyPr>
          <a:lstStyle/>
          <a:p>
            <a:pPr defTabSz="870674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 dirty="0">
              <a:latin typeface="Arial" charset="0"/>
              <a:ea typeface="ヒラギノ角ゴ Pro W3" charset="-128"/>
            </a:endParaRPr>
          </a:p>
        </p:txBody>
      </p:sp>
      <p:sp>
        <p:nvSpPr>
          <p:cNvPr id="5" name="Text Box 9"/>
          <p:cNvSpPr txBox="1">
            <a:spLocks noChangeArrowheads="1"/>
          </p:cNvSpPr>
          <p:nvPr userDrawn="1"/>
        </p:nvSpPr>
        <p:spPr bwMode="auto">
          <a:xfrm>
            <a:off x="8351972" y="413762"/>
            <a:ext cx="4132638" cy="2837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23599" tIns="61839" rIns="123599" bIns="61839">
            <a:prstTxWarp prst="textNoShape">
              <a:avLst/>
            </a:prstTxWarp>
            <a:spAutoFit/>
          </a:bodyPr>
          <a:lstStyle/>
          <a:p>
            <a:pPr algn="r" defTabSz="870674" eaLnBrk="0" fontAlgn="base">
              <a:spcBef>
                <a:spcPts val="327"/>
              </a:spcBef>
              <a:spcAft>
                <a:spcPct val="0"/>
              </a:spcAft>
              <a:defRPr/>
            </a:pPr>
            <a:r>
              <a:rPr lang="en-US" sz="1000" b="1" kern="1200" dirty="0">
                <a:latin typeface="Arial" charset="0"/>
                <a:ea typeface="ヒラギノ角ゴ Pro W3" charset="-128"/>
              </a:rPr>
              <a:t>CCRC/ February 2, 2016</a:t>
            </a:r>
            <a:endParaRPr lang="en-US" sz="1000" kern="1200" dirty="0">
              <a:latin typeface="Arial" charset="0"/>
              <a:ea typeface="ヒラギノ角ゴ Pro W3" charset="-128"/>
            </a:endParaRPr>
          </a:p>
        </p:txBody>
      </p:sp>
      <p:sp>
        <p:nvSpPr>
          <p:cNvPr id="6" name="Text Box 9"/>
          <p:cNvSpPr txBox="1">
            <a:spLocks noChangeArrowheads="1"/>
          </p:cNvSpPr>
          <p:nvPr userDrawn="1"/>
        </p:nvSpPr>
        <p:spPr bwMode="auto">
          <a:xfrm>
            <a:off x="520199" y="399312"/>
            <a:ext cx="4623929" cy="2837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23599" tIns="61839" rIns="123599" bIns="61839">
            <a:prstTxWarp prst="textNoShape">
              <a:avLst/>
            </a:prstTxWarp>
            <a:spAutoFit/>
          </a:bodyPr>
          <a:lstStyle/>
          <a:p>
            <a:pPr defTabSz="870674" eaLnBrk="0" fontAlgn="base">
              <a:spcBef>
                <a:spcPts val="327"/>
              </a:spcBef>
              <a:spcAft>
                <a:spcPct val="0"/>
              </a:spcAft>
              <a:defRPr/>
            </a:pPr>
            <a:r>
              <a:rPr lang="en-US" sz="1000" b="1" kern="1200" dirty="0">
                <a:latin typeface="Arial" charset="0"/>
                <a:ea typeface="ヒラギノ角ゴ Pro W3" charset="-128"/>
              </a:rPr>
              <a:t>COMMUNITY COLLEGE RESEARCH CENTER</a:t>
            </a:r>
            <a:endParaRPr lang="en-US" sz="1000" kern="1200" dirty="0">
              <a:latin typeface="Arial" charset="0"/>
              <a:ea typeface="ヒラギノ角ゴ Pro W3" charset="-128"/>
            </a:endParaRPr>
          </a:p>
        </p:txBody>
      </p:sp>
      <p:sp>
        <p:nvSpPr>
          <p:cNvPr id="7" name="Rectangle 6"/>
          <p:cNvSpPr/>
          <p:nvPr userDrawn="1"/>
        </p:nvSpPr>
        <p:spPr bwMode="auto">
          <a:xfrm>
            <a:off x="650240" y="751389"/>
            <a:ext cx="11704320" cy="245646"/>
          </a:xfrm>
          <a:prstGeom prst="rect">
            <a:avLst/>
          </a:prstGeom>
          <a:solidFill>
            <a:srgbClr val="14131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3599" tIns="61839" rIns="123599" bIns="61839" numCol="1" rtlCol="0" anchor="t" anchorCtr="0" compatLnSpc="1">
            <a:prstTxWarp prst="textNoShape">
              <a:avLst/>
            </a:prstTxWarp>
          </a:bodyPr>
          <a:lstStyle/>
          <a:p>
            <a:pPr defTabSz="870674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>
              <a:latin typeface="Arial" charset="0"/>
              <a:ea typeface="ヒラギノ角ゴ Pro W3" charset="-12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392" y="2856990"/>
            <a:ext cx="11704320" cy="6364678"/>
          </a:xfrm>
        </p:spPr>
        <p:txBody>
          <a:bodyPr/>
          <a:lstStyle>
            <a:lvl1pPr>
              <a:buClr>
                <a:schemeClr val="tx1"/>
              </a:buClr>
              <a:defRPr>
                <a:solidFill>
                  <a:srgbClr val="FFFFFF"/>
                </a:solidFill>
              </a:defRPr>
            </a:lvl1pPr>
            <a:lvl2pPr>
              <a:buClr>
                <a:schemeClr val="tx1"/>
              </a:buClr>
              <a:defRPr>
                <a:solidFill>
                  <a:srgbClr val="FFFFFF"/>
                </a:solidFill>
              </a:defRPr>
            </a:lvl2pPr>
            <a:lvl3pPr>
              <a:buClr>
                <a:schemeClr val="tx1"/>
              </a:buClr>
              <a:defRPr>
                <a:solidFill>
                  <a:srgbClr val="FFFFFF"/>
                </a:solidFill>
              </a:defRPr>
            </a:lvl3pPr>
            <a:lvl4pPr>
              <a:buClr>
                <a:schemeClr val="tx1"/>
              </a:buClr>
              <a:defRPr>
                <a:solidFill>
                  <a:srgbClr val="FFFFFF"/>
                </a:solidFill>
              </a:defRPr>
            </a:lvl4pPr>
            <a:lvl5pPr>
              <a:buClr>
                <a:schemeClr val="tx1"/>
              </a:buCl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392" y="1083733"/>
            <a:ext cx="11704320" cy="1625600"/>
          </a:xfrm>
        </p:spPr>
        <p:txBody>
          <a:bodyPr anchor="ctr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660988931"/>
      </p:ext>
    </p:extLst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 bwMode="auto">
          <a:xfrm>
            <a:off x="0" y="0"/>
            <a:ext cx="13004800" cy="9753600"/>
          </a:xfrm>
          <a:prstGeom prst="rect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3599" tIns="61839" rIns="123599" bIns="61839" numCol="1" rtlCol="0" anchor="t" anchorCtr="0" compatLnSpc="1">
            <a:prstTxWarp prst="textNoShape">
              <a:avLst/>
            </a:prstTxWarp>
          </a:bodyPr>
          <a:lstStyle/>
          <a:p>
            <a:pPr defTabSz="870674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 dirty="0">
              <a:latin typeface="Arial" charset="0"/>
              <a:ea typeface="ヒラギノ角ゴ Pro W3" charset="-128"/>
            </a:endParaRPr>
          </a:p>
        </p:txBody>
      </p:sp>
      <p:sp>
        <p:nvSpPr>
          <p:cNvPr id="6" name="Text Box 9"/>
          <p:cNvSpPr txBox="1">
            <a:spLocks noChangeArrowheads="1"/>
          </p:cNvSpPr>
          <p:nvPr userDrawn="1"/>
        </p:nvSpPr>
        <p:spPr bwMode="auto">
          <a:xfrm>
            <a:off x="520199" y="399312"/>
            <a:ext cx="4623929" cy="2837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23599" tIns="61839" rIns="123599" bIns="61839">
            <a:prstTxWarp prst="textNoShape">
              <a:avLst/>
            </a:prstTxWarp>
            <a:spAutoFit/>
          </a:bodyPr>
          <a:lstStyle/>
          <a:p>
            <a:pPr defTabSz="870674" eaLnBrk="0" fontAlgn="base">
              <a:spcBef>
                <a:spcPts val="327"/>
              </a:spcBef>
              <a:spcAft>
                <a:spcPct val="0"/>
              </a:spcAft>
              <a:defRPr/>
            </a:pPr>
            <a:r>
              <a:rPr lang="en-US" sz="1000" b="1" kern="1200" dirty="0">
                <a:solidFill>
                  <a:srgbClr val="FFFFFF"/>
                </a:solidFill>
                <a:latin typeface="Arial" charset="0"/>
                <a:ea typeface="ヒラギノ角ゴ Pro W3" charset="-128"/>
              </a:rPr>
              <a:t>COMMUNITY COLLEGE RESEARCH CENTER</a:t>
            </a:r>
            <a:endParaRPr lang="en-US" sz="1000" kern="1200" dirty="0">
              <a:solidFill>
                <a:srgbClr val="FFFFFF"/>
              </a:solidFill>
              <a:latin typeface="Arial" charset="0"/>
              <a:ea typeface="ヒラギノ角ゴ Pro W3" charset="-128"/>
            </a:endParaRPr>
          </a:p>
        </p:txBody>
      </p:sp>
      <p:sp>
        <p:nvSpPr>
          <p:cNvPr id="7" name="Rectangle 6"/>
          <p:cNvSpPr/>
          <p:nvPr userDrawn="1"/>
        </p:nvSpPr>
        <p:spPr bwMode="auto">
          <a:xfrm>
            <a:off x="650240" y="751389"/>
            <a:ext cx="11704320" cy="245646"/>
          </a:xfrm>
          <a:prstGeom prst="rect">
            <a:avLst/>
          </a:prstGeom>
          <a:solidFill>
            <a:srgbClr val="0065A4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3599" tIns="61839" rIns="123599" bIns="61839" numCol="1" rtlCol="0" anchor="t" anchorCtr="0" compatLnSpc="1">
            <a:prstTxWarp prst="textNoShape">
              <a:avLst/>
            </a:prstTxWarp>
          </a:bodyPr>
          <a:lstStyle/>
          <a:p>
            <a:pPr defTabSz="870674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>
              <a:latin typeface="Arial" charset="0"/>
              <a:ea typeface="ヒラギノ角ゴ Pro W3" charset="-12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392" y="2856990"/>
            <a:ext cx="11704320" cy="6364678"/>
          </a:xfrm>
        </p:spPr>
        <p:txBody>
          <a:bodyPr/>
          <a:lstStyle>
            <a:lvl1pPr>
              <a:buClr>
                <a:schemeClr val="accent4"/>
              </a:buClr>
              <a:defRPr>
                <a:solidFill>
                  <a:srgbClr val="FFFFFF"/>
                </a:solidFill>
              </a:defRPr>
            </a:lvl1pPr>
            <a:lvl2pPr>
              <a:buClr>
                <a:schemeClr val="accent4"/>
              </a:buClr>
              <a:defRPr>
                <a:solidFill>
                  <a:srgbClr val="FFFFFF"/>
                </a:solidFill>
              </a:defRPr>
            </a:lvl2pPr>
            <a:lvl3pPr>
              <a:buClr>
                <a:schemeClr val="accent4"/>
              </a:buClr>
              <a:defRPr>
                <a:solidFill>
                  <a:srgbClr val="FFFFFF"/>
                </a:solidFill>
              </a:defRPr>
            </a:lvl3pPr>
            <a:lvl4pPr>
              <a:buClr>
                <a:schemeClr val="accent4"/>
              </a:buClr>
              <a:defRPr>
                <a:solidFill>
                  <a:srgbClr val="FFFFFF"/>
                </a:solidFill>
              </a:defRPr>
            </a:lvl4pPr>
            <a:lvl5pPr>
              <a:buClr>
                <a:schemeClr val="accent4"/>
              </a:buCl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392" y="1083733"/>
            <a:ext cx="11704320" cy="1625600"/>
          </a:xfrm>
        </p:spPr>
        <p:txBody>
          <a:bodyPr anchor="ctr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536046646"/>
      </p:ext>
    </p:extLst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7717" y="1083733"/>
            <a:ext cx="11704321" cy="1625600"/>
          </a:xfrm>
        </p:spPr>
        <p:txBody>
          <a:bodyPr anchor="ctr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476395" y="2848682"/>
            <a:ext cx="5659496" cy="6431959"/>
          </a:xfrm>
          <a:ln>
            <a:noFill/>
          </a:ln>
        </p:spPr>
        <p:txBody>
          <a:bodyPr/>
          <a:lstStyle>
            <a:lvl1pPr>
              <a:spcBef>
                <a:spcPts val="614"/>
              </a:spcBef>
              <a:buClr>
                <a:schemeClr val="bg2"/>
              </a:buClr>
              <a:defRPr/>
            </a:lvl1pPr>
            <a:lvl2pPr>
              <a:spcBef>
                <a:spcPts val="614"/>
              </a:spcBef>
              <a:buClr>
                <a:schemeClr val="bg2"/>
              </a:buClr>
              <a:defRPr/>
            </a:lvl2pPr>
            <a:lvl3pPr>
              <a:spcBef>
                <a:spcPts val="614"/>
              </a:spcBef>
              <a:buClr>
                <a:schemeClr val="bg2"/>
              </a:buClr>
              <a:defRPr/>
            </a:lvl3pPr>
            <a:lvl4pPr>
              <a:spcBef>
                <a:spcPts val="614"/>
              </a:spcBef>
              <a:buClr>
                <a:schemeClr val="bg2"/>
              </a:buClr>
              <a:defRPr/>
            </a:lvl4pPr>
            <a:lvl5pPr>
              <a:spcBef>
                <a:spcPts val="614"/>
              </a:spcBef>
              <a:buClr>
                <a:schemeClr val="bg2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6521219" y="2848682"/>
            <a:ext cx="5659496" cy="6431959"/>
          </a:xfrm>
          <a:ln>
            <a:noFill/>
          </a:ln>
        </p:spPr>
        <p:txBody>
          <a:bodyPr/>
          <a:lstStyle>
            <a:lvl1pPr>
              <a:spcBef>
                <a:spcPts val="614"/>
              </a:spcBef>
              <a:buClr>
                <a:schemeClr val="bg2"/>
              </a:buClr>
              <a:defRPr/>
            </a:lvl1pPr>
            <a:lvl2pPr>
              <a:spcBef>
                <a:spcPts val="614"/>
              </a:spcBef>
              <a:buClr>
                <a:schemeClr val="bg2"/>
              </a:buClr>
              <a:defRPr/>
            </a:lvl2pPr>
            <a:lvl3pPr>
              <a:spcBef>
                <a:spcPts val="614"/>
              </a:spcBef>
              <a:buClr>
                <a:schemeClr val="bg2"/>
              </a:buClr>
              <a:defRPr/>
            </a:lvl3pPr>
            <a:lvl4pPr>
              <a:spcBef>
                <a:spcPts val="614"/>
              </a:spcBef>
              <a:buClr>
                <a:schemeClr val="bg2"/>
              </a:buClr>
              <a:defRPr/>
            </a:lvl4pPr>
            <a:lvl5pPr>
              <a:spcBef>
                <a:spcPts val="614"/>
              </a:spcBef>
              <a:buClr>
                <a:schemeClr val="bg2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46647006"/>
      </p:ext>
    </p:extLst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 bwMode="auto">
          <a:xfrm>
            <a:off x="476398" y="3384410"/>
            <a:ext cx="5660250" cy="5449374"/>
          </a:xfrm>
          <a:prstGeom prst="rect">
            <a:avLst/>
          </a:prstGeom>
          <a:noFill/>
          <a:ln w="3175" cap="flat" cmpd="sng" algn="ctr">
            <a:solidFill>
              <a:srgbClr val="14131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123599" tIns="61839" rIns="123599" bIns="61839">
            <a:prstTxWarp prst="textNoShape">
              <a:avLst/>
            </a:prstTxWarp>
          </a:bodyPr>
          <a:lstStyle/>
          <a:p>
            <a:pPr defTabSz="870674" eaLnBrk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3400" kern="1200">
              <a:latin typeface="Arial" charset="0"/>
              <a:ea typeface="ヒラギノ角ゴ Pro W3" charset="-128"/>
            </a:endParaRPr>
          </a:p>
        </p:txBody>
      </p:sp>
      <p:sp>
        <p:nvSpPr>
          <p:cNvPr id="10" name="Rectangle 9"/>
          <p:cNvSpPr/>
          <p:nvPr userDrawn="1"/>
        </p:nvSpPr>
        <p:spPr bwMode="auto">
          <a:xfrm>
            <a:off x="6520467" y="3006458"/>
            <a:ext cx="5660248" cy="5827325"/>
          </a:xfrm>
          <a:prstGeom prst="rect">
            <a:avLst/>
          </a:prstGeom>
          <a:noFill/>
          <a:ln w="3175" cap="flat" cmpd="sng" algn="ctr">
            <a:solidFill>
              <a:srgbClr val="14131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123599" tIns="61839" rIns="123599" bIns="61839">
            <a:prstTxWarp prst="textNoShape">
              <a:avLst/>
            </a:prstTxWarp>
          </a:bodyPr>
          <a:lstStyle/>
          <a:p>
            <a:pPr defTabSz="870674" eaLnBrk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3400" kern="1200">
              <a:latin typeface="Arial" charset="0"/>
              <a:ea typeface="ヒラギノ角ゴ Pro W3" charset="-128"/>
            </a:endParaRP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6521219" y="3435133"/>
            <a:ext cx="5659496" cy="5396841"/>
          </a:xfrm>
          <a:ln>
            <a:noFill/>
          </a:ln>
        </p:spPr>
        <p:txBody>
          <a:bodyPr/>
          <a:lstStyle>
            <a:lvl1pPr>
              <a:buClr>
                <a:schemeClr val="bg2"/>
              </a:buClr>
              <a:defRPr/>
            </a:lvl1pPr>
            <a:lvl2pPr>
              <a:buClr>
                <a:schemeClr val="bg2"/>
              </a:buClr>
              <a:defRPr/>
            </a:lvl2pPr>
            <a:lvl3pPr>
              <a:buClr>
                <a:schemeClr val="bg2"/>
              </a:buClr>
              <a:defRPr/>
            </a:lvl3pPr>
            <a:lvl4pPr>
              <a:buClr>
                <a:schemeClr val="bg2"/>
              </a:buClr>
              <a:defRPr/>
            </a:lvl4pPr>
            <a:lvl5pPr>
              <a:buClr>
                <a:schemeClr val="bg2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7742" y="1083733"/>
            <a:ext cx="11718771" cy="1625600"/>
          </a:xfrm>
        </p:spPr>
        <p:txBody>
          <a:bodyPr anchor="ctr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476395" y="3435133"/>
            <a:ext cx="5659496" cy="5411291"/>
          </a:xfrm>
          <a:ln>
            <a:noFill/>
          </a:ln>
        </p:spPr>
        <p:txBody>
          <a:bodyPr/>
          <a:lstStyle>
            <a:lvl1pPr>
              <a:buClr>
                <a:schemeClr val="bg2"/>
              </a:buClr>
              <a:defRPr/>
            </a:lvl1pPr>
            <a:lvl2pPr>
              <a:buClr>
                <a:schemeClr val="bg2"/>
              </a:buClr>
              <a:defRPr/>
            </a:lvl2pPr>
            <a:lvl3pPr>
              <a:buClr>
                <a:schemeClr val="bg2"/>
              </a:buClr>
              <a:defRPr/>
            </a:lvl3pPr>
            <a:lvl4pPr>
              <a:buClr>
                <a:schemeClr val="bg2"/>
              </a:buClr>
              <a:defRPr/>
            </a:lvl4pPr>
            <a:lvl5pPr>
              <a:buClr>
                <a:schemeClr val="bg2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476395" y="3006459"/>
            <a:ext cx="5659496" cy="435750"/>
          </a:xfrm>
          <a:solidFill>
            <a:srgbClr val="0065A4"/>
          </a:solidFill>
          <a:ln>
            <a:noFill/>
          </a:ln>
        </p:spPr>
        <p:txBody>
          <a:bodyPr anchor="ctr"/>
          <a:lstStyle>
            <a:lvl1pPr marL="384930" indent="-150708" algn="l">
              <a:buFontTx/>
              <a:buNone/>
              <a:defRPr sz="17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2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6521219" y="3006459"/>
            <a:ext cx="5659496" cy="435750"/>
          </a:xfrm>
          <a:solidFill>
            <a:srgbClr val="0065A4"/>
          </a:solidFill>
          <a:ln>
            <a:noFill/>
          </a:ln>
        </p:spPr>
        <p:txBody>
          <a:bodyPr anchor="ctr"/>
          <a:lstStyle>
            <a:lvl1pPr marL="468736" indent="-317947" algn="l">
              <a:buFontTx/>
              <a:buNone/>
              <a:defRPr sz="17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18788049"/>
      </p:ext>
    </p:extLst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399" y="1083734"/>
            <a:ext cx="11697095" cy="1635082"/>
          </a:xfrm>
        </p:spPr>
        <p:txBody>
          <a:bodyPr anchor="ctr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Box 2"/>
          <p:cNvSpPr txBox="1"/>
          <p:nvPr userDrawn="1"/>
        </p:nvSpPr>
        <p:spPr>
          <a:xfrm>
            <a:off x="895888" y="4421638"/>
            <a:ext cx="249772" cy="648148"/>
          </a:xfrm>
          <a:prstGeom prst="rect">
            <a:avLst/>
          </a:prstGeom>
          <a:noFill/>
        </p:spPr>
        <p:txBody>
          <a:bodyPr wrap="none" lIns="123599" tIns="61839" rIns="123599" bIns="61839" rtlCol="0">
            <a:spAutoFit/>
          </a:bodyPr>
          <a:lstStyle/>
          <a:p>
            <a:pPr defTabSz="870674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 dirty="0">
              <a:latin typeface="Arial" charset="0"/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828175716"/>
      </p:ext>
    </p:extLst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7717" y="1067930"/>
            <a:ext cx="11704321" cy="1635082"/>
          </a:xfrm>
        </p:spPr>
        <p:txBody>
          <a:bodyPr anchor="ctr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476395" y="2831040"/>
            <a:ext cx="5659496" cy="6012159"/>
          </a:xfrm>
          <a:ln>
            <a:noFill/>
          </a:ln>
        </p:spPr>
        <p:txBody>
          <a:bodyPr/>
          <a:lstStyle>
            <a:lvl1pPr>
              <a:buClr>
                <a:schemeClr val="bg2"/>
              </a:buClr>
              <a:defRPr/>
            </a:lvl1pPr>
            <a:lvl2pPr>
              <a:buClr>
                <a:schemeClr val="bg2"/>
              </a:buClr>
              <a:defRPr/>
            </a:lvl2pPr>
            <a:lvl3pPr>
              <a:buClr>
                <a:schemeClr val="bg2"/>
              </a:buClr>
              <a:defRPr/>
            </a:lvl3pPr>
            <a:lvl4pPr>
              <a:buClr>
                <a:schemeClr val="bg2"/>
              </a:buClr>
              <a:defRPr/>
            </a:lvl4pPr>
            <a:lvl5pPr>
              <a:buClr>
                <a:schemeClr val="bg2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Chart Placeholder 6"/>
          <p:cNvSpPr>
            <a:spLocks noGrp="1"/>
          </p:cNvSpPr>
          <p:nvPr>
            <p:ph type="chart" sz="quarter" idx="12"/>
          </p:nvPr>
        </p:nvSpPr>
        <p:spPr>
          <a:xfrm>
            <a:off x="6497889" y="2818167"/>
            <a:ext cx="5682826" cy="6024201"/>
          </a:xfrm>
        </p:spPr>
        <p:txBody>
          <a:bodyPr/>
          <a:lstStyle/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2732891560"/>
      </p:ext>
    </p:extLst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7" name="Chart Placeholder 6"/>
          <p:cNvSpPr>
            <a:spLocks noGrp="1"/>
          </p:cNvSpPr>
          <p:nvPr>
            <p:ph type="chart" sz="quarter" idx="12"/>
          </p:nvPr>
        </p:nvSpPr>
        <p:spPr>
          <a:xfrm>
            <a:off x="6497889" y="3132050"/>
            <a:ext cx="5682826" cy="5839367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6" name="Chart Placeholder 6"/>
          <p:cNvSpPr>
            <a:spLocks noGrp="1"/>
          </p:cNvSpPr>
          <p:nvPr>
            <p:ph type="chart" sz="quarter" idx="13"/>
          </p:nvPr>
        </p:nvSpPr>
        <p:spPr>
          <a:xfrm>
            <a:off x="476395" y="3132050"/>
            <a:ext cx="5682826" cy="5839367"/>
          </a:xfrm>
        </p:spPr>
        <p:txBody>
          <a:bodyPr/>
          <a:lstStyle/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3964059612"/>
      </p:ext>
    </p:extLst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 bwMode="auto">
          <a:xfrm>
            <a:off x="0" y="0"/>
            <a:ext cx="13004800" cy="9753600"/>
          </a:xfrm>
          <a:prstGeom prst="rect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3027" tIns="61580" rIns="123027" bIns="61580" numCol="1" rtlCol="0" anchor="t" anchorCtr="0" compatLnSpc="1">
            <a:prstTxWarp prst="textNoShape">
              <a:avLst/>
            </a:prstTxWarp>
          </a:bodyPr>
          <a:lstStyle/>
          <a:p>
            <a:pPr defTabSz="867036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 baseline="-25000" dirty="0">
              <a:latin typeface="Arial" charset="0"/>
              <a:ea typeface="ヒラギノ角ゴ Pro W3" charset="-12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392" y="5642248"/>
            <a:ext cx="11704320" cy="3067419"/>
          </a:xfrm>
        </p:spPr>
        <p:txBody>
          <a:bodyPr/>
          <a:lstStyle>
            <a:lvl1pPr marL="0" indent="0">
              <a:spcAft>
                <a:spcPts val="0"/>
              </a:spcAft>
              <a:buFontTx/>
              <a:buNone/>
              <a:tabLst>
                <a:tab pos="1232946" algn="l"/>
              </a:tabLst>
              <a:defRPr sz="2800" b="1">
                <a:solidFill>
                  <a:srgbClr val="FFFFFF"/>
                </a:solidFill>
              </a:defRPr>
            </a:lvl1pPr>
            <a:lvl2pPr marL="0" indent="0">
              <a:spcAft>
                <a:spcPts val="0"/>
              </a:spcAft>
              <a:buFontTx/>
              <a:buNone/>
              <a:tabLst>
                <a:tab pos="924734" algn="l"/>
              </a:tabLst>
              <a:defRPr sz="1400" b="1">
                <a:solidFill>
                  <a:srgbClr val="FFFFFF"/>
                </a:solidFill>
              </a:defRPr>
            </a:lvl2pPr>
            <a:lvl3pPr marL="1232946" indent="-1232946">
              <a:spcAft>
                <a:spcPts val="0"/>
              </a:spcAft>
              <a:buFontTx/>
              <a:buNone/>
              <a:tabLst/>
              <a:defRPr sz="1400" b="0">
                <a:solidFill>
                  <a:srgbClr val="FFFFFF"/>
                </a:solidFill>
              </a:defRPr>
            </a:lvl3pPr>
            <a:lvl4pPr marL="1232946" indent="-1232946">
              <a:spcAft>
                <a:spcPts val="0"/>
              </a:spcAft>
              <a:buFontTx/>
              <a:buNone/>
              <a:tabLst/>
              <a:defRPr sz="1400">
                <a:solidFill>
                  <a:srgbClr val="FFFFFF"/>
                </a:solidFill>
              </a:defRPr>
            </a:lvl4pPr>
            <a:lvl5pPr marL="1232946" indent="-1232946">
              <a:spcAft>
                <a:spcPts val="0"/>
              </a:spcAft>
              <a:buFontTx/>
              <a:buNone/>
              <a:tabLst/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392" y="2061355"/>
            <a:ext cx="11704320" cy="3564278"/>
          </a:xfrm>
        </p:spPr>
        <p:txBody>
          <a:bodyPr anchor="t"/>
          <a:lstStyle>
            <a:lvl1pPr>
              <a:defRPr sz="71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Subtitle 8"/>
          <p:cNvSpPr txBox="1">
            <a:spLocks/>
          </p:cNvSpPr>
          <p:nvPr userDrawn="1"/>
        </p:nvSpPr>
        <p:spPr bwMode="auto">
          <a:xfrm>
            <a:off x="10747022" y="1047421"/>
            <a:ext cx="1596700" cy="2256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23027" tIns="61580" rIns="123027" bIns="61580" numCol="1" anchor="t" anchorCtr="0" compatLnSpc="1">
            <a:prstTxWarp prst="textNoShape">
              <a:avLst/>
            </a:prstTxWarp>
          </a:bodyPr>
          <a:lstStyle/>
          <a:p>
            <a:pPr algn="r" defTabSz="867036" eaLnBrk="0" fontAlgn="base">
              <a:spcBef>
                <a:spcPct val="20000"/>
              </a:spcBef>
              <a:spcAft>
                <a:spcPts val="853"/>
              </a:spcAft>
              <a:buClr>
                <a:srgbClr val="A3B222"/>
              </a:buClr>
              <a:defRPr/>
            </a:pPr>
            <a:endParaRPr lang="en-US" b="1" dirty="0">
              <a:solidFill>
                <a:srgbClr val="FFFFFF"/>
              </a:solidFill>
              <a:latin typeface="Arial" charset="0"/>
              <a:ea typeface="ヒラギノ角ゴ Pro W3" charset="-128"/>
            </a:endParaRP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625" y="372594"/>
            <a:ext cx="5036776" cy="979614"/>
          </a:xfrm>
          <a:prstGeom prst="rect">
            <a:avLst/>
          </a:prstGeom>
        </p:spPr>
      </p:pic>
      <p:sp>
        <p:nvSpPr>
          <p:cNvPr id="12" name="Rectangle 11"/>
          <p:cNvSpPr/>
          <p:nvPr userDrawn="1"/>
        </p:nvSpPr>
        <p:spPr bwMode="auto">
          <a:xfrm>
            <a:off x="650240" y="1589476"/>
            <a:ext cx="11704320" cy="245646"/>
          </a:xfrm>
          <a:prstGeom prst="rect">
            <a:avLst/>
          </a:prstGeom>
          <a:solidFill>
            <a:schemeClr val="bg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3027" tIns="61580" rIns="123027" bIns="61580" numCol="1" rtlCol="0" anchor="t" anchorCtr="0" compatLnSpc="1">
            <a:prstTxWarp prst="textNoShape">
              <a:avLst/>
            </a:prstTxWarp>
          </a:bodyPr>
          <a:lstStyle/>
          <a:p>
            <a:pPr defTabSz="867036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 dirty="0">
              <a:latin typeface="Arial" charset="0"/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8192718"/>
      </p:ext>
    </p:extLst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 bwMode="auto">
          <a:xfrm>
            <a:off x="0" y="0"/>
            <a:ext cx="13004800" cy="9753600"/>
          </a:xfrm>
          <a:prstGeom prst="rect">
            <a:avLst/>
          </a:prstGeom>
          <a:solidFill>
            <a:srgbClr val="0065A4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3027" tIns="61580" rIns="123027" bIns="61580" numCol="1" rtlCol="0" anchor="t" anchorCtr="0" compatLnSpc="1">
            <a:prstTxWarp prst="textNoShape">
              <a:avLst/>
            </a:prstTxWarp>
          </a:bodyPr>
          <a:lstStyle/>
          <a:p>
            <a:pPr defTabSz="867036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 dirty="0">
              <a:latin typeface="Arial" charset="0"/>
              <a:ea typeface="ヒラギノ角ゴ Pro W3" charset="-12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392" y="5642248"/>
            <a:ext cx="11704320" cy="3067419"/>
          </a:xfrm>
        </p:spPr>
        <p:txBody>
          <a:bodyPr/>
          <a:lstStyle>
            <a:lvl1pPr marL="0" indent="0">
              <a:spcAft>
                <a:spcPts val="0"/>
              </a:spcAft>
              <a:buFontTx/>
              <a:buNone/>
              <a:tabLst>
                <a:tab pos="1232946" algn="l"/>
              </a:tabLst>
              <a:defRPr sz="2800" b="1">
                <a:solidFill>
                  <a:srgbClr val="FFFFFF"/>
                </a:solidFill>
              </a:defRPr>
            </a:lvl1pPr>
            <a:lvl2pPr marL="0" indent="0">
              <a:spcAft>
                <a:spcPts val="0"/>
              </a:spcAft>
              <a:buFontTx/>
              <a:buNone/>
              <a:tabLst>
                <a:tab pos="924734" algn="l"/>
              </a:tabLst>
              <a:defRPr sz="1400" b="1">
                <a:solidFill>
                  <a:srgbClr val="FFFFFF"/>
                </a:solidFill>
              </a:defRPr>
            </a:lvl2pPr>
            <a:lvl3pPr marL="1232946" indent="-1232946">
              <a:spcAft>
                <a:spcPts val="0"/>
              </a:spcAft>
              <a:buFontTx/>
              <a:buNone/>
              <a:tabLst/>
              <a:defRPr sz="1400" b="0">
                <a:solidFill>
                  <a:srgbClr val="FFFFFF"/>
                </a:solidFill>
              </a:defRPr>
            </a:lvl3pPr>
            <a:lvl4pPr marL="1232946" indent="-1232946">
              <a:spcAft>
                <a:spcPts val="0"/>
              </a:spcAft>
              <a:buFontTx/>
              <a:buNone/>
              <a:tabLst/>
              <a:defRPr sz="1400">
                <a:solidFill>
                  <a:srgbClr val="FFFFFF"/>
                </a:solidFill>
              </a:defRPr>
            </a:lvl4pPr>
            <a:lvl5pPr marL="1232946" indent="-1232946">
              <a:spcAft>
                <a:spcPts val="0"/>
              </a:spcAft>
              <a:buFontTx/>
              <a:buNone/>
              <a:tabLst/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392" y="2061355"/>
            <a:ext cx="11704320" cy="3564278"/>
          </a:xfrm>
        </p:spPr>
        <p:txBody>
          <a:bodyPr anchor="t"/>
          <a:lstStyle>
            <a:lvl1pPr>
              <a:defRPr sz="71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Subtitle 8"/>
          <p:cNvSpPr txBox="1">
            <a:spLocks/>
          </p:cNvSpPr>
          <p:nvPr userDrawn="1"/>
        </p:nvSpPr>
        <p:spPr bwMode="auto">
          <a:xfrm>
            <a:off x="10747022" y="1047421"/>
            <a:ext cx="1596700" cy="2256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23027" tIns="61580" rIns="123027" bIns="61580" numCol="1" anchor="t" anchorCtr="0" compatLnSpc="1">
            <a:prstTxWarp prst="textNoShape">
              <a:avLst/>
            </a:prstTxWarp>
          </a:bodyPr>
          <a:lstStyle/>
          <a:p>
            <a:pPr algn="r" defTabSz="867036" eaLnBrk="0" fontAlgn="base">
              <a:spcBef>
                <a:spcPct val="20000"/>
              </a:spcBef>
              <a:spcAft>
                <a:spcPts val="853"/>
              </a:spcAft>
              <a:buClr>
                <a:srgbClr val="A3B222"/>
              </a:buClr>
              <a:defRPr/>
            </a:pPr>
            <a:r>
              <a:rPr lang="en-US" b="1" dirty="0">
                <a:latin typeface="Arial" charset="0"/>
                <a:ea typeface="ヒラギノ角ゴ Pro W3" charset="-128"/>
              </a:rPr>
              <a:t>February 2, 2016</a:t>
            </a:r>
          </a:p>
        </p:txBody>
      </p:sp>
      <p:sp>
        <p:nvSpPr>
          <p:cNvPr id="12" name="Rectangle 11"/>
          <p:cNvSpPr/>
          <p:nvPr userDrawn="1"/>
        </p:nvSpPr>
        <p:spPr bwMode="auto">
          <a:xfrm>
            <a:off x="650240" y="1589476"/>
            <a:ext cx="11704320" cy="245646"/>
          </a:xfrm>
          <a:prstGeom prst="rect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3027" tIns="61580" rIns="123027" bIns="61580" numCol="1" rtlCol="0" anchor="t" anchorCtr="0" compatLnSpc="1">
            <a:prstTxWarp prst="textNoShape">
              <a:avLst/>
            </a:prstTxWarp>
          </a:bodyPr>
          <a:lstStyle/>
          <a:p>
            <a:pPr defTabSz="867036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 dirty="0">
              <a:latin typeface="Arial" charset="0"/>
              <a:ea typeface="ヒラギノ角ゴ Pro W3" charset="-128"/>
            </a:endParaRPr>
          </a:p>
        </p:txBody>
      </p:sp>
      <p:pic>
        <p:nvPicPr>
          <p:cNvPr id="10" name="Picture 9" descr="CCRC_logo_reverse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17898" y="130049"/>
            <a:ext cx="4473651" cy="1509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611097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 bwMode="auto">
          <a:xfrm>
            <a:off x="0" y="0"/>
            <a:ext cx="13004800" cy="9753600"/>
          </a:xfrm>
          <a:prstGeom prst="rect">
            <a:avLst/>
          </a:prstGeom>
          <a:solidFill>
            <a:srgbClr val="0065A4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2899" tIns="61522" rIns="122899" bIns="61522" numCol="1" rtlCol="0" anchor="t" anchorCtr="0" compatLnSpc="1">
            <a:prstTxWarp prst="textNoShape">
              <a:avLst/>
            </a:prstTxWarp>
          </a:bodyPr>
          <a:lstStyle/>
          <a:p>
            <a:pPr defTabSz="866195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 dirty="0">
              <a:latin typeface="Arial" charset="0"/>
              <a:ea typeface="ヒラギノ角ゴ Pro W3" charset="-128"/>
            </a:endParaRPr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76392" y="1067928"/>
            <a:ext cx="11704320" cy="5477370"/>
          </a:xfrm>
        </p:spPr>
        <p:txBody>
          <a:bodyPr anchor="t"/>
          <a:lstStyle>
            <a:lvl1pPr>
              <a:spcBef>
                <a:spcPts val="0"/>
              </a:spcBef>
              <a:defRPr sz="85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76392" y="6546797"/>
            <a:ext cx="7610216" cy="1250809"/>
          </a:xfrm>
        </p:spPr>
        <p:txBody>
          <a:bodyPr/>
          <a:lstStyle>
            <a:lvl1pPr marL="0" indent="0">
              <a:spcAft>
                <a:spcPts val="853"/>
              </a:spcAft>
              <a:buFontTx/>
              <a:buNone/>
              <a:defRPr sz="28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8" name="Text Box 9"/>
          <p:cNvSpPr txBox="1">
            <a:spLocks noChangeArrowheads="1"/>
          </p:cNvSpPr>
          <p:nvPr userDrawn="1"/>
        </p:nvSpPr>
        <p:spPr bwMode="auto">
          <a:xfrm>
            <a:off x="8351972" y="412865"/>
            <a:ext cx="4132638" cy="2830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22899" tIns="61522" rIns="122899" bIns="61522">
            <a:prstTxWarp prst="textNoShape">
              <a:avLst/>
            </a:prstTxWarp>
            <a:spAutoFit/>
          </a:bodyPr>
          <a:lstStyle/>
          <a:p>
            <a:pPr algn="r" defTabSz="866195" eaLnBrk="0" fontAlgn="base">
              <a:spcBef>
                <a:spcPts val="327"/>
              </a:spcBef>
              <a:spcAft>
                <a:spcPct val="0"/>
              </a:spcAft>
              <a:defRPr/>
            </a:pPr>
            <a:r>
              <a:rPr lang="en-US" sz="1000" b="1" kern="1200" dirty="0">
                <a:latin typeface="Arial" charset="0"/>
                <a:ea typeface="ヒラギノ角ゴ Pro W3" charset="-128"/>
              </a:rPr>
              <a:t>CCRC/ February 2, 2016</a:t>
            </a:r>
            <a:endParaRPr lang="en-US" sz="1000" kern="1200" dirty="0">
              <a:latin typeface="Arial" charset="0"/>
              <a:ea typeface="ヒラギノ角ゴ Pro W3" charset="-128"/>
            </a:endParaRPr>
          </a:p>
        </p:txBody>
      </p:sp>
      <p:sp>
        <p:nvSpPr>
          <p:cNvPr id="9" name="Text Box 9"/>
          <p:cNvSpPr txBox="1">
            <a:spLocks noChangeArrowheads="1"/>
          </p:cNvSpPr>
          <p:nvPr userDrawn="1"/>
        </p:nvSpPr>
        <p:spPr bwMode="auto">
          <a:xfrm>
            <a:off x="520199" y="398415"/>
            <a:ext cx="4623929" cy="2830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22899" tIns="61522" rIns="122899" bIns="61522">
            <a:prstTxWarp prst="textNoShape">
              <a:avLst/>
            </a:prstTxWarp>
            <a:spAutoFit/>
          </a:bodyPr>
          <a:lstStyle/>
          <a:p>
            <a:pPr defTabSz="866195" eaLnBrk="0" fontAlgn="base">
              <a:spcBef>
                <a:spcPts val="327"/>
              </a:spcBef>
              <a:spcAft>
                <a:spcPct val="0"/>
              </a:spcAft>
              <a:defRPr/>
            </a:pPr>
            <a:r>
              <a:rPr lang="en-US" sz="1000" b="1" kern="1200" dirty="0">
                <a:latin typeface="Arial" charset="0"/>
                <a:ea typeface="ヒラギノ角ゴ Pro W3" charset="-128"/>
              </a:rPr>
              <a:t>COMMUNITY COLLEGE RESEARCH CENTER</a:t>
            </a:r>
            <a:endParaRPr lang="en-US" sz="1000" kern="1200" dirty="0">
              <a:latin typeface="Arial" charset="0"/>
              <a:ea typeface="ヒラギノ角ゴ Pro W3" charset="-128"/>
            </a:endParaRPr>
          </a:p>
        </p:txBody>
      </p:sp>
      <p:sp>
        <p:nvSpPr>
          <p:cNvPr id="10" name="Rectangle 9"/>
          <p:cNvSpPr/>
          <p:nvPr userDrawn="1"/>
        </p:nvSpPr>
        <p:spPr bwMode="auto">
          <a:xfrm>
            <a:off x="650240" y="751389"/>
            <a:ext cx="11704320" cy="245646"/>
          </a:xfrm>
          <a:prstGeom prst="rect">
            <a:avLst/>
          </a:prstGeom>
          <a:solidFill>
            <a:srgbClr val="14131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2899" tIns="61522" rIns="122899" bIns="61522" numCol="1" rtlCol="0" anchor="t" anchorCtr="0" compatLnSpc="1">
            <a:prstTxWarp prst="textNoShape">
              <a:avLst/>
            </a:prstTxWarp>
          </a:bodyPr>
          <a:lstStyle/>
          <a:p>
            <a:pPr defTabSz="866195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>
              <a:latin typeface="Arial" charset="0"/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284713385"/>
      </p:ext>
    </p:extLst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 bwMode="auto">
          <a:xfrm>
            <a:off x="0" y="0"/>
            <a:ext cx="13004800" cy="9753600"/>
          </a:xfrm>
          <a:prstGeom prst="rect">
            <a:avLst/>
          </a:prstGeom>
          <a:solidFill>
            <a:srgbClr val="0065A4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3027" tIns="61580" rIns="123027" bIns="61580" numCol="1" rtlCol="0" anchor="t" anchorCtr="0" compatLnSpc="1">
            <a:prstTxWarp prst="textNoShape">
              <a:avLst/>
            </a:prstTxWarp>
          </a:bodyPr>
          <a:lstStyle/>
          <a:p>
            <a:pPr defTabSz="867036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 dirty="0">
              <a:latin typeface="Arial" charset="0"/>
              <a:ea typeface="ヒラギノ角ゴ Pro W3" charset="-128"/>
            </a:endParaRPr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76392" y="1067928"/>
            <a:ext cx="11704320" cy="5477370"/>
          </a:xfrm>
        </p:spPr>
        <p:txBody>
          <a:bodyPr anchor="t"/>
          <a:lstStyle>
            <a:lvl1pPr>
              <a:spcBef>
                <a:spcPts val="0"/>
              </a:spcBef>
              <a:defRPr sz="85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76392" y="6546770"/>
            <a:ext cx="7610216" cy="1250809"/>
          </a:xfrm>
        </p:spPr>
        <p:txBody>
          <a:bodyPr/>
          <a:lstStyle>
            <a:lvl1pPr marL="0" indent="0">
              <a:spcAft>
                <a:spcPts val="853"/>
              </a:spcAft>
              <a:buFontTx/>
              <a:buNone/>
              <a:defRPr sz="28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8" name="Text Box 9"/>
          <p:cNvSpPr txBox="1">
            <a:spLocks noChangeArrowheads="1"/>
          </p:cNvSpPr>
          <p:nvPr userDrawn="1"/>
        </p:nvSpPr>
        <p:spPr bwMode="auto">
          <a:xfrm>
            <a:off x="8351972" y="412837"/>
            <a:ext cx="4132638" cy="2831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23027" tIns="61580" rIns="123027" bIns="61580">
            <a:prstTxWarp prst="textNoShape">
              <a:avLst/>
            </a:prstTxWarp>
            <a:spAutoFit/>
          </a:bodyPr>
          <a:lstStyle/>
          <a:p>
            <a:pPr algn="r" defTabSz="867036" eaLnBrk="0" fontAlgn="base">
              <a:spcBef>
                <a:spcPts val="327"/>
              </a:spcBef>
              <a:spcAft>
                <a:spcPct val="0"/>
              </a:spcAft>
              <a:defRPr/>
            </a:pPr>
            <a:r>
              <a:rPr lang="en-US" sz="1000" b="1" kern="1200" dirty="0">
                <a:latin typeface="Arial" charset="0"/>
                <a:ea typeface="ヒラギノ角ゴ Pro W3" charset="-128"/>
              </a:rPr>
              <a:t>CCRC/ February 2, 2016</a:t>
            </a:r>
            <a:endParaRPr lang="en-US" sz="1000" kern="1200" dirty="0">
              <a:latin typeface="Arial" charset="0"/>
              <a:ea typeface="ヒラギノ角ゴ Pro W3" charset="-128"/>
            </a:endParaRPr>
          </a:p>
        </p:txBody>
      </p:sp>
      <p:sp>
        <p:nvSpPr>
          <p:cNvPr id="9" name="Text Box 9"/>
          <p:cNvSpPr txBox="1">
            <a:spLocks noChangeArrowheads="1"/>
          </p:cNvSpPr>
          <p:nvPr userDrawn="1"/>
        </p:nvSpPr>
        <p:spPr bwMode="auto">
          <a:xfrm>
            <a:off x="520199" y="398388"/>
            <a:ext cx="4623929" cy="2831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23027" tIns="61580" rIns="123027" bIns="61580">
            <a:prstTxWarp prst="textNoShape">
              <a:avLst/>
            </a:prstTxWarp>
            <a:spAutoFit/>
          </a:bodyPr>
          <a:lstStyle/>
          <a:p>
            <a:pPr defTabSz="867036" eaLnBrk="0" fontAlgn="base">
              <a:spcBef>
                <a:spcPts val="327"/>
              </a:spcBef>
              <a:spcAft>
                <a:spcPct val="0"/>
              </a:spcAft>
              <a:defRPr/>
            </a:pPr>
            <a:r>
              <a:rPr lang="en-US" sz="1000" b="1" kern="1200" dirty="0">
                <a:latin typeface="Arial" charset="0"/>
                <a:ea typeface="ヒラギノ角ゴ Pro W3" charset="-128"/>
              </a:rPr>
              <a:t>COMMUNITY COLLEGE RESEARCH CENTER</a:t>
            </a:r>
            <a:endParaRPr lang="en-US" sz="1000" kern="1200" dirty="0">
              <a:latin typeface="Arial" charset="0"/>
              <a:ea typeface="ヒラギノ角ゴ Pro W3" charset="-128"/>
            </a:endParaRPr>
          </a:p>
        </p:txBody>
      </p:sp>
      <p:sp>
        <p:nvSpPr>
          <p:cNvPr id="10" name="Rectangle 9"/>
          <p:cNvSpPr/>
          <p:nvPr userDrawn="1"/>
        </p:nvSpPr>
        <p:spPr bwMode="auto">
          <a:xfrm>
            <a:off x="650240" y="751389"/>
            <a:ext cx="11704320" cy="245646"/>
          </a:xfrm>
          <a:prstGeom prst="rect">
            <a:avLst/>
          </a:prstGeom>
          <a:solidFill>
            <a:srgbClr val="14131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3027" tIns="61580" rIns="123027" bIns="61580" numCol="1" rtlCol="0" anchor="t" anchorCtr="0" compatLnSpc="1">
            <a:prstTxWarp prst="textNoShape">
              <a:avLst/>
            </a:prstTxWarp>
          </a:bodyPr>
          <a:lstStyle/>
          <a:p>
            <a:pPr defTabSz="867036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>
              <a:latin typeface="Arial" charset="0"/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143550710"/>
      </p:ext>
    </p:extLst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462847" y="1069232"/>
            <a:ext cx="11971694" cy="5463371"/>
          </a:xfrm>
        </p:spPr>
        <p:txBody>
          <a:bodyPr anchor="t"/>
          <a:lstStyle>
            <a:lvl1pPr>
              <a:spcBef>
                <a:spcPts val="0"/>
              </a:spcBef>
              <a:defRPr sz="8500">
                <a:solidFill>
                  <a:srgbClr val="141313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br>
              <a:rPr lang="en-US" dirty="0"/>
            </a:br>
            <a:endParaRPr lang="en-US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76393" y="6530965"/>
            <a:ext cx="7784064" cy="1250809"/>
          </a:xfrm>
        </p:spPr>
        <p:txBody>
          <a:bodyPr/>
          <a:lstStyle>
            <a:lvl1pPr marL="0" indent="0">
              <a:spcAft>
                <a:spcPts val="853"/>
              </a:spcAft>
              <a:buFontTx/>
              <a:buNone/>
              <a:defRPr sz="2800" b="1">
                <a:solidFill>
                  <a:srgbClr val="141313"/>
                </a:solidFill>
              </a:defRPr>
            </a:lvl1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889850791"/>
      </p:ext>
    </p:extLst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392" y="2856990"/>
            <a:ext cx="11704320" cy="6364678"/>
          </a:xfrm>
        </p:spPr>
        <p:txBody>
          <a:bodyPr/>
          <a:lstStyle>
            <a:lvl1pPr>
              <a:buClr>
                <a:schemeClr val="bg2"/>
              </a:buClr>
              <a:defRPr/>
            </a:lvl1pPr>
            <a:lvl2pPr>
              <a:buClr>
                <a:schemeClr val="bg2"/>
              </a:buClr>
              <a:defRPr/>
            </a:lvl2pPr>
            <a:lvl3pPr>
              <a:buClr>
                <a:schemeClr val="bg2"/>
              </a:buClr>
              <a:defRPr/>
            </a:lvl3pPr>
            <a:lvl4pPr>
              <a:buClr>
                <a:schemeClr val="bg2"/>
              </a:buClr>
              <a:defRPr/>
            </a:lvl4pPr>
            <a:lvl5pPr>
              <a:buClr>
                <a:schemeClr val="bg2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392" y="1083733"/>
            <a:ext cx="11704320" cy="1625600"/>
          </a:xfrm>
        </p:spPr>
        <p:txBody>
          <a:bodyPr anchor="ctr"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295010397"/>
      </p:ext>
    </p:extLst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 bwMode="auto">
          <a:xfrm>
            <a:off x="0" y="0"/>
            <a:ext cx="13004800" cy="9753600"/>
          </a:xfrm>
          <a:prstGeom prst="rect">
            <a:avLst/>
          </a:prstGeom>
          <a:solidFill>
            <a:schemeClr val="bg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3027" tIns="61580" rIns="123027" bIns="61580" numCol="1" rtlCol="0" anchor="t" anchorCtr="0" compatLnSpc="1">
            <a:prstTxWarp prst="textNoShape">
              <a:avLst/>
            </a:prstTxWarp>
          </a:bodyPr>
          <a:lstStyle/>
          <a:p>
            <a:pPr defTabSz="867036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 dirty="0">
              <a:latin typeface="Arial" charset="0"/>
              <a:ea typeface="ヒラギノ角ゴ Pro W3" charset="-128"/>
            </a:endParaRPr>
          </a:p>
        </p:txBody>
      </p:sp>
      <p:sp>
        <p:nvSpPr>
          <p:cNvPr id="5" name="Text Box 9"/>
          <p:cNvSpPr txBox="1">
            <a:spLocks noChangeArrowheads="1"/>
          </p:cNvSpPr>
          <p:nvPr userDrawn="1"/>
        </p:nvSpPr>
        <p:spPr bwMode="auto">
          <a:xfrm>
            <a:off x="8351972" y="412837"/>
            <a:ext cx="4132638" cy="2831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23027" tIns="61580" rIns="123027" bIns="61580">
            <a:prstTxWarp prst="textNoShape">
              <a:avLst/>
            </a:prstTxWarp>
            <a:spAutoFit/>
          </a:bodyPr>
          <a:lstStyle/>
          <a:p>
            <a:pPr algn="r" defTabSz="867036" eaLnBrk="0" fontAlgn="base">
              <a:spcBef>
                <a:spcPts val="327"/>
              </a:spcBef>
              <a:spcAft>
                <a:spcPct val="0"/>
              </a:spcAft>
              <a:defRPr/>
            </a:pPr>
            <a:r>
              <a:rPr lang="en-US" sz="1000" b="1" kern="1200" dirty="0">
                <a:latin typeface="Arial" charset="0"/>
                <a:ea typeface="ヒラギノ角ゴ Pro W3" charset="-128"/>
              </a:rPr>
              <a:t>CCRC/ February 2, 2016</a:t>
            </a:r>
            <a:endParaRPr lang="en-US" sz="1000" kern="1200" dirty="0">
              <a:latin typeface="Arial" charset="0"/>
              <a:ea typeface="ヒラギノ角ゴ Pro W3" charset="-128"/>
            </a:endParaRPr>
          </a:p>
        </p:txBody>
      </p:sp>
      <p:sp>
        <p:nvSpPr>
          <p:cNvPr id="6" name="Text Box 9"/>
          <p:cNvSpPr txBox="1">
            <a:spLocks noChangeArrowheads="1"/>
          </p:cNvSpPr>
          <p:nvPr userDrawn="1"/>
        </p:nvSpPr>
        <p:spPr bwMode="auto">
          <a:xfrm>
            <a:off x="520199" y="398388"/>
            <a:ext cx="4623929" cy="2831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23027" tIns="61580" rIns="123027" bIns="61580">
            <a:prstTxWarp prst="textNoShape">
              <a:avLst/>
            </a:prstTxWarp>
            <a:spAutoFit/>
          </a:bodyPr>
          <a:lstStyle/>
          <a:p>
            <a:pPr defTabSz="867036" eaLnBrk="0" fontAlgn="base">
              <a:spcBef>
                <a:spcPts val="327"/>
              </a:spcBef>
              <a:spcAft>
                <a:spcPct val="0"/>
              </a:spcAft>
              <a:defRPr/>
            </a:pPr>
            <a:r>
              <a:rPr lang="en-US" sz="1000" b="1" kern="1200" dirty="0">
                <a:latin typeface="Arial" charset="0"/>
                <a:ea typeface="ヒラギノ角ゴ Pro W3" charset="-128"/>
              </a:rPr>
              <a:t>COMMUNITY COLLEGE RESEARCH CENTER</a:t>
            </a:r>
            <a:endParaRPr lang="en-US" sz="1000" kern="1200" dirty="0">
              <a:latin typeface="Arial" charset="0"/>
              <a:ea typeface="ヒラギノ角ゴ Pro W3" charset="-128"/>
            </a:endParaRPr>
          </a:p>
        </p:txBody>
      </p:sp>
      <p:sp>
        <p:nvSpPr>
          <p:cNvPr id="7" name="Rectangle 6"/>
          <p:cNvSpPr/>
          <p:nvPr userDrawn="1"/>
        </p:nvSpPr>
        <p:spPr bwMode="auto">
          <a:xfrm>
            <a:off x="650240" y="751389"/>
            <a:ext cx="11704320" cy="245646"/>
          </a:xfrm>
          <a:prstGeom prst="rect">
            <a:avLst/>
          </a:prstGeom>
          <a:solidFill>
            <a:srgbClr val="14131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3027" tIns="61580" rIns="123027" bIns="61580" numCol="1" rtlCol="0" anchor="t" anchorCtr="0" compatLnSpc="1">
            <a:prstTxWarp prst="textNoShape">
              <a:avLst/>
            </a:prstTxWarp>
          </a:bodyPr>
          <a:lstStyle/>
          <a:p>
            <a:pPr defTabSz="867036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>
              <a:latin typeface="Arial" charset="0"/>
              <a:ea typeface="ヒラギノ角ゴ Pro W3" charset="-12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392" y="2856990"/>
            <a:ext cx="11704320" cy="6364678"/>
          </a:xfrm>
        </p:spPr>
        <p:txBody>
          <a:bodyPr/>
          <a:lstStyle>
            <a:lvl1pPr>
              <a:buClr>
                <a:schemeClr val="tx1"/>
              </a:buClr>
              <a:defRPr>
                <a:solidFill>
                  <a:srgbClr val="FFFFFF"/>
                </a:solidFill>
              </a:defRPr>
            </a:lvl1pPr>
            <a:lvl2pPr>
              <a:buClr>
                <a:schemeClr val="tx1"/>
              </a:buClr>
              <a:defRPr>
                <a:solidFill>
                  <a:srgbClr val="FFFFFF"/>
                </a:solidFill>
              </a:defRPr>
            </a:lvl2pPr>
            <a:lvl3pPr>
              <a:buClr>
                <a:schemeClr val="tx1"/>
              </a:buClr>
              <a:defRPr>
                <a:solidFill>
                  <a:srgbClr val="FFFFFF"/>
                </a:solidFill>
              </a:defRPr>
            </a:lvl3pPr>
            <a:lvl4pPr>
              <a:buClr>
                <a:schemeClr val="tx1"/>
              </a:buClr>
              <a:defRPr>
                <a:solidFill>
                  <a:srgbClr val="FFFFFF"/>
                </a:solidFill>
              </a:defRPr>
            </a:lvl4pPr>
            <a:lvl5pPr>
              <a:buClr>
                <a:schemeClr val="tx1"/>
              </a:buCl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392" y="1083733"/>
            <a:ext cx="11704320" cy="1625600"/>
          </a:xfrm>
        </p:spPr>
        <p:txBody>
          <a:bodyPr anchor="ctr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933904739"/>
      </p:ext>
    </p:extLst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 bwMode="auto">
          <a:xfrm>
            <a:off x="0" y="0"/>
            <a:ext cx="13004800" cy="9753600"/>
          </a:xfrm>
          <a:prstGeom prst="rect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3027" tIns="61580" rIns="123027" bIns="61580" numCol="1" rtlCol="0" anchor="t" anchorCtr="0" compatLnSpc="1">
            <a:prstTxWarp prst="textNoShape">
              <a:avLst/>
            </a:prstTxWarp>
          </a:bodyPr>
          <a:lstStyle/>
          <a:p>
            <a:pPr defTabSz="867036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 dirty="0">
              <a:latin typeface="Arial" charset="0"/>
              <a:ea typeface="ヒラギノ角ゴ Pro W3" charset="-128"/>
            </a:endParaRPr>
          </a:p>
        </p:txBody>
      </p:sp>
      <p:sp>
        <p:nvSpPr>
          <p:cNvPr id="6" name="Text Box 9"/>
          <p:cNvSpPr txBox="1">
            <a:spLocks noChangeArrowheads="1"/>
          </p:cNvSpPr>
          <p:nvPr userDrawn="1"/>
        </p:nvSpPr>
        <p:spPr bwMode="auto">
          <a:xfrm>
            <a:off x="520199" y="398388"/>
            <a:ext cx="4623929" cy="2831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23027" tIns="61580" rIns="123027" bIns="61580">
            <a:prstTxWarp prst="textNoShape">
              <a:avLst/>
            </a:prstTxWarp>
            <a:spAutoFit/>
          </a:bodyPr>
          <a:lstStyle/>
          <a:p>
            <a:pPr defTabSz="867036" eaLnBrk="0" fontAlgn="base">
              <a:spcBef>
                <a:spcPts val="327"/>
              </a:spcBef>
              <a:spcAft>
                <a:spcPct val="0"/>
              </a:spcAft>
              <a:defRPr/>
            </a:pPr>
            <a:r>
              <a:rPr lang="en-US" sz="1000" b="1" kern="1200" dirty="0">
                <a:solidFill>
                  <a:srgbClr val="FFFFFF"/>
                </a:solidFill>
                <a:latin typeface="Arial" charset="0"/>
                <a:ea typeface="ヒラギノ角ゴ Pro W3" charset="-128"/>
              </a:rPr>
              <a:t>COMMUNITY COLLEGE RESEARCH CENTER</a:t>
            </a:r>
            <a:endParaRPr lang="en-US" sz="1000" kern="1200" dirty="0">
              <a:solidFill>
                <a:srgbClr val="FFFFFF"/>
              </a:solidFill>
              <a:latin typeface="Arial" charset="0"/>
              <a:ea typeface="ヒラギノ角ゴ Pro W3" charset="-128"/>
            </a:endParaRPr>
          </a:p>
        </p:txBody>
      </p:sp>
      <p:sp>
        <p:nvSpPr>
          <p:cNvPr id="7" name="Rectangle 6"/>
          <p:cNvSpPr/>
          <p:nvPr userDrawn="1"/>
        </p:nvSpPr>
        <p:spPr bwMode="auto">
          <a:xfrm>
            <a:off x="650240" y="751389"/>
            <a:ext cx="11704320" cy="245646"/>
          </a:xfrm>
          <a:prstGeom prst="rect">
            <a:avLst/>
          </a:prstGeom>
          <a:solidFill>
            <a:srgbClr val="0065A4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3027" tIns="61580" rIns="123027" bIns="61580" numCol="1" rtlCol="0" anchor="t" anchorCtr="0" compatLnSpc="1">
            <a:prstTxWarp prst="textNoShape">
              <a:avLst/>
            </a:prstTxWarp>
          </a:bodyPr>
          <a:lstStyle/>
          <a:p>
            <a:pPr defTabSz="867036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>
              <a:latin typeface="Arial" charset="0"/>
              <a:ea typeface="ヒラギノ角ゴ Pro W3" charset="-12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392" y="2856990"/>
            <a:ext cx="11704320" cy="6364678"/>
          </a:xfrm>
        </p:spPr>
        <p:txBody>
          <a:bodyPr/>
          <a:lstStyle>
            <a:lvl1pPr>
              <a:buClr>
                <a:schemeClr val="accent4"/>
              </a:buClr>
              <a:defRPr>
                <a:solidFill>
                  <a:srgbClr val="FFFFFF"/>
                </a:solidFill>
              </a:defRPr>
            </a:lvl1pPr>
            <a:lvl2pPr>
              <a:buClr>
                <a:schemeClr val="accent4"/>
              </a:buClr>
              <a:defRPr>
                <a:solidFill>
                  <a:srgbClr val="FFFFFF"/>
                </a:solidFill>
              </a:defRPr>
            </a:lvl2pPr>
            <a:lvl3pPr>
              <a:buClr>
                <a:schemeClr val="accent4"/>
              </a:buClr>
              <a:defRPr>
                <a:solidFill>
                  <a:srgbClr val="FFFFFF"/>
                </a:solidFill>
              </a:defRPr>
            </a:lvl3pPr>
            <a:lvl4pPr>
              <a:buClr>
                <a:schemeClr val="accent4"/>
              </a:buClr>
              <a:defRPr>
                <a:solidFill>
                  <a:srgbClr val="FFFFFF"/>
                </a:solidFill>
              </a:defRPr>
            </a:lvl4pPr>
            <a:lvl5pPr>
              <a:buClr>
                <a:schemeClr val="accent4"/>
              </a:buCl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392" y="1083733"/>
            <a:ext cx="11704320" cy="1625600"/>
          </a:xfrm>
        </p:spPr>
        <p:txBody>
          <a:bodyPr anchor="ctr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060821381"/>
      </p:ext>
    </p:extLst>
  </p:cSld>
  <p:clrMapOvr>
    <a:masterClrMapping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7717" y="1083733"/>
            <a:ext cx="11704321" cy="1625600"/>
          </a:xfrm>
        </p:spPr>
        <p:txBody>
          <a:bodyPr anchor="ctr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476395" y="2848807"/>
            <a:ext cx="5659496" cy="6431959"/>
          </a:xfrm>
          <a:ln>
            <a:noFill/>
          </a:ln>
        </p:spPr>
        <p:txBody>
          <a:bodyPr/>
          <a:lstStyle>
            <a:lvl1pPr>
              <a:spcBef>
                <a:spcPts val="614"/>
              </a:spcBef>
              <a:buClr>
                <a:schemeClr val="bg2"/>
              </a:buClr>
              <a:defRPr/>
            </a:lvl1pPr>
            <a:lvl2pPr>
              <a:spcBef>
                <a:spcPts val="614"/>
              </a:spcBef>
              <a:buClr>
                <a:schemeClr val="bg2"/>
              </a:buClr>
              <a:defRPr/>
            </a:lvl2pPr>
            <a:lvl3pPr>
              <a:spcBef>
                <a:spcPts val="614"/>
              </a:spcBef>
              <a:buClr>
                <a:schemeClr val="bg2"/>
              </a:buClr>
              <a:defRPr/>
            </a:lvl3pPr>
            <a:lvl4pPr>
              <a:spcBef>
                <a:spcPts val="614"/>
              </a:spcBef>
              <a:buClr>
                <a:schemeClr val="bg2"/>
              </a:buClr>
              <a:defRPr/>
            </a:lvl4pPr>
            <a:lvl5pPr>
              <a:spcBef>
                <a:spcPts val="614"/>
              </a:spcBef>
              <a:buClr>
                <a:schemeClr val="bg2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6521219" y="2848807"/>
            <a:ext cx="5659496" cy="6431959"/>
          </a:xfrm>
          <a:ln>
            <a:noFill/>
          </a:ln>
        </p:spPr>
        <p:txBody>
          <a:bodyPr/>
          <a:lstStyle>
            <a:lvl1pPr>
              <a:spcBef>
                <a:spcPts val="614"/>
              </a:spcBef>
              <a:buClr>
                <a:schemeClr val="bg2"/>
              </a:buClr>
              <a:defRPr/>
            </a:lvl1pPr>
            <a:lvl2pPr>
              <a:spcBef>
                <a:spcPts val="614"/>
              </a:spcBef>
              <a:buClr>
                <a:schemeClr val="bg2"/>
              </a:buClr>
              <a:defRPr/>
            </a:lvl2pPr>
            <a:lvl3pPr>
              <a:spcBef>
                <a:spcPts val="614"/>
              </a:spcBef>
              <a:buClr>
                <a:schemeClr val="bg2"/>
              </a:buClr>
              <a:defRPr/>
            </a:lvl3pPr>
            <a:lvl4pPr>
              <a:spcBef>
                <a:spcPts val="614"/>
              </a:spcBef>
              <a:buClr>
                <a:schemeClr val="bg2"/>
              </a:buClr>
              <a:defRPr/>
            </a:lvl4pPr>
            <a:lvl5pPr>
              <a:spcBef>
                <a:spcPts val="614"/>
              </a:spcBef>
              <a:buClr>
                <a:schemeClr val="bg2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24050780"/>
      </p:ext>
    </p:extLst>
  </p:cSld>
  <p:clrMapOvr>
    <a:masterClrMapping/>
  </p:clrMapOvr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 bwMode="auto">
          <a:xfrm>
            <a:off x="476398" y="3384410"/>
            <a:ext cx="5660250" cy="5449374"/>
          </a:xfrm>
          <a:prstGeom prst="rect">
            <a:avLst/>
          </a:prstGeom>
          <a:noFill/>
          <a:ln w="3175" cap="flat" cmpd="sng" algn="ctr">
            <a:solidFill>
              <a:srgbClr val="14131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123027" tIns="61580" rIns="123027" bIns="61580">
            <a:prstTxWarp prst="textNoShape">
              <a:avLst/>
            </a:prstTxWarp>
          </a:bodyPr>
          <a:lstStyle/>
          <a:p>
            <a:pPr defTabSz="867036" eaLnBrk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3400" kern="1200">
              <a:latin typeface="Arial" charset="0"/>
              <a:ea typeface="ヒラギノ角ゴ Pro W3" charset="-128"/>
            </a:endParaRPr>
          </a:p>
        </p:txBody>
      </p:sp>
      <p:sp>
        <p:nvSpPr>
          <p:cNvPr id="10" name="Rectangle 9"/>
          <p:cNvSpPr/>
          <p:nvPr userDrawn="1"/>
        </p:nvSpPr>
        <p:spPr bwMode="auto">
          <a:xfrm>
            <a:off x="6520467" y="3006458"/>
            <a:ext cx="5660248" cy="5827325"/>
          </a:xfrm>
          <a:prstGeom prst="rect">
            <a:avLst/>
          </a:prstGeom>
          <a:noFill/>
          <a:ln w="3175" cap="flat" cmpd="sng" algn="ctr">
            <a:solidFill>
              <a:srgbClr val="14131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123027" tIns="61580" rIns="123027" bIns="61580">
            <a:prstTxWarp prst="textNoShape">
              <a:avLst/>
            </a:prstTxWarp>
          </a:bodyPr>
          <a:lstStyle/>
          <a:p>
            <a:pPr defTabSz="867036" eaLnBrk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3400" kern="1200">
              <a:latin typeface="Arial" charset="0"/>
              <a:ea typeface="ヒラギノ角ゴ Pro W3" charset="-128"/>
            </a:endParaRP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6521219" y="3435133"/>
            <a:ext cx="5659496" cy="5396841"/>
          </a:xfrm>
          <a:ln>
            <a:noFill/>
          </a:ln>
        </p:spPr>
        <p:txBody>
          <a:bodyPr/>
          <a:lstStyle>
            <a:lvl1pPr>
              <a:buClr>
                <a:schemeClr val="bg2"/>
              </a:buClr>
              <a:defRPr/>
            </a:lvl1pPr>
            <a:lvl2pPr>
              <a:buClr>
                <a:schemeClr val="bg2"/>
              </a:buClr>
              <a:defRPr/>
            </a:lvl2pPr>
            <a:lvl3pPr>
              <a:buClr>
                <a:schemeClr val="bg2"/>
              </a:buClr>
              <a:defRPr/>
            </a:lvl3pPr>
            <a:lvl4pPr>
              <a:buClr>
                <a:schemeClr val="bg2"/>
              </a:buClr>
              <a:defRPr/>
            </a:lvl4pPr>
            <a:lvl5pPr>
              <a:buClr>
                <a:schemeClr val="bg2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7788" y="1083733"/>
            <a:ext cx="11718771" cy="1625600"/>
          </a:xfrm>
        </p:spPr>
        <p:txBody>
          <a:bodyPr anchor="ctr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476395" y="3435133"/>
            <a:ext cx="5659496" cy="5411291"/>
          </a:xfrm>
          <a:ln>
            <a:noFill/>
          </a:ln>
        </p:spPr>
        <p:txBody>
          <a:bodyPr/>
          <a:lstStyle>
            <a:lvl1pPr>
              <a:buClr>
                <a:schemeClr val="bg2"/>
              </a:buClr>
              <a:defRPr/>
            </a:lvl1pPr>
            <a:lvl2pPr>
              <a:buClr>
                <a:schemeClr val="bg2"/>
              </a:buClr>
              <a:defRPr/>
            </a:lvl2pPr>
            <a:lvl3pPr>
              <a:buClr>
                <a:schemeClr val="bg2"/>
              </a:buClr>
              <a:defRPr/>
            </a:lvl3pPr>
            <a:lvl4pPr>
              <a:buClr>
                <a:schemeClr val="bg2"/>
              </a:buClr>
              <a:defRPr/>
            </a:lvl4pPr>
            <a:lvl5pPr>
              <a:buClr>
                <a:schemeClr val="bg2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476395" y="3006459"/>
            <a:ext cx="5659496" cy="435750"/>
          </a:xfrm>
          <a:solidFill>
            <a:srgbClr val="0065A4"/>
          </a:solidFill>
          <a:ln>
            <a:noFill/>
          </a:ln>
        </p:spPr>
        <p:txBody>
          <a:bodyPr anchor="ctr"/>
          <a:lstStyle>
            <a:lvl1pPr marL="383243" indent="-150088" algn="l">
              <a:buFontTx/>
              <a:buNone/>
              <a:defRPr sz="17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2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6521219" y="3006459"/>
            <a:ext cx="5659496" cy="435750"/>
          </a:xfrm>
          <a:solidFill>
            <a:srgbClr val="0065A4"/>
          </a:solidFill>
          <a:ln>
            <a:noFill/>
          </a:ln>
        </p:spPr>
        <p:txBody>
          <a:bodyPr anchor="ctr"/>
          <a:lstStyle>
            <a:lvl1pPr marL="466689" indent="-316516" algn="l">
              <a:buFontTx/>
              <a:buNone/>
              <a:defRPr sz="17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41870607"/>
      </p:ext>
    </p:extLst>
  </p:cSld>
  <p:clrMapOvr>
    <a:masterClrMapping/>
  </p:clrMapOvr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399" y="1083734"/>
            <a:ext cx="11697095" cy="1635082"/>
          </a:xfrm>
        </p:spPr>
        <p:txBody>
          <a:bodyPr anchor="ctr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Box 2"/>
          <p:cNvSpPr txBox="1"/>
          <p:nvPr userDrawn="1"/>
        </p:nvSpPr>
        <p:spPr>
          <a:xfrm>
            <a:off x="895905" y="4421640"/>
            <a:ext cx="248657" cy="647644"/>
          </a:xfrm>
          <a:prstGeom prst="rect">
            <a:avLst/>
          </a:prstGeom>
          <a:noFill/>
        </p:spPr>
        <p:txBody>
          <a:bodyPr wrap="none" lIns="123027" tIns="61580" rIns="123027" bIns="61580" rtlCol="0">
            <a:spAutoFit/>
          </a:bodyPr>
          <a:lstStyle/>
          <a:p>
            <a:pPr defTabSz="867036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 dirty="0">
              <a:latin typeface="Arial" charset="0"/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893594013"/>
      </p:ext>
    </p:extLst>
  </p:cSld>
  <p:clrMapOvr>
    <a:masterClrMapping/>
  </p:clrMapOvr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7717" y="1067930"/>
            <a:ext cx="11704321" cy="1635082"/>
          </a:xfrm>
        </p:spPr>
        <p:txBody>
          <a:bodyPr anchor="ctr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476395" y="2831040"/>
            <a:ext cx="5659496" cy="6012159"/>
          </a:xfrm>
          <a:ln>
            <a:noFill/>
          </a:ln>
        </p:spPr>
        <p:txBody>
          <a:bodyPr/>
          <a:lstStyle>
            <a:lvl1pPr>
              <a:buClr>
                <a:schemeClr val="bg2"/>
              </a:buClr>
              <a:defRPr/>
            </a:lvl1pPr>
            <a:lvl2pPr>
              <a:buClr>
                <a:schemeClr val="bg2"/>
              </a:buClr>
              <a:defRPr/>
            </a:lvl2pPr>
            <a:lvl3pPr>
              <a:buClr>
                <a:schemeClr val="bg2"/>
              </a:buClr>
              <a:defRPr/>
            </a:lvl3pPr>
            <a:lvl4pPr>
              <a:buClr>
                <a:schemeClr val="bg2"/>
              </a:buClr>
              <a:defRPr/>
            </a:lvl4pPr>
            <a:lvl5pPr>
              <a:buClr>
                <a:schemeClr val="bg2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Chart Placeholder 6"/>
          <p:cNvSpPr>
            <a:spLocks noGrp="1"/>
          </p:cNvSpPr>
          <p:nvPr>
            <p:ph type="chart" sz="quarter" idx="12"/>
          </p:nvPr>
        </p:nvSpPr>
        <p:spPr>
          <a:xfrm>
            <a:off x="6497889" y="2818167"/>
            <a:ext cx="5682826" cy="6024201"/>
          </a:xfrm>
        </p:spPr>
        <p:txBody>
          <a:bodyPr/>
          <a:lstStyle/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97697592"/>
      </p:ext>
    </p:extLst>
  </p:cSld>
  <p:clrMapOvr>
    <a:masterClrMapping/>
  </p:clrMapOvr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7" name="Chart Placeholder 6"/>
          <p:cNvSpPr>
            <a:spLocks noGrp="1"/>
          </p:cNvSpPr>
          <p:nvPr>
            <p:ph type="chart" sz="quarter" idx="12"/>
          </p:nvPr>
        </p:nvSpPr>
        <p:spPr>
          <a:xfrm>
            <a:off x="6497889" y="3132175"/>
            <a:ext cx="5682826" cy="5839367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6" name="Chart Placeholder 6"/>
          <p:cNvSpPr>
            <a:spLocks noGrp="1"/>
          </p:cNvSpPr>
          <p:nvPr>
            <p:ph type="chart" sz="quarter" idx="13"/>
          </p:nvPr>
        </p:nvSpPr>
        <p:spPr>
          <a:xfrm>
            <a:off x="476395" y="3132175"/>
            <a:ext cx="5682826" cy="5839367"/>
          </a:xfrm>
        </p:spPr>
        <p:txBody>
          <a:bodyPr/>
          <a:lstStyle/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201344592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462847" y="1069232"/>
            <a:ext cx="11971694" cy="5463371"/>
          </a:xfrm>
        </p:spPr>
        <p:txBody>
          <a:bodyPr anchor="t"/>
          <a:lstStyle>
            <a:lvl1pPr>
              <a:spcBef>
                <a:spcPts val="0"/>
              </a:spcBef>
              <a:defRPr sz="8500">
                <a:solidFill>
                  <a:srgbClr val="141313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br>
              <a:rPr lang="en-US" dirty="0"/>
            </a:br>
            <a:endParaRPr lang="en-US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76393" y="6530992"/>
            <a:ext cx="7784064" cy="1250809"/>
          </a:xfrm>
        </p:spPr>
        <p:txBody>
          <a:bodyPr/>
          <a:lstStyle>
            <a:lvl1pPr marL="0" indent="0">
              <a:spcAft>
                <a:spcPts val="853"/>
              </a:spcAft>
              <a:buFontTx/>
              <a:buNone/>
              <a:defRPr sz="2800" b="1">
                <a:solidFill>
                  <a:srgbClr val="141313"/>
                </a:solidFill>
              </a:defRPr>
            </a:lvl1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68788450"/>
      </p:ext>
    </p:extLst>
  </p:cSld>
  <p:clrMapOvr>
    <a:masterClrMapping/>
  </p:clrMapOvr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 bwMode="auto">
          <a:xfrm>
            <a:off x="0" y="0"/>
            <a:ext cx="13004800" cy="9753600"/>
          </a:xfrm>
          <a:prstGeom prst="rect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3788" tIns="61925" rIns="123788" bIns="61925" numCol="1" rtlCol="0" anchor="t" anchorCtr="0" compatLnSpc="1">
            <a:prstTxWarp prst="textNoShape">
              <a:avLst/>
            </a:prstTxWarp>
          </a:bodyPr>
          <a:lstStyle/>
          <a:p>
            <a:pPr defTabSz="871910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 baseline="-25000" dirty="0">
              <a:latin typeface="Arial" charset="0"/>
              <a:ea typeface="ヒラギノ角ゴ Pro W3" charset="-12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392" y="5642138"/>
            <a:ext cx="11704320" cy="3067419"/>
          </a:xfrm>
        </p:spPr>
        <p:txBody>
          <a:bodyPr/>
          <a:lstStyle>
            <a:lvl1pPr marL="0" indent="0">
              <a:spcAft>
                <a:spcPts val="0"/>
              </a:spcAft>
              <a:buFontTx/>
              <a:buNone/>
              <a:tabLst>
                <a:tab pos="1240174" algn="l"/>
              </a:tabLst>
              <a:defRPr sz="2800" b="1">
                <a:solidFill>
                  <a:srgbClr val="FFFFFF"/>
                </a:solidFill>
              </a:defRPr>
            </a:lvl1pPr>
            <a:lvl2pPr marL="0" indent="0">
              <a:spcAft>
                <a:spcPts val="0"/>
              </a:spcAft>
              <a:buFontTx/>
              <a:buNone/>
              <a:tabLst>
                <a:tab pos="930062" algn="l"/>
              </a:tabLst>
              <a:defRPr sz="1400" b="1">
                <a:solidFill>
                  <a:srgbClr val="FFFFFF"/>
                </a:solidFill>
              </a:defRPr>
            </a:lvl2pPr>
            <a:lvl3pPr marL="1240174" indent="-1240174">
              <a:spcAft>
                <a:spcPts val="0"/>
              </a:spcAft>
              <a:buFontTx/>
              <a:buNone/>
              <a:tabLst/>
              <a:defRPr sz="1400" b="0">
                <a:solidFill>
                  <a:srgbClr val="FFFFFF"/>
                </a:solidFill>
              </a:defRPr>
            </a:lvl3pPr>
            <a:lvl4pPr marL="1240174" indent="-1240174">
              <a:spcAft>
                <a:spcPts val="0"/>
              </a:spcAft>
              <a:buFontTx/>
              <a:buNone/>
              <a:tabLst/>
              <a:defRPr sz="1400">
                <a:solidFill>
                  <a:srgbClr val="FFFFFF"/>
                </a:solidFill>
              </a:defRPr>
            </a:lvl4pPr>
            <a:lvl5pPr marL="1240174" indent="-1240174">
              <a:spcAft>
                <a:spcPts val="0"/>
              </a:spcAft>
              <a:buFontTx/>
              <a:buNone/>
              <a:tabLst/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392" y="2061355"/>
            <a:ext cx="11704320" cy="3564278"/>
          </a:xfrm>
        </p:spPr>
        <p:txBody>
          <a:bodyPr anchor="t"/>
          <a:lstStyle>
            <a:lvl1pPr>
              <a:defRPr sz="71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Subtitle 8"/>
          <p:cNvSpPr txBox="1">
            <a:spLocks/>
          </p:cNvSpPr>
          <p:nvPr userDrawn="1"/>
        </p:nvSpPr>
        <p:spPr bwMode="auto">
          <a:xfrm>
            <a:off x="10747022" y="1047261"/>
            <a:ext cx="1596700" cy="2256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23788" tIns="61925" rIns="123788" bIns="61925" numCol="1" anchor="t" anchorCtr="0" compatLnSpc="1">
            <a:prstTxWarp prst="textNoShape">
              <a:avLst/>
            </a:prstTxWarp>
          </a:bodyPr>
          <a:lstStyle/>
          <a:p>
            <a:pPr algn="r" defTabSz="871910" eaLnBrk="0" fontAlgn="base">
              <a:spcBef>
                <a:spcPct val="20000"/>
              </a:spcBef>
              <a:spcAft>
                <a:spcPts val="853"/>
              </a:spcAft>
              <a:buClr>
                <a:srgbClr val="A3B222"/>
              </a:buClr>
              <a:defRPr/>
            </a:pPr>
            <a:endParaRPr lang="en-US" b="1" dirty="0">
              <a:solidFill>
                <a:srgbClr val="FFFFFF"/>
              </a:solidFill>
              <a:latin typeface="Arial" charset="0"/>
              <a:ea typeface="ヒラギノ角ゴ Pro W3" charset="-128"/>
            </a:endParaRP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625" y="372594"/>
            <a:ext cx="5036776" cy="979614"/>
          </a:xfrm>
          <a:prstGeom prst="rect">
            <a:avLst/>
          </a:prstGeom>
        </p:spPr>
      </p:pic>
      <p:sp>
        <p:nvSpPr>
          <p:cNvPr id="12" name="Rectangle 11"/>
          <p:cNvSpPr/>
          <p:nvPr userDrawn="1"/>
        </p:nvSpPr>
        <p:spPr bwMode="auto">
          <a:xfrm>
            <a:off x="650240" y="1589476"/>
            <a:ext cx="11704320" cy="245646"/>
          </a:xfrm>
          <a:prstGeom prst="rect">
            <a:avLst/>
          </a:prstGeom>
          <a:solidFill>
            <a:schemeClr val="bg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3788" tIns="61925" rIns="123788" bIns="61925" numCol="1" rtlCol="0" anchor="t" anchorCtr="0" compatLnSpc="1">
            <a:prstTxWarp prst="textNoShape">
              <a:avLst/>
            </a:prstTxWarp>
          </a:bodyPr>
          <a:lstStyle/>
          <a:p>
            <a:pPr defTabSz="871910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 dirty="0">
              <a:latin typeface="Arial" charset="0"/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001594898"/>
      </p:ext>
    </p:extLst>
  </p:cSld>
  <p:clrMapOvr>
    <a:masterClrMapping/>
  </p:clrMapOvr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 bwMode="auto">
          <a:xfrm>
            <a:off x="0" y="0"/>
            <a:ext cx="13004800" cy="9753600"/>
          </a:xfrm>
          <a:prstGeom prst="rect">
            <a:avLst/>
          </a:prstGeom>
          <a:solidFill>
            <a:srgbClr val="0065A4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3788" tIns="61925" rIns="123788" bIns="61925" numCol="1" rtlCol="0" anchor="t" anchorCtr="0" compatLnSpc="1">
            <a:prstTxWarp prst="textNoShape">
              <a:avLst/>
            </a:prstTxWarp>
          </a:bodyPr>
          <a:lstStyle/>
          <a:p>
            <a:pPr defTabSz="871910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 dirty="0">
              <a:latin typeface="Arial" charset="0"/>
              <a:ea typeface="ヒラギノ角ゴ Pro W3" charset="-12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392" y="5642138"/>
            <a:ext cx="11704320" cy="3067419"/>
          </a:xfrm>
        </p:spPr>
        <p:txBody>
          <a:bodyPr/>
          <a:lstStyle>
            <a:lvl1pPr marL="0" indent="0">
              <a:spcAft>
                <a:spcPts val="0"/>
              </a:spcAft>
              <a:buFontTx/>
              <a:buNone/>
              <a:tabLst>
                <a:tab pos="1240174" algn="l"/>
              </a:tabLst>
              <a:defRPr sz="2800" b="1">
                <a:solidFill>
                  <a:srgbClr val="FFFFFF"/>
                </a:solidFill>
              </a:defRPr>
            </a:lvl1pPr>
            <a:lvl2pPr marL="0" indent="0">
              <a:spcAft>
                <a:spcPts val="0"/>
              </a:spcAft>
              <a:buFontTx/>
              <a:buNone/>
              <a:tabLst>
                <a:tab pos="930062" algn="l"/>
              </a:tabLst>
              <a:defRPr sz="1400" b="1">
                <a:solidFill>
                  <a:srgbClr val="FFFFFF"/>
                </a:solidFill>
              </a:defRPr>
            </a:lvl2pPr>
            <a:lvl3pPr marL="1240174" indent="-1240174">
              <a:spcAft>
                <a:spcPts val="0"/>
              </a:spcAft>
              <a:buFontTx/>
              <a:buNone/>
              <a:tabLst/>
              <a:defRPr sz="1400" b="0">
                <a:solidFill>
                  <a:srgbClr val="FFFFFF"/>
                </a:solidFill>
              </a:defRPr>
            </a:lvl3pPr>
            <a:lvl4pPr marL="1240174" indent="-1240174">
              <a:spcAft>
                <a:spcPts val="0"/>
              </a:spcAft>
              <a:buFontTx/>
              <a:buNone/>
              <a:tabLst/>
              <a:defRPr sz="1400">
                <a:solidFill>
                  <a:srgbClr val="FFFFFF"/>
                </a:solidFill>
              </a:defRPr>
            </a:lvl4pPr>
            <a:lvl5pPr marL="1240174" indent="-1240174">
              <a:spcAft>
                <a:spcPts val="0"/>
              </a:spcAft>
              <a:buFontTx/>
              <a:buNone/>
              <a:tabLst/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392" y="2061355"/>
            <a:ext cx="11704320" cy="3564278"/>
          </a:xfrm>
        </p:spPr>
        <p:txBody>
          <a:bodyPr anchor="t"/>
          <a:lstStyle>
            <a:lvl1pPr>
              <a:defRPr sz="71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Subtitle 8"/>
          <p:cNvSpPr txBox="1">
            <a:spLocks/>
          </p:cNvSpPr>
          <p:nvPr userDrawn="1"/>
        </p:nvSpPr>
        <p:spPr bwMode="auto">
          <a:xfrm>
            <a:off x="10747022" y="1047261"/>
            <a:ext cx="1596700" cy="2256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23788" tIns="61925" rIns="123788" bIns="61925" numCol="1" anchor="t" anchorCtr="0" compatLnSpc="1">
            <a:prstTxWarp prst="textNoShape">
              <a:avLst/>
            </a:prstTxWarp>
          </a:bodyPr>
          <a:lstStyle/>
          <a:p>
            <a:pPr algn="r" defTabSz="871910" eaLnBrk="0" fontAlgn="base">
              <a:spcBef>
                <a:spcPct val="20000"/>
              </a:spcBef>
              <a:spcAft>
                <a:spcPts val="853"/>
              </a:spcAft>
              <a:buClr>
                <a:srgbClr val="A3B222"/>
              </a:buClr>
              <a:defRPr/>
            </a:pPr>
            <a:r>
              <a:rPr lang="en-US" b="1" dirty="0">
                <a:latin typeface="Arial" charset="0"/>
                <a:ea typeface="ヒラギノ角ゴ Pro W3" charset="-128"/>
              </a:rPr>
              <a:t>February 2, 2016</a:t>
            </a:r>
          </a:p>
        </p:txBody>
      </p:sp>
      <p:sp>
        <p:nvSpPr>
          <p:cNvPr id="12" name="Rectangle 11"/>
          <p:cNvSpPr/>
          <p:nvPr userDrawn="1"/>
        </p:nvSpPr>
        <p:spPr bwMode="auto">
          <a:xfrm>
            <a:off x="650240" y="1589476"/>
            <a:ext cx="11704320" cy="245646"/>
          </a:xfrm>
          <a:prstGeom prst="rect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3788" tIns="61925" rIns="123788" bIns="61925" numCol="1" rtlCol="0" anchor="t" anchorCtr="0" compatLnSpc="1">
            <a:prstTxWarp prst="textNoShape">
              <a:avLst/>
            </a:prstTxWarp>
          </a:bodyPr>
          <a:lstStyle/>
          <a:p>
            <a:pPr defTabSz="871910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 dirty="0">
              <a:latin typeface="Arial" charset="0"/>
              <a:ea typeface="ヒラギノ角ゴ Pro W3" charset="-128"/>
            </a:endParaRPr>
          </a:p>
        </p:txBody>
      </p:sp>
      <p:pic>
        <p:nvPicPr>
          <p:cNvPr id="10" name="Picture 9" descr="CCRC_logo_reverse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17898" y="130049"/>
            <a:ext cx="4473651" cy="1509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8137728"/>
      </p:ext>
    </p:extLst>
  </p:cSld>
  <p:clrMapOvr>
    <a:masterClrMapping/>
  </p:clrMapOvr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 bwMode="auto">
          <a:xfrm>
            <a:off x="0" y="0"/>
            <a:ext cx="13004800" cy="9753600"/>
          </a:xfrm>
          <a:prstGeom prst="rect">
            <a:avLst/>
          </a:prstGeom>
          <a:solidFill>
            <a:srgbClr val="0065A4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3788" tIns="61925" rIns="123788" bIns="61925" numCol="1" rtlCol="0" anchor="t" anchorCtr="0" compatLnSpc="1">
            <a:prstTxWarp prst="textNoShape">
              <a:avLst/>
            </a:prstTxWarp>
          </a:bodyPr>
          <a:lstStyle/>
          <a:p>
            <a:pPr defTabSz="871910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 dirty="0">
              <a:latin typeface="Arial" charset="0"/>
              <a:ea typeface="ヒラギノ角ゴ Pro W3" charset="-128"/>
            </a:endParaRPr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76392" y="1067928"/>
            <a:ext cx="11704320" cy="5477370"/>
          </a:xfrm>
        </p:spPr>
        <p:txBody>
          <a:bodyPr anchor="t"/>
          <a:lstStyle>
            <a:lvl1pPr>
              <a:spcBef>
                <a:spcPts val="0"/>
              </a:spcBef>
              <a:defRPr sz="85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76392" y="6546610"/>
            <a:ext cx="7610216" cy="1250809"/>
          </a:xfrm>
        </p:spPr>
        <p:txBody>
          <a:bodyPr/>
          <a:lstStyle>
            <a:lvl1pPr marL="0" indent="0">
              <a:spcAft>
                <a:spcPts val="853"/>
              </a:spcAft>
              <a:buFontTx/>
              <a:buNone/>
              <a:defRPr sz="28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8" name="Text Box 9"/>
          <p:cNvSpPr txBox="1">
            <a:spLocks noChangeArrowheads="1"/>
          </p:cNvSpPr>
          <p:nvPr userDrawn="1"/>
        </p:nvSpPr>
        <p:spPr bwMode="auto">
          <a:xfrm>
            <a:off x="8351972" y="412672"/>
            <a:ext cx="4132638" cy="2839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23788" tIns="61925" rIns="123788" bIns="61925">
            <a:prstTxWarp prst="textNoShape">
              <a:avLst/>
            </a:prstTxWarp>
            <a:spAutoFit/>
          </a:bodyPr>
          <a:lstStyle/>
          <a:p>
            <a:pPr algn="r" defTabSz="871910" eaLnBrk="0" fontAlgn="base">
              <a:spcBef>
                <a:spcPts val="327"/>
              </a:spcBef>
              <a:spcAft>
                <a:spcPct val="0"/>
              </a:spcAft>
              <a:defRPr/>
            </a:pPr>
            <a:r>
              <a:rPr lang="en-US" sz="1000" b="1" kern="1200" dirty="0">
                <a:latin typeface="Arial" charset="0"/>
                <a:ea typeface="ヒラギノ角ゴ Pro W3" charset="-128"/>
              </a:rPr>
              <a:t>CCRC/ February 2, 2016</a:t>
            </a:r>
            <a:endParaRPr lang="en-US" sz="1000" kern="1200" dirty="0">
              <a:latin typeface="Arial" charset="0"/>
              <a:ea typeface="ヒラギノ角ゴ Pro W3" charset="-128"/>
            </a:endParaRPr>
          </a:p>
        </p:txBody>
      </p:sp>
      <p:sp>
        <p:nvSpPr>
          <p:cNvPr id="9" name="Text Box 9"/>
          <p:cNvSpPr txBox="1">
            <a:spLocks noChangeArrowheads="1"/>
          </p:cNvSpPr>
          <p:nvPr userDrawn="1"/>
        </p:nvSpPr>
        <p:spPr bwMode="auto">
          <a:xfrm>
            <a:off x="520199" y="398223"/>
            <a:ext cx="4623929" cy="2839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23788" tIns="61925" rIns="123788" bIns="61925">
            <a:prstTxWarp prst="textNoShape">
              <a:avLst/>
            </a:prstTxWarp>
            <a:spAutoFit/>
          </a:bodyPr>
          <a:lstStyle/>
          <a:p>
            <a:pPr defTabSz="871910" eaLnBrk="0" fontAlgn="base">
              <a:spcBef>
                <a:spcPts val="327"/>
              </a:spcBef>
              <a:spcAft>
                <a:spcPct val="0"/>
              </a:spcAft>
              <a:defRPr/>
            </a:pPr>
            <a:r>
              <a:rPr lang="en-US" sz="1000" b="1" kern="1200" dirty="0">
                <a:latin typeface="Arial" charset="0"/>
                <a:ea typeface="ヒラギノ角ゴ Pro W3" charset="-128"/>
              </a:rPr>
              <a:t>COMMUNITY COLLEGE RESEARCH CENTER</a:t>
            </a:r>
            <a:endParaRPr lang="en-US" sz="1000" kern="1200" dirty="0">
              <a:latin typeface="Arial" charset="0"/>
              <a:ea typeface="ヒラギノ角ゴ Pro W3" charset="-128"/>
            </a:endParaRPr>
          </a:p>
        </p:txBody>
      </p:sp>
      <p:sp>
        <p:nvSpPr>
          <p:cNvPr id="10" name="Rectangle 9"/>
          <p:cNvSpPr/>
          <p:nvPr userDrawn="1"/>
        </p:nvSpPr>
        <p:spPr bwMode="auto">
          <a:xfrm>
            <a:off x="650240" y="751389"/>
            <a:ext cx="11704320" cy="245646"/>
          </a:xfrm>
          <a:prstGeom prst="rect">
            <a:avLst/>
          </a:prstGeom>
          <a:solidFill>
            <a:srgbClr val="14131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3788" tIns="61925" rIns="123788" bIns="61925" numCol="1" rtlCol="0" anchor="t" anchorCtr="0" compatLnSpc="1">
            <a:prstTxWarp prst="textNoShape">
              <a:avLst/>
            </a:prstTxWarp>
          </a:bodyPr>
          <a:lstStyle/>
          <a:p>
            <a:pPr defTabSz="871910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>
              <a:latin typeface="Arial" charset="0"/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532194592"/>
      </p:ext>
    </p:extLst>
  </p:cSld>
  <p:clrMapOvr>
    <a:masterClrMapping/>
  </p:clrMapOvr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462847" y="1069168"/>
            <a:ext cx="11971694" cy="5463371"/>
          </a:xfrm>
        </p:spPr>
        <p:txBody>
          <a:bodyPr anchor="t"/>
          <a:lstStyle>
            <a:lvl1pPr>
              <a:spcBef>
                <a:spcPts val="0"/>
              </a:spcBef>
              <a:defRPr sz="8500">
                <a:solidFill>
                  <a:srgbClr val="141313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br>
              <a:rPr lang="en-US" dirty="0"/>
            </a:br>
            <a:endParaRPr lang="en-US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76393" y="6530805"/>
            <a:ext cx="7784064" cy="1250809"/>
          </a:xfrm>
        </p:spPr>
        <p:txBody>
          <a:bodyPr/>
          <a:lstStyle>
            <a:lvl1pPr marL="0" indent="0">
              <a:spcAft>
                <a:spcPts val="853"/>
              </a:spcAft>
              <a:buFontTx/>
              <a:buNone/>
              <a:defRPr sz="2800" b="1">
                <a:solidFill>
                  <a:srgbClr val="141313"/>
                </a:solidFill>
              </a:defRPr>
            </a:lvl1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41144025"/>
      </p:ext>
    </p:extLst>
  </p:cSld>
  <p:clrMapOvr>
    <a:masterClrMapping/>
  </p:clrMapOvr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392" y="2856990"/>
            <a:ext cx="11704320" cy="6364678"/>
          </a:xfrm>
        </p:spPr>
        <p:txBody>
          <a:bodyPr/>
          <a:lstStyle>
            <a:lvl1pPr>
              <a:buClr>
                <a:schemeClr val="bg2"/>
              </a:buClr>
              <a:defRPr/>
            </a:lvl1pPr>
            <a:lvl2pPr>
              <a:buClr>
                <a:schemeClr val="bg2"/>
              </a:buClr>
              <a:defRPr/>
            </a:lvl2pPr>
            <a:lvl3pPr>
              <a:buClr>
                <a:schemeClr val="bg2"/>
              </a:buClr>
              <a:defRPr/>
            </a:lvl3pPr>
            <a:lvl4pPr>
              <a:buClr>
                <a:schemeClr val="bg2"/>
              </a:buClr>
              <a:defRPr/>
            </a:lvl4pPr>
            <a:lvl5pPr>
              <a:buClr>
                <a:schemeClr val="bg2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392" y="1083733"/>
            <a:ext cx="11704320" cy="1625600"/>
          </a:xfrm>
        </p:spPr>
        <p:txBody>
          <a:bodyPr anchor="ctr"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908942341"/>
      </p:ext>
    </p:extLst>
  </p:cSld>
  <p:clrMapOvr>
    <a:masterClrMapping/>
  </p:clrMapOvr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 bwMode="auto">
          <a:xfrm>
            <a:off x="0" y="0"/>
            <a:ext cx="13004800" cy="9753600"/>
          </a:xfrm>
          <a:prstGeom prst="rect">
            <a:avLst/>
          </a:prstGeom>
          <a:solidFill>
            <a:schemeClr val="bg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3788" tIns="61925" rIns="123788" bIns="61925" numCol="1" rtlCol="0" anchor="t" anchorCtr="0" compatLnSpc="1">
            <a:prstTxWarp prst="textNoShape">
              <a:avLst/>
            </a:prstTxWarp>
          </a:bodyPr>
          <a:lstStyle/>
          <a:p>
            <a:pPr defTabSz="871910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 dirty="0">
              <a:latin typeface="Arial" charset="0"/>
              <a:ea typeface="ヒラギノ角ゴ Pro W3" charset="-128"/>
            </a:endParaRPr>
          </a:p>
        </p:txBody>
      </p:sp>
      <p:sp>
        <p:nvSpPr>
          <p:cNvPr id="5" name="Text Box 9"/>
          <p:cNvSpPr txBox="1">
            <a:spLocks noChangeArrowheads="1"/>
          </p:cNvSpPr>
          <p:nvPr userDrawn="1"/>
        </p:nvSpPr>
        <p:spPr bwMode="auto">
          <a:xfrm>
            <a:off x="8351972" y="412672"/>
            <a:ext cx="4132638" cy="2839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23788" tIns="61925" rIns="123788" bIns="61925">
            <a:prstTxWarp prst="textNoShape">
              <a:avLst/>
            </a:prstTxWarp>
            <a:spAutoFit/>
          </a:bodyPr>
          <a:lstStyle/>
          <a:p>
            <a:pPr algn="r" defTabSz="871910" eaLnBrk="0" fontAlgn="base">
              <a:spcBef>
                <a:spcPts val="327"/>
              </a:spcBef>
              <a:spcAft>
                <a:spcPct val="0"/>
              </a:spcAft>
              <a:defRPr/>
            </a:pPr>
            <a:r>
              <a:rPr lang="en-US" sz="1000" b="1" kern="1200" dirty="0">
                <a:latin typeface="Arial" charset="0"/>
                <a:ea typeface="ヒラギノ角ゴ Pro W3" charset="-128"/>
              </a:rPr>
              <a:t>CCRC/ February 2, 2016</a:t>
            </a:r>
            <a:endParaRPr lang="en-US" sz="1000" kern="1200" dirty="0">
              <a:latin typeface="Arial" charset="0"/>
              <a:ea typeface="ヒラギノ角ゴ Pro W3" charset="-128"/>
            </a:endParaRPr>
          </a:p>
        </p:txBody>
      </p:sp>
      <p:sp>
        <p:nvSpPr>
          <p:cNvPr id="6" name="Text Box 9"/>
          <p:cNvSpPr txBox="1">
            <a:spLocks noChangeArrowheads="1"/>
          </p:cNvSpPr>
          <p:nvPr userDrawn="1"/>
        </p:nvSpPr>
        <p:spPr bwMode="auto">
          <a:xfrm>
            <a:off x="520199" y="398223"/>
            <a:ext cx="4623929" cy="2839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23788" tIns="61925" rIns="123788" bIns="61925">
            <a:prstTxWarp prst="textNoShape">
              <a:avLst/>
            </a:prstTxWarp>
            <a:spAutoFit/>
          </a:bodyPr>
          <a:lstStyle/>
          <a:p>
            <a:pPr defTabSz="871910" eaLnBrk="0" fontAlgn="base">
              <a:spcBef>
                <a:spcPts val="327"/>
              </a:spcBef>
              <a:spcAft>
                <a:spcPct val="0"/>
              </a:spcAft>
              <a:defRPr/>
            </a:pPr>
            <a:r>
              <a:rPr lang="en-US" sz="1000" b="1" kern="1200" dirty="0">
                <a:latin typeface="Arial" charset="0"/>
                <a:ea typeface="ヒラギノ角ゴ Pro W3" charset="-128"/>
              </a:rPr>
              <a:t>COMMUNITY COLLEGE RESEARCH CENTER</a:t>
            </a:r>
            <a:endParaRPr lang="en-US" sz="1000" kern="1200" dirty="0">
              <a:latin typeface="Arial" charset="0"/>
              <a:ea typeface="ヒラギノ角ゴ Pro W3" charset="-128"/>
            </a:endParaRPr>
          </a:p>
        </p:txBody>
      </p:sp>
      <p:sp>
        <p:nvSpPr>
          <p:cNvPr id="7" name="Rectangle 6"/>
          <p:cNvSpPr/>
          <p:nvPr userDrawn="1"/>
        </p:nvSpPr>
        <p:spPr bwMode="auto">
          <a:xfrm>
            <a:off x="650240" y="751389"/>
            <a:ext cx="11704320" cy="245646"/>
          </a:xfrm>
          <a:prstGeom prst="rect">
            <a:avLst/>
          </a:prstGeom>
          <a:solidFill>
            <a:srgbClr val="14131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3788" tIns="61925" rIns="123788" bIns="61925" numCol="1" rtlCol="0" anchor="t" anchorCtr="0" compatLnSpc="1">
            <a:prstTxWarp prst="textNoShape">
              <a:avLst/>
            </a:prstTxWarp>
          </a:bodyPr>
          <a:lstStyle/>
          <a:p>
            <a:pPr defTabSz="871910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>
              <a:latin typeface="Arial" charset="0"/>
              <a:ea typeface="ヒラギノ角ゴ Pro W3" charset="-12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392" y="2856990"/>
            <a:ext cx="11704320" cy="6364678"/>
          </a:xfrm>
        </p:spPr>
        <p:txBody>
          <a:bodyPr/>
          <a:lstStyle>
            <a:lvl1pPr>
              <a:buClr>
                <a:schemeClr val="tx1"/>
              </a:buClr>
              <a:defRPr>
                <a:solidFill>
                  <a:srgbClr val="FFFFFF"/>
                </a:solidFill>
              </a:defRPr>
            </a:lvl1pPr>
            <a:lvl2pPr>
              <a:buClr>
                <a:schemeClr val="tx1"/>
              </a:buClr>
              <a:defRPr>
                <a:solidFill>
                  <a:srgbClr val="FFFFFF"/>
                </a:solidFill>
              </a:defRPr>
            </a:lvl2pPr>
            <a:lvl3pPr>
              <a:buClr>
                <a:schemeClr val="tx1"/>
              </a:buClr>
              <a:defRPr>
                <a:solidFill>
                  <a:srgbClr val="FFFFFF"/>
                </a:solidFill>
              </a:defRPr>
            </a:lvl3pPr>
            <a:lvl4pPr>
              <a:buClr>
                <a:schemeClr val="tx1"/>
              </a:buClr>
              <a:defRPr>
                <a:solidFill>
                  <a:srgbClr val="FFFFFF"/>
                </a:solidFill>
              </a:defRPr>
            </a:lvl4pPr>
            <a:lvl5pPr>
              <a:buClr>
                <a:schemeClr val="tx1"/>
              </a:buCl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392" y="1083733"/>
            <a:ext cx="11704320" cy="1625600"/>
          </a:xfrm>
        </p:spPr>
        <p:txBody>
          <a:bodyPr anchor="ctr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695637402"/>
      </p:ext>
    </p:extLst>
  </p:cSld>
  <p:clrMapOvr>
    <a:masterClrMapping/>
  </p:clrMapOvr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 bwMode="auto">
          <a:xfrm>
            <a:off x="0" y="0"/>
            <a:ext cx="13004800" cy="9753600"/>
          </a:xfrm>
          <a:prstGeom prst="rect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3788" tIns="61925" rIns="123788" bIns="61925" numCol="1" rtlCol="0" anchor="t" anchorCtr="0" compatLnSpc="1">
            <a:prstTxWarp prst="textNoShape">
              <a:avLst/>
            </a:prstTxWarp>
          </a:bodyPr>
          <a:lstStyle/>
          <a:p>
            <a:pPr defTabSz="871910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 dirty="0">
              <a:latin typeface="Arial" charset="0"/>
              <a:ea typeface="ヒラギノ角ゴ Pro W3" charset="-128"/>
            </a:endParaRPr>
          </a:p>
        </p:txBody>
      </p:sp>
      <p:sp>
        <p:nvSpPr>
          <p:cNvPr id="6" name="Text Box 9"/>
          <p:cNvSpPr txBox="1">
            <a:spLocks noChangeArrowheads="1"/>
          </p:cNvSpPr>
          <p:nvPr userDrawn="1"/>
        </p:nvSpPr>
        <p:spPr bwMode="auto">
          <a:xfrm>
            <a:off x="520199" y="398223"/>
            <a:ext cx="4623929" cy="2839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23788" tIns="61925" rIns="123788" bIns="61925">
            <a:prstTxWarp prst="textNoShape">
              <a:avLst/>
            </a:prstTxWarp>
            <a:spAutoFit/>
          </a:bodyPr>
          <a:lstStyle/>
          <a:p>
            <a:pPr defTabSz="871910" eaLnBrk="0" fontAlgn="base">
              <a:spcBef>
                <a:spcPts val="327"/>
              </a:spcBef>
              <a:spcAft>
                <a:spcPct val="0"/>
              </a:spcAft>
              <a:defRPr/>
            </a:pPr>
            <a:r>
              <a:rPr lang="en-US" sz="1000" b="1" kern="1200" dirty="0">
                <a:solidFill>
                  <a:srgbClr val="FFFFFF"/>
                </a:solidFill>
                <a:latin typeface="Arial" charset="0"/>
                <a:ea typeface="ヒラギノ角ゴ Pro W3" charset="-128"/>
              </a:rPr>
              <a:t>COMMUNITY COLLEGE RESEARCH CENTER</a:t>
            </a:r>
            <a:endParaRPr lang="en-US" sz="1000" kern="1200" dirty="0">
              <a:solidFill>
                <a:srgbClr val="FFFFFF"/>
              </a:solidFill>
              <a:latin typeface="Arial" charset="0"/>
              <a:ea typeface="ヒラギノ角ゴ Pro W3" charset="-128"/>
            </a:endParaRPr>
          </a:p>
        </p:txBody>
      </p:sp>
      <p:sp>
        <p:nvSpPr>
          <p:cNvPr id="7" name="Rectangle 6"/>
          <p:cNvSpPr/>
          <p:nvPr userDrawn="1"/>
        </p:nvSpPr>
        <p:spPr bwMode="auto">
          <a:xfrm>
            <a:off x="650240" y="751389"/>
            <a:ext cx="11704320" cy="245646"/>
          </a:xfrm>
          <a:prstGeom prst="rect">
            <a:avLst/>
          </a:prstGeom>
          <a:solidFill>
            <a:srgbClr val="0065A4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3788" tIns="61925" rIns="123788" bIns="61925" numCol="1" rtlCol="0" anchor="t" anchorCtr="0" compatLnSpc="1">
            <a:prstTxWarp prst="textNoShape">
              <a:avLst/>
            </a:prstTxWarp>
          </a:bodyPr>
          <a:lstStyle/>
          <a:p>
            <a:pPr defTabSz="871910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>
              <a:latin typeface="Arial" charset="0"/>
              <a:ea typeface="ヒラギノ角ゴ Pro W3" charset="-12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392" y="2856990"/>
            <a:ext cx="11704320" cy="6364678"/>
          </a:xfrm>
        </p:spPr>
        <p:txBody>
          <a:bodyPr/>
          <a:lstStyle>
            <a:lvl1pPr>
              <a:buClr>
                <a:schemeClr val="accent4"/>
              </a:buClr>
              <a:defRPr>
                <a:solidFill>
                  <a:srgbClr val="FFFFFF"/>
                </a:solidFill>
              </a:defRPr>
            </a:lvl1pPr>
            <a:lvl2pPr>
              <a:buClr>
                <a:schemeClr val="accent4"/>
              </a:buClr>
              <a:defRPr>
                <a:solidFill>
                  <a:srgbClr val="FFFFFF"/>
                </a:solidFill>
              </a:defRPr>
            </a:lvl2pPr>
            <a:lvl3pPr>
              <a:buClr>
                <a:schemeClr val="accent4"/>
              </a:buClr>
              <a:defRPr>
                <a:solidFill>
                  <a:srgbClr val="FFFFFF"/>
                </a:solidFill>
              </a:defRPr>
            </a:lvl3pPr>
            <a:lvl4pPr>
              <a:buClr>
                <a:schemeClr val="accent4"/>
              </a:buClr>
              <a:defRPr>
                <a:solidFill>
                  <a:srgbClr val="FFFFFF"/>
                </a:solidFill>
              </a:defRPr>
            </a:lvl4pPr>
            <a:lvl5pPr>
              <a:buClr>
                <a:schemeClr val="accent4"/>
              </a:buCl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392" y="1083733"/>
            <a:ext cx="11704320" cy="1625600"/>
          </a:xfrm>
        </p:spPr>
        <p:txBody>
          <a:bodyPr anchor="ctr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087328425"/>
      </p:ext>
    </p:extLst>
  </p:cSld>
  <p:clrMapOvr>
    <a:masterClrMapping/>
  </p:clrMapOvr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7673" y="1083733"/>
            <a:ext cx="11704321" cy="1625600"/>
          </a:xfrm>
        </p:spPr>
        <p:txBody>
          <a:bodyPr anchor="ctr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476395" y="2848682"/>
            <a:ext cx="5659496" cy="6431959"/>
          </a:xfrm>
          <a:ln>
            <a:noFill/>
          </a:ln>
        </p:spPr>
        <p:txBody>
          <a:bodyPr/>
          <a:lstStyle>
            <a:lvl1pPr>
              <a:spcBef>
                <a:spcPts val="614"/>
              </a:spcBef>
              <a:buClr>
                <a:schemeClr val="bg2"/>
              </a:buClr>
              <a:defRPr/>
            </a:lvl1pPr>
            <a:lvl2pPr>
              <a:spcBef>
                <a:spcPts val="614"/>
              </a:spcBef>
              <a:buClr>
                <a:schemeClr val="bg2"/>
              </a:buClr>
              <a:defRPr/>
            </a:lvl2pPr>
            <a:lvl3pPr>
              <a:spcBef>
                <a:spcPts val="614"/>
              </a:spcBef>
              <a:buClr>
                <a:schemeClr val="bg2"/>
              </a:buClr>
              <a:defRPr/>
            </a:lvl3pPr>
            <a:lvl4pPr>
              <a:spcBef>
                <a:spcPts val="614"/>
              </a:spcBef>
              <a:buClr>
                <a:schemeClr val="bg2"/>
              </a:buClr>
              <a:defRPr/>
            </a:lvl4pPr>
            <a:lvl5pPr>
              <a:spcBef>
                <a:spcPts val="614"/>
              </a:spcBef>
              <a:buClr>
                <a:schemeClr val="bg2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6521219" y="2848682"/>
            <a:ext cx="5659496" cy="6431959"/>
          </a:xfrm>
          <a:ln>
            <a:noFill/>
          </a:ln>
        </p:spPr>
        <p:txBody>
          <a:bodyPr/>
          <a:lstStyle>
            <a:lvl1pPr>
              <a:spcBef>
                <a:spcPts val="614"/>
              </a:spcBef>
              <a:buClr>
                <a:schemeClr val="bg2"/>
              </a:buClr>
              <a:defRPr/>
            </a:lvl1pPr>
            <a:lvl2pPr>
              <a:spcBef>
                <a:spcPts val="614"/>
              </a:spcBef>
              <a:buClr>
                <a:schemeClr val="bg2"/>
              </a:buClr>
              <a:defRPr/>
            </a:lvl2pPr>
            <a:lvl3pPr>
              <a:spcBef>
                <a:spcPts val="614"/>
              </a:spcBef>
              <a:buClr>
                <a:schemeClr val="bg2"/>
              </a:buClr>
              <a:defRPr/>
            </a:lvl3pPr>
            <a:lvl4pPr>
              <a:spcBef>
                <a:spcPts val="614"/>
              </a:spcBef>
              <a:buClr>
                <a:schemeClr val="bg2"/>
              </a:buClr>
              <a:defRPr/>
            </a:lvl4pPr>
            <a:lvl5pPr>
              <a:spcBef>
                <a:spcPts val="614"/>
              </a:spcBef>
              <a:buClr>
                <a:schemeClr val="bg2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098498848"/>
      </p:ext>
    </p:extLst>
  </p:cSld>
  <p:clrMapOvr>
    <a:masterClrMapping/>
  </p:clrMapOvr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 bwMode="auto">
          <a:xfrm>
            <a:off x="476398" y="3384410"/>
            <a:ext cx="5660250" cy="5449374"/>
          </a:xfrm>
          <a:prstGeom prst="rect">
            <a:avLst/>
          </a:prstGeom>
          <a:noFill/>
          <a:ln w="3175" cap="flat" cmpd="sng" algn="ctr">
            <a:solidFill>
              <a:srgbClr val="14131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123788" tIns="61925" rIns="123788" bIns="61925">
            <a:prstTxWarp prst="textNoShape">
              <a:avLst/>
            </a:prstTxWarp>
          </a:bodyPr>
          <a:lstStyle/>
          <a:p>
            <a:pPr defTabSz="871910" eaLnBrk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3400" kern="1200">
              <a:latin typeface="Arial" charset="0"/>
              <a:ea typeface="ヒラギノ角ゴ Pro W3" charset="-128"/>
            </a:endParaRPr>
          </a:p>
        </p:txBody>
      </p:sp>
      <p:sp>
        <p:nvSpPr>
          <p:cNvPr id="10" name="Rectangle 9"/>
          <p:cNvSpPr/>
          <p:nvPr userDrawn="1"/>
        </p:nvSpPr>
        <p:spPr bwMode="auto">
          <a:xfrm>
            <a:off x="6520467" y="3006458"/>
            <a:ext cx="5660248" cy="5827325"/>
          </a:xfrm>
          <a:prstGeom prst="rect">
            <a:avLst/>
          </a:prstGeom>
          <a:noFill/>
          <a:ln w="3175" cap="flat" cmpd="sng" algn="ctr">
            <a:solidFill>
              <a:srgbClr val="14131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123788" tIns="61925" rIns="123788" bIns="61925">
            <a:prstTxWarp prst="textNoShape">
              <a:avLst/>
            </a:prstTxWarp>
          </a:bodyPr>
          <a:lstStyle/>
          <a:p>
            <a:pPr defTabSz="871910" eaLnBrk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3400" kern="1200">
              <a:latin typeface="Arial" charset="0"/>
              <a:ea typeface="ヒラギノ角ゴ Pro W3" charset="-128"/>
            </a:endParaRP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6521219" y="3435133"/>
            <a:ext cx="5659496" cy="5396841"/>
          </a:xfrm>
          <a:ln>
            <a:noFill/>
          </a:ln>
        </p:spPr>
        <p:txBody>
          <a:bodyPr/>
          <a:lstStyle>
            <a:lvl1pPr>
              <a:buClr>
                <a:schemeClr val="bg2"/>
              </a:buClr>
              <a:defRPr/>
            </a:lvl1pPr>
            <a:lvl2pPr>
              <a:buClr>
                <a:schemeClr val="bg2"/>
              </a:buClr>
              <a:defRPr/>
            </a:lvl2pPr>
            <a:lvl3pPr>
              <a:buClr>
                <a:schemeClr val="bg2"/>
              </a:buClr>
              <a:defRPr/>
            </a:lvl3pPr>
            <a:lvl4pPr>
              <a:buClr>
                <a:schemeClr val="bg2"/>
              </a:buClr>
              <a:defRPr/>
            </a:lvl4pPr>
            <a:lvl5pPr>
              <a:buClr>
                <a:schemeClr val="bg2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7593" y="1083733"/>
            <a:ext cx="11718771" cy="1625600"/>
          </a:xfrm>
        </p:spPr>
        <p:txBody>
          <a:bodyPr anchor="ctr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476395" y="3435133"/>
            <a:ext cx="5659496" cy="5411291"/>
          </a:xfrm>
          <a:ln>
            <a:noFill/>
          </a:ln>
        </p:spPr>
        <p:txBody>
          <a:bodyPr/>
          <a:lstStyle>
            <a:lvl1pPr>
              <a:buClr>
                <a:schemeClr val="bg2"/>
              </a:buClr>
              <a:defRPr/>
            </a:lvl1pPr>
            <a:lvl2pPr>
              <a:buClr>
                <a:schemeClr val="bg2"/>
              </a:buClr>
              <a:defRPr/>
            </a:lvl2pPr>
            <a:lvl3pPr>
              <a:buClr>
                <a:schemeClr val="bg2"/>
              </a:buClr>
              <a:defRPr/>
            </a:lvl3pPr>
            <a:lvl4pPr>
              <a:buClr>
                <a:schemeClr val="bg2"/>
              </a:buClr>
              <a:defRPr/>
            </a:lvl4pPr>
            <a:lvl5pPr>
              <a:buClr>
                <a:schemeClr val="bg2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476395" y="3006459"/>
            <a:ext cx="5659496" cy="435750"/>
          </a:xfrm>
          <a:solidFill>
            <a:srgbClr val="0065A4"/>
          </a:solidFill>
          <a:ln>
            <a:noFill/>
          </a:ln>
        </p:spPr>
        <p:txBody>
          <a:bodyPr anchor="ctr"/>
          <a:lstStyle>
            <a:lvl1pPr marL="385487" indent="-150922" algn="l">
              <a:buFontTx/>
              <a:buNone/>
              <a:defRPr sz="17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2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6521219" y="3006459"/>
            <a:ext cx="5659496" cy="435750"/>
          </a:xfrm>
          <a:solidFill>
            <a:srgbClr val="0065A4"/>
          </a:solidFill>
          <a:ln>
            <a:noFill/>
          </a:ln>
        </p:spPr>
        <p:txBody>
          <a:bodyPr anchor="ctr"/>
          <a:lstStyle>
            <a:lvl1pPr marL="469413" indent="-318419" algn="l">
              <a:buFontTx/>
              <a:buNone/>
              <a:defRPr sz="17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24419767"/>
      </p:ext>
    </p:extLst>
  </p:cSld>
  <p:clrMapOvr>
    <a:masterClrMapping/>
  </p:clrMapOvr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399" y="1083734"/>
            <a:ext cx="11697095" cy="1635082"/>
          </a:xfrm>
        </p:spPr>
        <p:txBody>
          <a:bodyPr anchor="ctr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Box 2"/>
          <p:cNvSpPr txBox="1"/>
          <p:nvPr userDrawn="1"/>
        </p:nvSpPr>
        <p:spPr>
          <a:xfrm>
            <a:off x="895894" y="4421638"/>
            <a:ext cx="250139" cy="648320"/>
          </a:xfrm>
          <a:prstGeom prst="rect">
            <a:avLst/>
          </a:prstGeom>
          <a:noFill/>
        </p:spPr>
        <p:txBody>
          <a:bodyPr wrap="none" lIns="123788" tIns="61925" rIns="123788" bIns="61925" rtlCol="0">
            <a:spAutoFit/>
          </a:bodyPr>
          <a:lstStyle/>
          <a:p>
            <a:pPr defTabSz="871910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 dirty="0">
              <a:latin typeface="Arial" charset="0"/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3494355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392" y="2856990"/>
            <a:ext cx="11704320" cy="6364678"/>
          </a:xfrm>
        </p:spPr>
        <p:txBody>
          <a:bodyPr/>
          <a:lstStyle>
            <a:lvl1pPr>
              <a:buClr>
                <a:schemeClr val="bg2"/>
              </a:buClr>
              <a:defRPr/>
            </a:lvl1pPr>
            <a:lvl2pPr>
              <a:buClr>
                <a:schemeClr val="bg2"/>
              </a:buClr>
              <a:defRPr/>
            </a:lvl2pPr>
            <a:lvl3pPr>
              <a:buClr>
                <a:schemeClr val="bg2"/>
              </a:buClr>
              <a:defRPr/>
            </a:lvl3pPr>
            <a:lvl4pPr>
              <a:buClr>
                <a:schemeClr val="bg2"/>
              </a:buClr>
              <a:defRPr/>
            </a:lvl4pPr>
            <a:lvl5pPr>
              <a:buClr>
                <a:schemeClr val="bg2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392" y="1083733"/>
            <a:ext cx="11704320" cy="1625600"/>
          </a:xfrm>
        </p:spPr>
        <p:txBody>
          <a:bodyPr anchor="ctr"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85176687"/>
      </p:ext>
    </p:extLst>
  </p:cSld>
  <p:clrMapOvr>
    <a:masterClrMapping/>
  </p:clrMapOvr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7673" y="1067930"/>
            <a:ext cx="11704321" cy="1635082"/>
          </a:xfrm>
        </p:spPr>
        <p:txBody>
          <a:bodyPr anchor="ctr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476395" y="2831040"/>
            <a:ext cx="5659496" cy="6012159"/>
          </a:xfrm>
          <a:ln>
            <a:noFill/>
          </a:ln>
        </p:spPr>
        <p:txBody>
          <a:bodyPr/>
          <a:lstStyle>
            <a:lvl1pPr>
              <a:buClr>
                <a:schemeClr val="bg2"/>
              </a:buClr>
              <a:defRPr/>
            </a:lvl1pPr>
            <a:lvl2pPr>
              <a:buClr>
                <a:schemeClr val="bg2"/>
              </a:buClr>
              <a:defRPr/>
            </a:lvl2pPr>
            <a:lvl3pPr>
              <a:buClr>
                <a:schemeClr val="bg2"/>
              </a:buClr>
              <a:defRPr/>
            </a:lvl3pPr>
            <a:lvl4pPr>
              <a:buClr>
                <a:schemeClr val="bg2"/>
              </a:buClr>
              <a:defRPr/>
            </a:lvl4pPr>
            <a:lvl5pPr>
              <a:buClr>
                <a:schemeClr val="bg2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Chart Placeholder 6"/>
          <p:cNvSpPr>
            <a:spLocks noGrp="1"/>
          </p:cNvSpPr>
          <p:nvPr>
            <p:ph type="chart" sz="quarter" idx="12"/>
          </p:nvPr>
        </p:nvSpPr>
        <p:spPr>
          <a:xfrm>
            <a:off x="6497889" y="2818167"/>
            <a:ext cx="5682826" cy="6024201"/>
          </a:xfrm>
        </p:spPr>
        <p:txBody>
          <a:bodyPr/>
          <a:lstStyle/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2707824159"/>
      </p:ext>
    </p:extLst>
  </p:cSld>
  <p:clrMapOvr>
    <a:masterClrMapping/>
  </p:clrMapOvr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7" name="Chart Placeholder 6"/>
          <p:cNvSpPr>
            <a:spLocks noGrp="1"/>
          </p:cNvSpPr>
          <p:nvPr>
            <p:ph type="chart" sz="quarter" idx="12"/>
          </p:nvPr>
        </p:nvSpPr>
        <p:spPr>
          <a:xfrm>
            <a:off x="6497889" y="3132050"/>
            <a:ext cx="5682826" cy="5839367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6" name="Chart Placeholder 6"/>
          <p:cNvSpPr>
            <a:spLocks noGrp="1"/>
          </p:cNvSpPr>
          <p:nvPr>
            <p:ph type="chart" sz="quarter" idx="13"/>
          </p:nvPr>
        </p:nvSpPr>
        <p:spPr>
          <a:xfrm>
            <a:off x="476395" y="3132050"/>
            <a:ext cx="5682826" cy="5839367"/>
          </a:xfrm>
        </p:spPr>
        <p:txBody>
          <a:bodyPr/>
          <a:lstStyle/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2291673923"/>
      </p:ext>
    </p:extLst>
  </p:cSld>
  <p:clrMapOvr>
    <a:masterClrMapping/>
  </p:clrMapOvr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 bwMode="auto">
          <a:xfrm>
            <a:off x="0" y="0"/>
            <a:ext cx="13004800" cy="9753600"/>
          </a:xfrm>
          <a:prstGeom prst="rect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3815" tIns="61938" rIns="123815" bIns="61938" numCol="1" rtlCol="0" anchor="t" anchorCtr="0" compatLnSpc="1">
            <a:prstTxWarp prst="textNoShape">
              <a:avLst/>
            </a:prstTxWarp>
          </a:bodyPr>
          <a:lstStyle/>
          <a:p>
            <a:pPr defTabSz="872086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 baseline="-25000" dirty="0">
              <a:solidFill>
                <a:prstClr val="black"/>
              </a:solidFill>
              <a:latin typeface="Arial" charset="0"/>
              <a:ea typeface="ヒラギノ角ゴ Pro W3" charset="-12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392" y="5642138"/>
            <a:ext cx="11704320" cy="3067419"/>
          </a:xfrm>
        </p:spPr>
        <p:txBody>
          <a:bodyPr/>
          <a:lstStyle>
            <a:lvl1pPr marL="0" indent="0">
              <a:spcAft>
                <a:spcPts val="0"/>
              </a:spcAft>
              <a:buFontTx/>
              <a:buNone/>
              <a:tabLst>
                <a:tab pos="1240430" algn="l"/>
              </a:tabLst>
              <a:defRPr sz="2800" b="1">
                <a:solidFill>
                  <a:srgbClr val="FFFFFF"/>
                </a:solidFill>
              </a:defRPr>
            </a:lvl1pPr>
            <a:lvl2pPr marL="0" indent="0">
              <a:spcAft>
                <a:spcPts val="0"/>
              </a:spcAft>
              <a:buFontTx/>
              <a:buNone/>
              <a:tabLst>
                <a:tab pos="930251" algn="l"/>
              </a:tabLst>
              <a:defRPr sz="1400" b="1">
                <a:solidFill>
                  <a:srgbClr val="FFFFFF"/>
                </a:solidFill>
              </a:defRPr>
            </a:lvl2pPr>
            <a:lvl3pPr marL="1240430" indent="-1240430">
              <a:spcAft>
                <a:spcPts val="0"/>
              </a:spcAft>
              <a:buFontTx/>
              <a:buNone/>
              <a:tabLst/>
              <a:defRPr sz="1400" b="0">
                <a:solidFill>
                  <a:srgbClr val="FFFFFF"/>
                </a:solidFill>
              </a:defRPr>
            </a:lvl3pPr>
            <a:lvl4pPr marL="1240430" indent="-1240430">
              <a:spcAft>
                <a:spcPts val="0"/>
              </a:spcAft>
              <a:buFontTx/>
              <a:buNone/>
              <a:tabLst/>
              <a:defRPr sz="1400">
                <a:solidFill>
                  <a:srgbClr val="FFFFFF"/>
                </a:solidFill>
              </a:defRPr>
            </a:lvl4pPr>
            <a:lvl5pPr marL="1240430" indent="-1240430">
              <a:spcAft>
                <a:spcPts val="0"/>
              </a:spcAft>
              <a:buFontTx/>
              <a:buNone/>
              <a:tabLst/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392" y="2061355"/>
            <a:ext cx="11704320" cy="3564278"/>
          </a:xfrm>
        </p:spPr>
        <p:txBody>
          <a:bodyPr anchor="t"/>
          <a:lstStyle>
            <a:lvl1pPr>
              <a:defRPr sz="71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Subtitle 8"/>
          <p:cNvSpPr txBox="1">
            <a:spLocks/>
          </p:cNvSpPr>
          <p:nvPr userDrawn="1"/>
        </p:nvSpPr>
        <p:spPr bwMode="auto">
          <a:xfrm>
            <a:off x="10747022" y="1047254"/>
            <a:ext cx="1596700" cy="2256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23815" tIns="61938" rIns="123815" bIns="61938" numCol="1" anchor="t" anchorCtr="0" compatLnSpc="1">
            <a:prstTxWarp prst="textNoShape">
              <a:avLst/>
            </a:prstTxWarp>
          </a:bodyPr>
          <a:lstStyle/>
          <a:p>
            <a:pPr algn="r" defTabSz="872086" eaLnBrk="0" fontAlgn="base">
              <a:spcBef>
                <a:spcPct val="20000"/>
              </a:spcBef>
              <a:spcAft>
                <a:spcPts val="853"/>
              </a:spcAft>
              <a:buClr>
                <a:srgbClr val="A3B222"/>
              </a:buClr>
              <a:defRPr/>
            </a:pPr>
            <a:r>
              <a:rPr lang="en-US" b="1" dirty="0">
                <a:solidFill>
                  <a:srgbClr val="FFFFFF"/>
                </a:solidFill>
                <a:latin typeface="Arial" charset="0"/>
                <a:ea typeface="ヒラギノ角ゴ Pro W3" charset="-128"/>
              </a:rPr>
              <a:t>February 5, 2016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625" y="372594"/>
            <a:ext cx="5036776" cy="979614"/>
          </a:xfrm>
          <a:prstGeom prst="rect">
            <a:avLst/>
          </a:prstGeom>
        </p:spPr>
      </p:pic>
      <p:sp>
        <p:nvSpPr>
          <p:cNvPr id="12" name="Rectangle 11"/>
          <p:cNvSpPr/>
          <p:nvPr userDrawn="1"/>
        </p:nvSpPr>
        <p:spPr bwMode="auto">
          <a:xfrm>
            <a:off x="650240" y="1589476"/>
            <a:ext cx="11704320" cy="245646"/>
          </a:xfrm>
          <a:prstGeom prst="rect">
            <a:avLst/>
          </a:prstGeom>
          <a:solidFill>
            <a:schemeClr val="bg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3815" tIns="61938" rIns="123815" bIns="61938" numCol="1" rtlCol="0" anchor="t" anchorCtr="0" compatLnSpc="1">
            <a:prstTxWarp prst="textNoShape">
              <a:avLst/>
            </a:prstTxWarp>
          </a:bodyPr>
          <a:lstStyle/>
          <a:p>
            <a:pPr defTabSz="872086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 dirty="0">
              <a:solidFill>
                <a:prstClr val="black"/>
              </a:solidFill>
              <a:latin typeface="Arial" charset="0"/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364153980"/>
      </p:ext>
    </p:extLst>
  </p:cSld>
  <p:clrMapOvr>
    <a:masterClrMapping/>
  </p:clrMapOvr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 bwMode="auto">
          <a:xfrm>
            <a:off x="0" y="0"/>
            <a:ext cx="13004800" cy="9753600"/>
          </a:xfrm>
          <a:prstGeom prst="rect">
            <a:avLst/>
          </a:prstGeom>
          <a:solidFill>
            <a:srgbClr val="0065A4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3815" tIns="61938" rIns="123815" bIns="61938" numCol="1" rtlCol="0" anchor="t" anchorCtr="0" compatLnSpc="1">
            <a:prstTxWarp prst="textNoShape">
              <a:avLst/>
            </a:prstTxWarp>
          </a:bodyPr>
          <a:lstStyle/>
          <a:p>
            <a:pPr defTabSz="872086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 dirty="0">
              <a:solidFill>
                <a:prstClr val="black"/>
              </a:solidFill>
              <a:latin typeface="Arial" charset="0"/>
              <a:ea typeface="ヒラギノ角ゴ Pro W3" charset="-12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392" y="5642138"/>
            <a:ext cx="11704320" cy="3067419"/>
          </a:xfrm>
        </p:spPr>
        <p:txBody>
          <a:bodyPr/>
          <a:lstStyle>
            <a:lvl1pPr marL="0" indent="0">
              <a:spcAft>
                <a:spcPts val="0"/>
              </a:spcAft>
              <a:buFontTx/>
              <a:buNone/>
              <a:tabLst>
                <a:tab pos="1240430" algn="l"/>
              </a:tabLst>
              <a:defRPr sz="2800" b="1">
                <a:solidFill>
                  <a:srgbClr val="FFFFFF"/>
                </a:solidFill>
              </a:defRPr>
            </a:lvl1pPr>
            <a:lvl2pPr marL="0" indent="0">
              <a:spcAft>
                <a:spcPts val="0"/>
              </a:spcAft>
              <a:buFontTx/>
              <a:buNone/>
              <a:tabLst>
                <a:tab pos="930251" algn="l"/>
              </a:tabLst>
              <a:defRPr sz="1400" b="1">
                <a:solidFill>
                  <a:srgbClr val="FFFFFF"/>
                </a:solidFill>
              </a:defRPr>
            </a:lvl2pPr>
            <a:lvl3pPr marL="1240430" indent="-1240430">
              <a:spcAft>
                <a:spcPts val="0"/>
              </a:spcAft>
              <a:buFontTx/>
              <a:buNone/>
              <a:tabLst/>
              <a:defRPr sz="1400" b="0">
                <a:solidFill>
                  <a:srgbClr val="FFFFFF"/>
                </a:solidFill>
              </a:defRPr>
            </a:lvl3pPr>
            <a:lvl4pPr marL="1240430" indent="-1240430">
              <a:spcAft>
                <a:spcPts val="0"/>
              </a:spcAft>
              <a:buFontTx/>
              <a:buNone/>
              <a:tabLst/>
              <a:defRPr sz="1400">
                <a:solidFill>
                  <a:srgbClr val="FFFFFF"/>
                </a:solidFill>
              </a:defRPr>
            </a:lvl4pPr>
            <a:lvl5pPr marL="1240430" indent="-1240430">
              <a:spcAft>
                <a:spcPts val="0"/>
              </a:spcAft>
              <a:buFontTx/>
              <a:buNone/>
              <a:tabLst/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392" y="2061355"/>
            <a:ext cx="11704320" cy="3564278"/>
          </a:xfrm>
        </p:spPr>
        <p:txBody>
          <a:bodyPr anchor="t"/>
          <a:lstStyle>
            <a:lvl1pPr>
              <a:defRPr sz="71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Subtitle 8"/>
          <p:cNvSpPr txBox="1">
            <a:spLocks/>
          </p:cNvSpPr>
          <p:nvPr userDrawn="1"/>
        </p:nvSpPr>
        <p:spPr bwMode="auto">
          <a:xfrm>
            <a:off x="10747022" y="1047254"/>
            <a:ext cx="1596700" cy="2256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23815" tIns="61938" rIns="123815" bIns="61938" numCol="1" anchor="t" anchorCtr="0" compatLnSpc="1">
            <a:prstTxWarp prst="textNoShape">
              <a:avLst/>
            </a:prstTxWarp>
          </a:bodyPr>
          <a:lstStyle/>
          <a:p>
            <a:pPr algn="r" defTabSz="872086" eaLnBrk="0" fontAlgn="base">
              <a:spcBef>
                <a:spcPct val="20000"/>
              </a:spcBef>
              <a:spcAft>
                <a:spcPts val="853"/>
              </a:spcAft>
              <a:buClr>
                <a:srgbClr val="A3B222"/>
              </a:buClr>
              <a:defRPr/>
            </a:pPr>
            <a:r>
              <a:rPr lang="en-US" b="1" dirty="0">
                <a:latin typeface="Arial" charset="0"/>
                <a:ea typeface="ヒラギノ角ゴ Pro W3" charset="-128"/>
              </a:rPr>
              <a:t>MONTH XX, 2012</a:t>
            </a:r>
          </a:p>
        </p:txBody>
      </p:sp>
      <p:sp>
        <p:nvSpPr>
          <p:cNvPr id="12" name="Rectangle 11"/>
          <p:cNvSpPr/>
          <p:nvPr userDrawn="1"/>
        </p:nvSpPr>
        <p:spPr bwMode="auto">
          <a:xfrm>
            <a:off x="650240" y="1589476"/>
            <a:ext cx="11704320" cy="245646"/>
          </a:xfrm>
          <a:prstGeom prst="rect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3815" tIns="61938" rIns="123815" bIns="61938" numCol="1" rtlCol="0" anchor="t" anchorCtr="0" compatLnSpc="1">
            <a:prstTxWarp prst="textNoShape">
              <a:avLst/>
            </a:prstTxWarp>
          </a:bodyPr>
          <a:lstStyle/>
          <a:p>
            <a:pPr defTabSz="872086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 dirty="0">
              <a:solidFill>
                <a:prstClr val="black"/>
              </a:solidFill>
              <a:latin typeface="Arial" charset="0"/>
              <a:ea typeface="ヒラギノ角ゴ Pro W3" charset="-128"/>
            </a:endParaRPr>
          </a:p>
        </p:txBody>
      </p:sp>
      <p:pic>
        <p:nvPicPr>
          <p:cNvPr id="10" name="Picture 9" descr="CCRC_logo_reverse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17898" y="130049"/>
            <a:ext cx="4473651" cy="1509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7618952"/>
      </p:ext>
    </p:extLst>
  </p:cSld>
  <p:clrMapOvr>
    <a:masterClrMapping/>
  </p:clrMapOvr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 bwMode="auto">
          <a:xfrm>
            <a:off x="0" y="0"/>
            <a:ext cx="13004800" cy="9753600"/>
          </a:xfrm>
          <a:prstGeom prst="rect">
            <a:avLst/>
          </a:prstGeom>
          <a:solidFill>
            <a:srgbClr val="0065A4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3815" tIns="61938" rIns="123815" bIns="61938" numCol="1" rtlCol="0" anchor="t" anchorCtr="0" compatLnSpc="1">
            <a:prstTxWarp prst="textNoShape">
              <a:avLst/>
            </a:prstTxWarp>
          </a:bodyPr>
          <a:lstStyle/>
          <a:p>
            <a:pPr defTabSz="872086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 dirty="0">
              <a:solidFill>
                <a:prstClr val="black"/>
              </a:solidFill>
              <a:latin typeface="Arial" charset="0"/>
              <a:ea typeface="ヒラギノ角ゴ Pro W3" charset="-128"/>
            </a:endParaRPr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76392" y="1067928"/>
            <a:ext cx="11704320" cy="5477370"/>
          </a:xfrm>
        </p:spPr>
        <p:txBody>
          <a:bodyPr anchor="t"/>
          <a:lstStyle>
            <a:lvl1pPr>
              <a:spcBef>
                <a:spcPts val="0"/>
              </a:spcBef>
              <a:defRPr sz="85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76392" y="6546603"/>
            <a:ext cx="7610216" cy="1250809"/>
          </a:xfrm>
        </p:spPr>
        <p:txBody>
          <a:bodyPr/>
          <a:lstStyle>
            <a:lvl1pPr marL="0" indent="0">
              <a:spcAft>
                <a:spcPts val="853"/>
              </a:spcAft>
              <a:buFontTx/>
              <a:buNone/>
              <a:defRPr sz="28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8" name="Text Box 9"/>
          <p:cNvSpPr txBox="1">
            <a:spLocks noChangeArrowheads="1"/>
          </p:cNvSpPr>
          <p:nvPr userDrawn="1"/>
        </p:nvSpPr>
        <p:spPr bwMode="auto">
          <a:xfrm>
            <a:off x="8351972" y="412666"/>
            <a:ext cx="4132638" cy="283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23815" tIns="61938" rIns="123815" bIns="61938">
            <a:prstTxWarp prst="textNoShape">
              <a:avLst/>
            </a:prstTxWarp>
            <a:spAutoFit/>
          </a:bodyPr>
          <a:lstStyle/>
          <a:p>
            <a:pPr algn="r" defTabSz="872086" eaLnBrk="0" fontAlgn="base">
              <a:spcBef>
                <a:spcPts val="327"/>
              </a:spcBef>
              <a:spcAft>
                <a:spcPct val="0"/>
              </a:spcAft>
              <a:defRPr/>
            </a:pPr>
            <a:r>
              <a:rPr lang="en-US" sz="1000" b="1" kern="1200" dirty="0">
                <a:latin typeface="Arial" charset="0"/>
                <a:ea typeface="ヒラギノ角ゴ Pro W3" charset="-128"/>
              </a:rPr>
              <a:t>PRESENTATION TITLE IN HEADER / JUNE 8, 2012</a:t>
            </a:r>
            <a:endParaRPr lang="en-US" sz="1000" kern="1200" dirty="0">
              <a:latin typeface="Arial" charset="0"/>
              <a:ea typeface="ヒラギノ角ゴ Pro W3" charset="-128"/>
            </a:endParaRPr>
          </a:p>
        </p:txBody>
      </p:sp>
      <p:sp>
        <p:nvSpPr>
          <p:cNvPr id="9" name="Text Box 9"/>
          <p:cNvSpPr txBox="1">
            <a:spLocks noChangeArrowheads="1"/>
          </p:cNvSpPr>
          <p:nvPr userDrawn="1"/>
        </p:nvSpPr>
        <p:spPr bwMode="auto">
          <a:xfrm>
            <a:off x="520199" y="398217"/>
            <a:ext cx="4623929" cy="283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23815" tIns="61938" rIns="123815" bIns="61938">
            <a:prstTxWarp prst="textNoShape">
              <a:avLst/>
            </a:prstTxWarp>
            <a:spAutoFit/>
          </a:bodyPr>
          <a:lstStyle/>
          <a:p>
            <a:pPr defTabSz="872086" eaLnBrk="0" fontAlgn="base">
              <a:spcBef>
                <a:spcPts val="327"/>
              </a:spcBef>
              <a:spcAft>
                <a:spcPct val="0"/>
              </a:spcAft>
              <a:defRPr/>
            </a:pPr>
            <a:r>
              <a:rPr lang="en-US" sz="1000" b="1" kern="1200" dirty="0">
                <a:latin typeface="Arial" charset="0"/>
                <a:ea typeface="ヒラギノ角ゴ Pro W3" charset="-128"/>
              </a:rPr>
              <a:t>COMMUNITY COLLEGE RESEARCH CENTER</a:t>
            </a:r>
            <a:endParaRPr lang="en-US" sz="1000" kern="1200" dirty="0">
              <a:latin typeface="Arial" charset="0"/>
              <a:ea typeface="ヒラギノ角ゴ Pro W3" charset="-128"/>
            </a:endParaRPr>
          </a:p>
        </p:txBody>
      </p:sp>
      <p:sp>
        <p:nvSpPr>
          <p:cNvPr id="10" name="Rectangle 9"/>
          <p:cNvSpPr/>
          <p:nvPr userDrawn="1"/>
        </p:nvSpPr>
        <p:spPr bwMode="auto">
          <a:xfrm>
            <a:off x="650240" y="751389"/>
            <a:ext cx="11704320" cy="245646"/>
          </a:xfrm>
          <a:prstGeom prst="rect">
            <a:avLst/>
          </a:prstGeom>
          <a:solidFill>
            <a:srgbClr val="14131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3815" tIns="61938" rIns="123815" bIns="61938" numCol="1" rtlCol="0" anchor="t" anchorCtr="0" compatLnSpc="1">
            <a:prstTxWarp prst="textNoShape">
              <a:avLst/>
            </a:prstTxWarp>
          </a:bodyPr>
          <a:lstStyle/>
          <a:p>
            <a:pPr defTabSz="872086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>
              <a:solidFill>
                <a:prstClr val="black"/>
              </a:solidFill>
              <a:latin typeface="Arial" charset="0"/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542470459"/>
      </p:ext>
    </p:extLst>
  </p:cSld>
  <p:clrMapOvr>
    <a:masterClrMapping/>
  </p:clrMapOvr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462847" y="1069168"/>
            <a:ext cx="11971694" cy="5463371"/>
          </a:xfrm>
        </p:spPr>
        <p:txBody>
          <a:bodyPr anchor="t"/>
          <a:lstStyle>
            <a:lvl1pPr>
              <a:spcBef>
                <a:spcPts val="0"/>
              </a:spcBef>
              <a:defRPr sz="8500">
                <a:solidFill>
                  <a:srgbClr val="141313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br>
              <a:rPr lang="en-US" dirty="0"/>
            </a:br>
            <a:endParaRPr lang="en-US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76393" y="6530800"/>
            <a:ext cx="7784064" cy="1250809"/>
          </a:xfrm>
        </p:spPr>
        <p:txBody>
          <a:bodyPr/>
          <a:lstStyle>
            <a:lvl1pPr marL="0" indent="0">
              <a:spcAft>
                <a:spcPts val="853"/>
              </a:spcAft>
              <a:buFontTx/>
              <a:buNone/>
              <a:defRPr sz="2800" b="1">
                <a:solidFill>
                  <a:srgbClr val="141313"/>
                </a:solidFill>
              </a:defRPr>
            </a:lvl1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859815046"/>
      </p:ext>
    </p:extLst>
  </p:cSld>
  <p:clrMapOvr>
    <a:masterClrMapping/>
  </p:clrMapOvr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392" y="2856990"/>
            <a:ext cx="11704320" cy="6364678"/>
          </a:xfrm>
        </p:spPr>
        <p:txBody>
          <a:bodyPr/>
          <a:lstStyle>
            <a:lvl1pPr>
              <a:buClr>
                <a:schemeClr val="bg2"/>
              </a:buClr>
              <a:defRPr/>
            </a:lvl1pPr>
            <a:lvl2pPr>
              <a:buClr>
                <a:schemeClr val="bg2"/>
              </a:buClr>
              <a:defRPr/>
            </a:lvl2pPr>
            <a:lvl3pPr>
              <a:buClr>
                <a:schemeClr val="bg2"/>
              </a:buClr>
              <a:defRPr/>
            </a:lvl3pPr>
            <a:lvl4pPr>
              <a:buClr>
                <a:schemeClr val="bg2"/>
              </a:buClr>
              <a:defRPr/>
            </a:lvl4pPr>
            <a:lvl5pPr>
              <a:buClr>
                <a:schemeClr val="bg2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392" y="1083733"/>
            <a:ext cx="11704320" cy="1625600"/>
          </a:xfrm>
        </p:spPr>
        <p:txBody>
          <a:bodyPr anchor="ctr"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120395451"/>
      </p:ext>
    </p:extLst>
  </p:cSld>
  <p:clrMapOvr>
    <a:masterClrMapping/>
  </p:clrMapOvr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 bwMode="auto">
          <a:xfrm>
            <a:off x="0" y="0"/>
            <a:ext cx="13004800" cy="9753600"/>
          </a:xfrm>
          <a:prstGeom prst="rect">
            <a:avLst/>
          </a:prstGeom>
          <a:solidFill>
            <a:schemeClr val="bg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3815" tIns="61938" rIns="123815" bIns="61938" numCol="1" rtlCol="0" anchor="t" anchorCtr="0" compatLnSpc="1">
            <a:prstTxWarp prst="textNoShape">
              <a:avLst/>
            </a:prstTxWarp>
          </a:bodyPr>
          <a:lstStyle/>
          <a:p>
            <a:pPr defTabSz="872086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 dirty="0">
              <a:solidFill>
                <a:prstClr val="black"/>
              </a:solidFill>
              <a:latin typeface="Arial" charset="0"/>
              <a:ea typeface="ヒラギノ角ゴ Pro W3" charset="-128"/>
            </a:endParaRPr>
          </a:p>
        </p:txBody>
      </p:sp>
      <p:sp>
        <p:nvSpPr>
          <p:cNvPr id="5" name="Text Box 9"/>
          <p:cNvSpPr txBox="1">
            <a:spLocks noChangeArrowheads="1"/>
          </p:cNvSpPr>
          <p:nvPr userDrawn="1"/>
        </p:nvSpPr>
        <p:spPr bwMode="auto">
          <a:xfrm>
            <a:off x="8351972" y="412666"/>
            <a:ext cx="4132638" cy="283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23815" tIns="61938" rIns="123815" bIns="61938">
            <a:prstTxWarp prst="textNoShape">
              <a:avLst/>
            </a:prstTxWarp>
            <a:spAutoFit/>
          </a:bodyPr>
          <a:lstStyle/>
          <a:p>
            <a:pPr algn="r" defTabSz="872086" eaLnBrk="0" fontAlgn="base">
              <a:spcBef>
                <a:spcPts val="327"/>
              </a:spcBef>
              <a:spcAft>
                <a:spcPct val="0"/>
              </a:spcAft>
              <a:defRPr/>
            </a:pPr>
            <a:r>
              <a:rPr lang="en-US" sz="1000" b="1" kern="1200" dirty="0">
                <a:solidFill>
                  <a:prstClr val="black"/>
                </a:solidFill>
                <a:latin typeface="Arial" charset="0"/>
                <a:ea typeface="ヒラギノ角ゴ Pro W3" charset="-128"/>
              </a:rPr>
              <a:t>PRESENTATION TITLE IN HEADER / MONTH XX, 2012</a:t>
            </a:r>
            <a:endParaRPr lang="en-US" sz="1000" kern="1200" dirty="0">
              <a:solidFill>
                <a:prstClr val="black"/>
              </a:solidFill>
              <a:latin typeface="Arial" charset="0"/>
              <a:ea typeface="ヒラギノ角ゴ Pro W3" charset="-128"/>
            </a:endParaRPr>
          </a:p>
        </p:txBody>
      </p:sp>
      <p:sp>
        <p:nvSpPr>
          <p:cNvPr id="6" name="Text Box 9"/>
          <p:cNvSpPr txBox="1">
            <a:spLocks noChangeArrowheads="1"/>
          </p:cNvSpPr>
          <p:nvPr userDrawn="1"/>
        </p:nvSpPr>
        <p:spPr bwMode="auto">
          <a:xfrm>
            <a:off x="520199" y="398217"/>
            <a:ext cx="4623929" cy="283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23815" tIns="61938" rIns="123815" bIns="61938">
            <a:prstTxWarp prst="textNoShape">
              <a:avLst/>
            </a:prstTxWarp>
            <a:spAutoFit/>
          </a:bodyPr>
          <a:lstStyle/>
          <a:p>
            <a:pPr defTabSz="872086" eaLnBrk="0" fontAlgn="base">
              <a:spcBef>
                <a:spcPts val="327"/>
              </a:spcBef>
              <a:spcAft>
                <a:spcPct val="0"/>
              </a:spcAft>
              <a:defRPr/>
            </a:pPr>
            <a:r>
              <a:rPr lang="en-US" sz="1000" b="1" kern="1200" dirty="0">
                <a:solidFill>
                  <a:prstClr val="black"/>
                </a:solidFill>
                <a:latin typeface="Arial" charset="0"/>
                <a:ea typeface="ヒラギノ角ゴ Pro W3" charset="-128"/>
              </a:rPr>
              <a:t>COMMUNITY COLLEGE RESEARCH CENTER</a:t>
            </a:r>
            <a:endParaRPr lang="en-US" sz="1000" kern="1200" dirty="0">
              <a:solidFill>
                <a:prstClr val="black"/>
              </a:solidFill>
              <a:latin typeface="Arial" charset="0"/>
              <a:ea typeface="ヒラギノ角ゴ Pro W3" charset="-128"/>
            </a:endParaRPr>
          </a:p>
        </p:txBody>
      </p:sp>
      <p:sp>
        <p:nvSpPr>
          <p:cNvPr id="7" name="Rectangle 6"/>
          <p:cNvSpPr/>
          <p:nvPr userDrawn="1"/>
        </p:nvSpPr>
        <p:spPr bwMode="auto">
          <a:xfrm>
            <a:off x="650240" y="751389"/>
            <a:ext cx="11704320" cy="245646"/>
          </a:xfrm>
          <a:prstGeom prst="rect">
            <a:avLst/>
          </a:prstGeom>
          <a:solidFill>
            <a:srgbClr val="14131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3815" tIns="61938" rIns="123815" bIns="61938" numCol="1" rtlCol="0" anchor="t" anchorCtr="0" compatLnSpc="1">
            <a:prstTxWarp prst="textNoShape">
              <a:avLst/>
            </a:prstTxWarp>
          </a:bodyPr>
          <a:lstStyle/>
          <a:p>
            <a:pPr defTabSz="872086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>
              <a:solidFill>
                <a:prstClr val="black"/>
              </a:solidFill>
              <a:latin typeface="Arial" charset="0"/>
              <a:ea typeface="ヒラギノ角ゴ Pro W3" charset="-12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392" y="2856990"/>
            <a:ext cx="11704320" cy="6364678"/>
          </a:xfrm>
        </p:spPr>
        <p:txBody>
          <a:bodyPr/>
          <a:lstStyle>
            <a:lvl1pPr>
              <a:buClr>
                <a:schemeClr val="tx1"/>
              </a:buClr>
              <a:defRPr>
                <a:solidFill>
                  <a:srgbClr val="FFFFFF"/>
                </a:solidFill>
              </a:defRPr>
            </a:lvl1pPr>
            <a:lvl2pPr>
              <a:buClr>
                <a:schemeClr val="tx1"/>
              </a:buClr>
              <a:defRPr>
                <a:solidFill>
                  <a:srgbClr val="FFFFFF"/>
                </a:solidFill>
              </a:defRPr>
            </a:lvl2pPr>
            <a:lvl3pPr>
              <a:buClr>
                <a:schemeClr val="tx1"/>
              </a:buClr>
              <a:defRPr>
                <a:solidFill>
                  <a:srgbClr val="FFFFFF"/>
                </a:solidFill>
              </a:defRPr>
            </a:lvl3pPr>
            <a:lvl4pPr>
              <a:buClr>
                <a:schemeClr val="tx1"/>
              </a:buClr>
              <a:defRPr>
                <a:solidFill>
                  <a:srgbClr val="FFFFFF"/>
                </a:solidFill>
              </a:defRPr>
            </a:lvl4pPr>
            <a:lvl5pPr>
              <a:buClr>
                <a:schemeClr val="tx1"/>
              </a:buCl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392" y="1083733"/>
            <a:ext cx="11704320" cy="1625600"/>
          </a:xfrm>
        </p:spPr>
        <p:txBody>
          <a:bodyPr anchor="ctr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756422246"/>
      </p:ext>
    </p:extLst>
  </p:cSld>
  <p:clrMapOvr>
    <a:masterClrMapping/>
  </p:clrMapOvr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 bwMode="auto">
          <a:xfrm>
            <a:off x="0" y="0"/>
            <a:ext cx="13004800" cy="9753600"/>
          </a:xfrm>
          <a:prstGeom prst="rect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3815" tIns="61938" rIns="123815" bIns="61938" numCol="1" rtlCol="0" anchor="t" anchorCtr="0" compatLnSpc="1">
            <a:prstTxWarp prst="textNoShape">
              <a:avLst/>
            </a:prstTxWarp>
          </a:bodyPr>
          <a:lstStyle/>
          <a:p>
            <a:pPr defTabSz="872086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 dirty="0">
              <a:solidFill>
                <a:prstClr val="black"/>
              </a:solidFill>
              <a:latin typeface="Arial" charset="0"/>
              <a:ea typeface="ヒラギノ角ゴ Pro W3" charset="-128"/>
            </a:endParaRPr>
          </a:p>
        </p:txBody>
      </p:sp>
      <p:sp>
        <p:nvSpPr>
          <p:cNvPr id="5" name="Text Box 9"/>
          <p:cNvSpPr txBox="1">
            <a:spLocks noChangeArrowheads="1"/>
          </p:cNvSpPr>
          <p:nvPr userDrawn="1"/>
        </p:nvSpPr>
        <p:spPr bwMode="auto">
          <a:xfrm>
            <a:off x="8351972" y="412666"/>
            <a:ext cx="4132638" cy="283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23815" tIns="61938" rIns="123815" bIns="61938">
            <a:prstTxWarp prst="textNoShape">
              <a:avLst/>
            </a:prstTxWarp>
            <a:spAutoFit/>
          </a:bodyPr>
          <a:lstStyle/>
          <a:p>
            <a:pPr algn="r" defTabSz="872086" eaLnBrk="0" fontAlgn="base">
              <a:spcBef>
                <a:spcPts val="327"/>
              </a:spcBef>
              <a:spcAft>
                <a:spcPct val="0"/>
              </a:spcAft>
              <a:defRPr/>
            </a:pPr>
            <a:r>
              <a:rPr lang="en-US" sz="1000" b="1" kern="1200" dirty="0">
                <a:solidFill>
                  <a:srgbClr val="FFFFFF"/>
                </a:solidFill>
                <a:latin typeface="Arial" charset="0"/>
                <a:ea typeface="ヒラギノ角ゴ Pro W3" charset="-128"/>
              </a:rPr>
              <a:t>PRESENTATION TITLE IN HEADER / JUNE 8, 2012</a:t>
            </a:r>
            <a:endParaRPr lang="en-US" sz="1000" kern="1200" dirty="0">
              <a:solidFill>
                <a:srgbClr val="FFFFFF"/>
              </a:solidFill>
              <a:latin typeface="Arial" charset="0"/>
              <a:ea typeface="ヒラギノ角ゴ Pro W3" charset="-128"/>
            </a:endParaRPr>
          </a:p>
        </p:txBody>
      </p:sp>
      <p:sp>
        <p:nvSpPr>
          <p:cNvPr id="6" name="Text Box 9"/>
          <p:cNvSpPr txBox="1">
            <a:spLocks noChangeArrowheads="1"/>
          </p:cNvSpPr>
          <p:nvPr userDrawn="1"/>
        </p:nvSpPr>
        <p:spPr bwMode="auto">
          <a:xfrm>
            <a:off x="520199" y="398217"/>
            <a:ext cx="4623929" cy="283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23815" tIns="61938" rIns="123815" bIns="61938">
            <a:prstTxWarp prst="textNoShape">
              <a:avLst/>
            </a:prstTxWarp>
            <a:spAutoFit/>
          </a:bodyPr>
          <a:lstStyle/>
          <a:p>
            <a:pPr defTabSz="872086" eaLnBrk="0" fontAlgn="base">
              <a:spcBef>
                <a:spcPts val="327"/>
              </a:spcBef>
              <a:spcAft>
                <a:spcPct val="0"/>
              </a:spcAft>
              <a:defRPr/>
            </a:pPr>
            <a:r>
              <a:rPr lang="en-US" sz="1000" b="1" kern="1200" dirty="0">
                <a:solidFill>
                  <a:srgbClr val="FFFFFF"/>
                </a:solidFill>
                <a:latin typeface="Arial" charset="0"/>
                <a:ea typeface="ヒラギノ角ゴ Pro W3" charset="-128"/>
              </a:rPr>
              <a:t>COMMUNITY COLLEGE RESEARCH CENTER</a:t>
            </a:r>
            <a:endParaRPr lang="en-US" sz="1000" kern="1200" dirty="0">
              <a:solidFill>
                <a:srgbClr val="FFFFFF"/>
              </a:solidFill>
              <a:latin typeface="Arial" charset="0"/>
              <a:ea typeface="ヒラギノ角ゴ Pro W3" charset="-128"/>
            </a:endParaRPr>
          </a:p>
        </p:txBody>
      </p:sp>
      <p:sp>
        <p:nvSpPr>
          <p:cNvPr id="7" name="Rectangle 6"/>
          <p:cNvSpPr/>
          <p:nvPr userDrawn="1"/>
        </p:nvSpPr>
        <p:spPr bwMode="auto">
          <a:xfrm>
            <a:off x="650240" y="751389"/>
            <a:ext cx="11704320" cy="245646"/>
          </a:xfrm>
          <a:prstGeom prst="rect">
            <a:avLst/>
          </a:prstGeom>
          <a:solidFill>
            <a:srgbClr val="0065A4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3815" tIns="61938" rIns="123815" bIns="61938" numCol="1" rtlCol="0" anchor="t" anchorCtr="0" compatLnSpc="1">
            <a:prstTxWarp prst="textNoShape">
              <a:avLst/>
            </a:prstTxWarp>
          </a:bodyPr>
          <a:lstStyle/>
          <a:p>
            <a:pPr defTabSz="872086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>
              <a:solidFill>
                <a:prstClr val="black"/>
              </a:solidFill>
              <a:latin typeface="Arial" charset="0"/>
              <a:ea typeface="ヒラギノ角ゴ Pro W3" charset="-12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392" y="2856990"/>
            <a:ext cx="11704320" cy="6364678"/>
          </a:xfrm>
        </p:spPr>
        <p:txBody>
          <a:bodyPr/>
          <a:lstStyle>
            <a:lvl1pPr>
              <a:buClr>
                <a:schemeClr val="accent4"/>
              </a:buClr>
              <a:defRPr>
                <a:solidFill>
                  <a:srgbClr val="FFFFFF"/>
                </a:solidFill>
              </a:defRPr>
            </a:lvl1pPr>
            <a:lvl2pPr>
              <a:buClr>
                <a:schemeClr val="accent4"/>
              </a:buClr>
              <a:defRPr>
                <a:solidFill>
                  <a:srgbClr val="FFFFFF"/>
                </a:solidFill>
              </a:defRPr>
            </a:lvl2pPr>
            <a:lvl3pPr>
              <a:buClr>
                <a:schemeClr val="accent4"/>
              </a:buClr>
              <a:defRPr>
                <a:solidFill>
                  <a:srgbClr val="FFFFFF"/>
                </a:solidFill>
              </a:defRPr>
            </a:lvl3pPr>
            <a:lvl4pPr>
              <a:buClr>
                <a:schemeClr val="accent4"/>
              </a:buClr>
              <a:defRPr>
                <a:solidFill>
                  <a:srgbClr val="FFFFFF"/>
                </a:solidFill>
              </a:defRPr>
            </a:lvl4pPr>
            <a:lvl5pPr>
              <a:buClr>
                <a:schemeClr val="accent4"/>
              </a:buCl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392" y="1083733"/>
            <a:ext cx="11704320" cy="1625600"/>
          </a:xfrm>
        </p:spPr>
        <p:txBody>
          <a:bodyPr anchor="ctr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972805915"/>
      </p:ext>
    </p:extLst>
  </p:cSld>
  <p:clrMapOvr>
    <a:masterClrMapping/>
  </p:clrMapOvr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7673" y="1083733"/>
            <a:ext cx="11704321" cy="1625600"/>
          </a:xfrm>
        </p:spPr>
        <p:txBody>
          <a:bodyPr anchor="ctr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476395" y="2848682"/>
            <a:ext cx="5659496" cy="6431959"/>
          </a:xfrm>
          <a:ln>
            <a:noFill/>
          </a:ln>
        </p:spPr>
        <p:txBody>
          <a:bodyPr/>
          <a:lstStyle>
            <a:lvl1pPr>
              <a:spcBef>
                <a:spcPts val="614"/>
              </a:spcBef>
              <a:buClr>
                <a:schemeClr val="bg2"/>
              </a:buClr>
              <a:defRPr/>
            </a:lvl1pPr>
            <a:lvl2pPr>
              <a:spcBef>
                <a:spcPts val="614"/>
              </a:spcBef>
              <a:buClr>
                <a:schemeClr val="bg2"/>
              </a:buClr>
              <a:defRPr/>
            </a:lvl2pPr>
            <a:lvl3pPr>
              <a:spcBef>
                <a:spcPts val="614"/>
              </a:spcBef>
              <a:buClr>
                <a:schemeClr val="bg2"/>
              </a:buClr>
              <a:defRPr/>
            </a:lvl3pPr>
            <a:lvl4pPr>
              <a:spcBef>
                <a:spcPts val="614"/>
              </a:spcBef>
              <a:buClr>
                <a:schemeClr val="bg2"/>
              </a:buClr>
              <a:defRPr/>
            </a:lvl4pPr>
            <a:lvl5pPr>
              <a:spcBef>
                <a:spcPts val="614"/>
              </a:spcBef>
              <a:buClr>
                <a:schemeClr val="bg2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6521219" y="2848682"/>
            <a:ext cx="5659496" cy="6431959"/>
          </a:xfrm>
          <a:ln>
            <a:noFill/>
          </a:ln>
        </p:spPr>
        <p:txBody>
          <a:bodyPr/>
          <a:lstStyle>
            <a:lvl1pPr>
              <a:spcBef>
                <a:spcPts val="614"/>
              </a:spcBef>
              <a:buClr>
                <a:schemeClr val="bg2"/>
              </a:buClr>
              <a:defRPr/>
            </a:lvl1pPr>
            <a:lvl2pPr>
              <a:spcBef>
                <a:spcPts val="614"/>
              </a:spcBef>
              <a:buClr>
                <a:schemeClr val="bg2"/>
              </a:buClr>
              <a:defRPr/>
            </a:lvl2pPr>
            <a:lvl3pPr>
              <a:spcBef>
                <a:spcPts val="614"/>
              </a:spcBef>
              <a:buClr>
                <a:schemeClr val="bg2"/>
              </a:buClr>
              <a:defRPr/>
            </a:lvl3pPr>
            <a:lvl4pPr>
              <a:spcBef>
                <a:spcPts val="614"/>
              </a:spcBef>
              <a:buClr>
                <a:schemeClr val="bg2"/>
              </a:buClr>
              <a:defRPr/>
            </a:lvl4pPr>
            <a:lvl5pPr>
              <a:spcBef>
                <a:spcPts val="614"/>
              </a:spcBef>
              <a:buClr>
                <a:schemeClr val="bg2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7725417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 bwMode="auto">
          <a:xfrm>
            <a:off x="0" y="0"/>
            <a:ext cx="13004800" cy="9753600"/>
          </a:xfrm>
          <a:prstGeom prst="rect">
            <a:avLst/>
          </a:prstGeom>
          <a:solidFill>
            <a:schemeClr val="bg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2899" tIns="61522" rIns="122899" bIns="61522" numCol="1" rtlCol="0" anchor="t" anchorCtr="0" compatLnSpc="1">
            <a:prstTxWarp prst="textNoShape">
              <a:avLst/>
            </a:prstTxWarp>
          </a:bodyPr>
          <a:lstStyle/>
          <a:p>
            <a:pPr defTabSz="866195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 dirty="0">
              <a:latin typeface="Arial" charset="0"/>
              <a:ea typeface="ヒラギノ角ゴ Pro W3" charset="-128"/>
            </a:endParaRPr>
          </a:p>
        </p:txBody>
      </p:sp>
      <p:sp>
        <p:nvSpPr>
          <p:cNvPr id="5" name="Text Box 9"/>
          <p:cNvSpPr txBox="1">
            <a:spLocks noChangeArrowheads="1"/>
          </p:cNvSpPr>
          <p:nvPr userDrawn="1"/>
        </p:nvSpPr>
        <p:spPr bwMode="auto">
          <a:xfrm>
            <a:off x="8351972" y="412865"/>
            <a:ext cx="4132638" cy="2830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22899" tIns="61522" rIns="122899" bIns="61522">
            <a:prstTxWarp prst="textNoShape">
              <a:avLst/>
            </a:prstTxWarp>
            <a:spAutoFit/>
          </a:bodyPr>
          <a:lstStyle/>
          <a:p>
            <a:pPr algn="r" defTabSz="866195" eaLnBrk="0" fontAlgn="base">
              <a:spcBef>
                <a:spcPts val="327"/>
              </a:spcBef>
              <a:spcAft>
                <a:spcPct val="0"/>
              </a:spcAft>
              <a:defRPr/>
            </a:pPr>
            <a:r>
              <a:rPr lang="en-US" sz="1000" b="1" kern="1200" dirty="0">
                <a:latin typeface="Arial" charset="0"/>
                <a:ea typeface="ヒラギノ角ゴ Pro W3" charset="-128"/>
              </a:rPr>
              <a:t>CCRC/ February 2, 2016</a:t>
            </a:r>
            <a:endParaRPr lang="en-US" sz="1000" kern="1200" dirty="0">
              <a:latin typeface="Arial" charset="0"/>
              <a:ea typeface="ヒラギノ角ゴ Pro W3" charset="-128"/>
            </a:endParaRPr>
          </a:p>
        </p:txBody>
      </p:sp>
      <p:sp>
        <p:nvSpPr>
          <p:cNvPr id="6" name="Text Box 9"/>
          <p:cNvSpPr txBox="1">
            <a:spLocks noChangeArrowheads="1"/>
          </p:cNvSpPr>
          <p:nvPr userDrawn="1"/>
        </p:nvSpPr>
        <p:spPr bwMode="auto">
          <a:xfrm>
            <a:off x="520199" y="398415"/>
            <a:ext cx="4623929" cy="2830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22899" tIns="61522" rIns="122899" bIns="61522">
            <a:prstTxWarp prst="textNoShape">
              <a:avLst/>
            </a:prstTxWarp>
            <a:spAutoFit/>
          </a:bodyPr>
          <a:lstStyle/>
          <a:p>
            <a:pPr defTabSz="866195" eaLnBrk="0" fontAlgn="base">
              <a:spcBef>
                <a:spcPts val="327"/>
              </a:spcBef>
              <a:spcAft>
                <a:spcPct val="0"/>
              </a:spcAft>
              <a:defRPr/>
            </a:pPr>
            <a:r>
              <a:rPr lang="en-US" sz="1000" b="1" kern="1200" dirty="0">
                <a:latin typeface="Arial" charset="0"/>
                <a:ea typeface="ヒラギノ角ゴ Pro W3" charset="-128"/>
              </a:rPr>
              <a:t>COMMUNITY COLLEGE RESEARCH CENTER</a:t>
            </a:r>
            <a:endParaRPr lang="en-US" sz="1000" kern="1200" dirty="0">
              <a:latin typeface="Arial" charset="0"/>
              <a:ea typeface="ヒラギノ角ゴ Pro W3" charset="-128"/>
            </a:endParaRPr>
          </a:p>
        </p:txBody>
      </p:sp>
      <p:sp>
        <p:nvSpPr>
          <p:cNvPr id="7" name="Rectangle 6"/>
          <p:cNvSpPr/>
          <p:nvPr userDrawn="1"/>
        </p:nvSpPr>
        <p:spPr bwMode="auto">
          <a:xfrm>
            <a:off x="650240" y="751389"/>
            <a:ext cx="11704320" cy="245646"/>
          </a:xfrm>
          <a:prstGeom prst="rect">
            <a:avLst/>
          </a:prstGeom>
          <a:solidFill>
            <a:srgbClr val="14131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2899" tIns="61522" rIns="122899" bIns="61522" numCol="1" rtlCol="0" anchor="t" anchorCtr="0" compatLnSpc="1">
            <a:prstTxWarp prst="textNoShape">
              <a:avLst/>
            </a:prstTxWarp>
          </a:bodyPr>
          <a:lstStyle/>
          <a:p>
            <a:pPr defTabSz="866195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>
              <a:latin typeface="Arial" charset="0"/>
              <a:ea typeface="ヒラギノ角ゴ Pro W3" charset="-12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392" y="2856990"/>
            <a:ext cx="11704320" cy="6364678"/>
          </a:xfrm>
        </p:spPr>
        <p:txBody>
          <a:bodyPr/>
          <a:lstStyle>
            <a:lvl1pPr>
              <a:buClr>
                <a:schemeClr val="tx1"/>
              </a:buClr>
              <a:defRPr>
                <a:solidFill>
                  <a:srgbClr val="FFFFFF"/>
                </a:solidFill>
              </a:defRPr>
            </a:lvl1pPr>
            <a:lvl2pPr>
              <a:buClr>
                <a:schemeClr val="tx1"/>
              </a:buClr>
              <a:defRPr>
                <a:solidFill>
                  <a:srgbClr val="FFFFFF"/>
                </a:solidFill>
              </a:defRPr>
            </a:lvl2pPr>
            <a:lvl3pPr>
              <a:buClr>
                <a:schemeClr val="tx1"/>
              </a:buClr>
              <a:defRPr>
                <a:solidFill>
                  <a:srgbClr val="FFFFFF"/>
                </a:solidFill>
              </a:defRPr>
            </a:lvl3pPr>
            <a:lvl4pPr>
              <a:buClr>
                <a:schemeClr val="tx1"/>
              </a:buClr>
              <a:defRPr>
                <a:solidFill>
                  <a:srgbClr val="FFFFFF"/>
                </a:solidFill>
              </a:defRPr>
            </a:lvl4pPr>
            <a:lvl5pPr>
              <a:buClr>
                <a:schemeClr val="tx1"/>
              </a:buCl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392" y="1083733"/>
            <a:ext cx="11704320" cy="1625600"/>
          </a:xfrm>
        </p:spPr>
        <p:txBody>
          <a:bodyPr anchor="ctr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164637783"/>
      </p:ext>
    </p:extLst>
  </p:cSld>
  <p:clrMapOvr>
    <a:masterClrMapping/>
  </p:clrMapOvr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 bwMode="auto">
          <a:xfrm>
            <a:off x="476398" y="3384410"/>
            <a:ext cx="5660250" cy="5449374"/>
          </a:xfrm>
          <a:prstGeom prst="rect">
            <a:avLst/>
          </a:prstGeom>
          <a:noFill/>
          <a:ln w="3175" cap="flat" cmpd="sng" algn="ctr">
            <a:solidFill>
              <a:srgbClr val="14131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123815" tIns="61938" rIns="123815" bIns="61938">
            <a:prstTxWarp prst="textNoShape">
              <a:avLst/>
            </a:prstTxWarp>
          </a:bodyPr>
          <a:lstStyle/>
          <a:p>
            <a:pPr defTabSz="872086" eaLnBrk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3400" kern="1200">
              <a:solidFill>
                <a:prstClr val="black"/>
              </a:solidFill>
              <a:latin typeface="Arial" charset="0"/>
              <a:ea typeface="ヒラギノ角ゴ Pro W3" charset="-128"/>
            </a:endParaRPr>
          </a:p>
        </p:txBody>
      </p:sp>
      <p:sp>
        <p:nvSpPr>
          <p:cNvPr id="10" name="Rectangle 9"/>
          <p:cNvSpPr/>
          <p:nvPr userDrawn="1"/>
        </p:nvSpPr>
        <p:spPr bwMode="auto">
          <a:xfrm>
            <a:off x="6520467" y="3006458"/>
            <a:ext cx="5660248" cy="5827325"/>
          </a:xfrm>
          <a:prstGeom prst="rect">
            <a:avLst/>
          </a:prstGeom>
          <a:noFill/>
          <a:ln w="3175" cap="flat" cmpd="sng" algn="ctr">
            <a:solidFill>
              <a:srgbClr val="14131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123815" tIns="61938" rIns="123815" bIns="61938">
            <a:prstTxWarp prst="textNoShape">
              <a:avLst/>
            </a:prstTxWarp>
          </a:bodyPr>
          <a:lstStyle/>
          <a:p>
            <a:pPr defTabSz="872086" eaLnBrk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3400" kern="1200">
              <a:solidFill>
                <a:prstClr val="black"/>
              </a:solidFill>
              <a:latin typeface="Arial" charset="0"/>
              <a:ea typeface="ヒラギノ角ゴ Pro W3" charset="-128"/>
            </a:endParaRP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6521219" y="3435133"/>
            <a:ext cx="5659496" cy="5396841"/>
          </a:xfrm>
          <a:ln>
            <a:noFill/>
          </a:ln>
        </p:spPr>
        <p:txBody>
          <a:bodyPr/>
          <a:lstStyle>
            <a:lvl1pPr>
              <a:buClr>
                <a:schemeClr val="bg2"/>
              </a:buClr>
              <a:defRPr/>
            </a:lvl1pPr>
            <a:lvl2pPr>
              <a:buClr>
                <a:schemeClr val="bg2"/>
              </a:buClr>
              <a:defRPr/>
            </a:lvl2pPr>
            <a:lvl3pPr>
              <a:buClr>
                <a:schemeClr val="bg2"/>
              </a:buClr>
              <a:defRPr/>
            </a:lvl3pPr>
            <a:lvl4pPr>
              <a:buClr>
                <a:schemeClr val="bg2"/>
              </a:buClr>
              <a:defRPr/>
            </a:lvl4pPr>
            <a:lvl5pPr>
              <a:buClr>
                <a:schemeClr val="bg2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7593" y="1083733"/>
            <a:ext cx="11718771" cy="1625600"/>
          </a:xfrm>
        </p:spPr>
        <p:txBody>
          <a:bodyPr anchor="ctr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476395" y="3435133"/>
            <a:ext cx="5659496" cy="5411291"/>
          </a:xfrm>
          <a:ln>
            <a:noFill/>
          </a:ln>
        </p:spPr>
        <p:txBody>
          <a:bodyPr/>
          <a:lstStyle>
            <a:lvl1pPr>
              <a:buClr>
                <a:schemeClr val="bg2"/>
              </a:buClr>
              <a:defRPr/>
            </a:lvl1pPr>
            <a:lvl2pPr>
              <a:buClr>
                <a:schemeClr val="bg2"/>
              </a:buClr>
              <a:defRPr/>
            </a:lvl2pPr>
            <a:lvl3pPr>
              <a:buClr>
                <a:schemeClr val="bg2"/>
              </a:buClr>
              <a:defRPr/>
            </a:lvl3pPr>
            <a:lvl4pPr>
              <a:buClr>
                <a:schemeClr val="bg2"/>
              </a:buClr>
              <a:defRPr/>
            </a:lvl4pPr>
            <a:lvl5pPr>
              <a:buClr>
                <a:schemeClr val="bg2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476395" y="3006459"/>
            <a:ext cx="5659496" cy="435750"/>
          </a:xfrm>
          <a:solidFill>
            <a:srgbClr val="0065A4"/>
          </a:solidFill>
          <a:ln>
            <a:noFill/>
          </a:ln>
        </p:spPr>
        <p:txBody>
          <a:bodyPr anchor="ctr"/>
          <a:lstStyle>
            <a:lvl1pPr marL="385567" indent="-150951" algn="l">
              <a:buFontTx/>
              <a:buNone/>
              <a:defRPr sz="17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2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6521219" y="3006459"/>
            <a:ext cx="5659496" cy="435750"/>
          </a:xfrm>
          <a:solidFill>
            <a:srgbClr val="0065A4"/>
          </a:solidFill>
          <a:ln>
            <a:noFill/>
          </a:ln>
        </p:spPr>
        <p:txBody>
          <a:bodyPr anchor="ctr"/>
          <a:lstStyle>
            <a:lvl1pPr marL="469509" indent="-318486" algn="l">
              <a:buFontTx/>
              <a:buNone/>
              <a:defRPr sz="17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05631694"/>
      </p:ext>
    </p:extLst>
  </p:cSld>
  <p:clrMapOvr>
    <a:masterClrMapping/>
  </p:clrMapOvr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399" y="1083734"/>
            <a:ext cx="11697095" cy="1635082"/>
          </a:xfrm>
        </p:spPr>
        <p:txBody>
          <a:bodyPr anchor="ctr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Box 2"/>
          <p:cNvSpPr txBox="1"/>
          <p:nvPr userDrawn="1"/>
        </p:nvSpPr>
        <p:spPr>
          <a:xfrm>
            <a:off x="895891" y="4421635"/>
            <a:ext cx="250194" cy="648346"/>
          </a:xfrm>
          <a:prstGeom prst="rect">
            <a:avLst/>
          </a:prstGeom>
          <a:noFill/>
        </p:spPr>
        <p:txBody>
          <a:bodyPr wrap="none" lIns="123815" tIns="61938" rIns="123815" bIns="61938" rtlCol="0">
            <a:spAutoFit/>
          </a:bodyPr>
          <a:lstStyle/>
          <a:p>
            <a:pPr defTabSz="872086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 dirty="0">
              <a:solidFill>
                <a:prstClr val="black"/>
              </a:solidFill>
              <a:latin typeface="Arial" charset="0"/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737897913"/>
      </p:ext>
    </p:extLst>
  </p:cSld>
  <p:clrMapOvr>
    <a:masterClrMapping/>
  </p:clrMapOvr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7673" y="1067930"/>
            <a:ext cx="11704321" cy="1635082"/>
          </a:xfrm>
        </p:spPr>
        <p:txBody>
          <a:bodyPr anchor="ctr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476395" y="2831040"/>
            <a:ext cx="5659496" cy="6012159"/>
          </a:xfrm>
          <a:ln>
            <a:noFill/>
          </a:ln>
        </p:spPr>
        <p:txBody>
          <a:bodyPr/>
          <a:lstStyle>
            <a:lvl1pPr>
              <a:buClr>
                <a:schemeClr val="bg2"/>
              </a:buClr>
              <a:defRPr/>
            </a:lvl1pPr>
            <a:lvl2pPr>
              <a:buClr>
                <a:schemeClr val="bg2"/>
              </a:buClr>
              <a:defRPr/>
            </a:lvl2pPr>
            <a:lvl3pPr>
              <a:buClr>
                <a:schemeClr val="bg2"/>
              </a:buClr>
              <a:defRPr/>
            </a:lvl3pPr>
            <a:lvl4pPr>
              <a:buClr>
                <a:schemeClr val="bg2"/>
              </a:buClr>
              <a:defRPr/>
            </a:lvl4pPr>
            <a:lvl5pPr>
              <a:buClr>
                <a:schemeClr val="bg2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Chart Placeholder 6"/>
          <p:cNvSpPr>
            <a:spLocks noGrp="1"/>
          </p:cNvSpPr>
          <p:nvPr>
            <p:ph type="chart" sz="quarter" idx="12"/>
          </p:nvPr>
        </p:nvSpPr>
        <p:spPr>
          <a:xfrm>
            <a:off x="6497889" y="2818167"/>
            <a:ext cx="5682826" cy="6024201"/>
          </a:xfrm>
        </p:spPr>
        <p:txBody>
          <a:bodyPr/>
          <a:lstStyle/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278237698"/>
      </p:ext>
    </p:extLst>
  </p:cSld>
  <p:clrMapOvr>
    <a:masterClrMapping/>
  </p:clrMapOvr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7" name="Chart Placeholder 6"/>
          <p:cNvSpPr>
            <a:spLocks noGrp="1"/>
          </p:cNvSpPr>
          <p:nvPr>
            <p:ph type="chart" sz="quarter" idx="12"/>
          </p:nvPr>
        </p:nvSpPr>
        <p:spPr>
          <a:xfrm>
            <a:off x="6497889" y="3132050"/>
            <a:ext cx="5682826" cy="5839367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6" name="Chart Placeholder 6"/>
          <p:cNvSpPr>
            <a:spLocks noGrp="1"/>
          </p:cNvSpPr>
          <p:nvPr>
            <p:ph type="chart" sz="quarter" idx="13"/>
          </p:nvPr>
        </p:nvSpPr>
        <p:spPr>
          <a:xfrm>
            <a:off x="476395" y="3132050"/>
            <a:ext cx="5682826" cy="5839367"/>
          </a:xfrm>
        </p:spPr>
        <p:txBody>
          <a:bodyPr/>
          <a:lstStyle/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473690433"/>
      </p:ext>
    </p:extLst>
  </p:cSld>
  <p:clrMapOvr>
    <a:masterClrMapping/>
  </p:clrMapOvr>
</p:sldLayout>
</file>

<file path=ppt/slideLayouts/slideLayout18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290" y="6268898"/>
            <a:ext cx="11054080" cy="1937173"/>
          </a:xfrm>
        </p:spPr>
        <p:txBody>
          <a:bodyPr anchor="t"/>
          <a:lstStyle>
            <a:lvl1pPr algn="l">
              <a:defRPr sz="57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290" y="4134160"/>
            <a:ext cx="11054080" cy="2133599"/>
          </a:xfrm>
        </p:spPr>
        <p:txBody>
          <a:bodyPr anchor="b"/>
          <a:lstStyle>
            <a:lvl1pPr marL="0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1pPr>
            <a:lvl2pPr marL="620184" indent="0">
              <a:buNone/>
              <a:defRPr sz="2600">
                <a:solidFill>
                  <a:schemeClr val="tx1">
                    <a:tint val="75000"/>
                  </a:schemeClr>
                </a:solidFill>
              </a:defRPr>
            </a:lvl2pPr>
            <a:lvl3pPr marL="1240430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3pPr>
            <a:lvl4pPr marL="1860475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4pPr>
            <a:lvl5pPr marL="2480642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5pPr>
            <a:lvl6pPr marL="3100796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6pPr>
            <a:lvl7pPr marL="3720915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7pPr>
            <a:lvl8pPr marL="4341093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8pPr>
            <a:lvl9pPr marL="4961217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0247" y="9041448"/>
            <a:ext cx="3034453" cy="519289"/>
          </a:xfrm>
          <a:prstGeom prst="rect">
            <a:avLst/>
          </a:prstGeom>
        </p:spPr>
        <p:txBody>
          <a:bodyPr lIns="123815" tIns="61938" rIns="123815" bIns="61938"/>
          <a:lstStyle/>
          <a:p>
            <a:pPr defTabSz="872086" eaLnBrk="0" fontAlgn="base">
              <a:spcBef>
                <a:spcPct val="0"/>
              </a:spcBef>
              <a:spcAft>
                <a:spcPct val="0"/>
              </a:spcAft>
            </a:pPr>
            <a:fld id="{232DCDD3-33EC-4F55-812B-EC6CAD0CD280}" type="datetimeFigureOut">
              <a:rPr lang="en-US" sz="3400" kern="1200" smtClean="0">
                <a:solidFill>
                  <a:prstClr val="black"/>
                </a:solidFill>
                <a:latin typeface="Arial" charset="0"/>
                <a:ea typeface="ヒラギノ角ゴ Pro W3" charset="-128"/>
              </a:rPr>
              <a:pPr defTabSz="872086" eaLnBrk="0" fontAlgn="base">
                <a:spcBef>
                  <a:spcPct val="0"/>
                </a:spcBef>
                <a:spcAft>
                  <a:spcPct val="0"/>
                </a:spcAft>
              </a:pPr>
              <a:t>3/19/18</a:t>
            </a:fld>
            <a:endParaRPr lang="en-US" sz="3400" kern="1200">
              <a:solidFill>
                <a:prstClr val="black"/>
              </a:solidFill>
              <a:latin typeface="Arial" charset="0"/>
              <a:ea typeface="ヒラギノ角ゴ Pro W3" charset="-128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443315" y="9041448"/>
            <a:ext cx="4118187" cy="519289"/>
          </a:xfrm>
          <a:prstGeom prst="rect">
            <a:avLst/>
          </a:prstGeom>
        </p:spPr>
        <p:txBody>
          <a:bodyPr lIns="123815" tIns="61938" rIns="123815" bIns="61938"/>
          <a:lstStyle/>
          <a:p>
            <a:pPr defTabSz="872086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>
              <a:solidFill>
                <a:prstClr val="black"/>
              </a:solidFill>
              <a:latin typeface="Arial" charset="0"/>
              <a:ea typeface="ヒラギノ角ゴ Pro W3" charset="-128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320114" y="9041448"/>
            <a:ext cx="3034453" cy="519289"/>
          </a:xfrm>
          <a:prstGeom prst="rect">
            <a:avLst/>
          </a:prstGeom>
        </p:spPr>
        <p:txBody>
          <a:bodyPr lIns="123815" tIns="61938" rIns="123815" bIns="61938"/>
          <a:lstStyle/>
          <a:p>
            <a:pPr defTabSz="872086" eaLnBrk="0" fontAlgn="base">
              <a:spcBef>
                <a:spcPct val="0"/>
              </a:spcBef>
              <a:spcAft>
                <a:spcPct val="0"/>
              </a:spcAft>
            </a:pPr>
            <a:fld id="{63C08A96-9A02-46E6-B068-E0FDCC2A9A1E}" type="slidenum">
              <a:rPr lang="en-US" sz="3400" kern="1200" smtClean="0">
                <a:solidFill>
                  <a:prstClr val="black"/>
                </a:solidFill>
                <a:latin typeface="Arial" charset="0"/>
                <a:ea typeface="ヒラギノ角ゴ Pro W3" charset="-128"/>
              </a:rPr>
              <a:pPr defTabSz="872086" eaLnBrk="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sz="3400" kern="1200">
              <a:solidFill>
                <a:prstClr val="black"/>
              </a:solidFill>
              <a:latin typeface="Arial" charset="0"/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235618827"/>
      </p:ext>
    </p:extLst>
  </p:cSld>
  <p:clrMapOvr>
    <a:masterClrMapping/>
  </p:clrMapOvr>
</p:sldLayout>
</file>

<file path=ppt/slideLayouts/slideLayout18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 bwMode="auto">
          <a:xfrm>
            <a:off x="0" y="0"/>
            <a:ext cx="13004800" cy="9753600"/>
          </a:xfrm>
          <a:prstGeom prst="rect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3869" tIns="61964" rIns="123869" bIns="61964" numCol="1" rtlCol="0" anchor="t" anchorCtr="0" compatLnSpc="1">
            <a:prstTxWarp prst="textNoShape">
              <a:avLst/>
            </a:prstTxWarp>
          </a:bodyPr>
          <a:lstStyle/>
          <a:p>
            <a:pPr defTabSz="872441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 baseline="-25000" dirty="0">
              <a:solidFill>
                <a:prstClr val="black"/>
              </a:solidFill>
              <a:latin typeface="Arial" charset="0"/>
              <a:ea typeface="ヒラギノ角ゴ Pro W3" charset="-12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392" y="5642076"/>
            <a:ext cx="11704320" cy="3067419"/>
          </a:xfrm>
        </p:spPr>
        <p:txBody>
          <a:bodyPr/>
          <a:lstStyle>
            <a:lvl1pPr marL="0" indent="0">
              <a:spcAft>
                <a:spcPts val="0"/>
              </a:spcAft>
              <a:buFontTx/>
              <a:buNone/>
              <a:tabLst>
                <a:tab pos="1240942" algn="l"/>
              </a:tabLst>
              <a:defRPr sz="2800" b="1">
                <a:solidFill>
                  <a:srgbClr val="FFFFFF"/>
                </a:solidFill>
              </a:defRPr>
            </a:lvl1pPr>
            <a:lvl2pPr marL="0" indent="0">
              <a:spcAft>
                <a:spcPts val="0"/>
              </a:spcAft>
              <a:buFontTx/>
              <a:buNone/>
              <a:tabLst>
                <a:tab pos="930628" algn="l"/>
              </a:tabLst>
              <a:defRPr sz="1400" b="1">
                <a:solidFill>
                  <a:srgbClr val="FFFFFF"/>
                </a:solidFill>
              </a:defRPr>
            </a:lvl2pPr>
            <a:lvl3pPr marL="1240942" indent="-1240942">
              <a:spcAft>
                <a:spcPts val="0"/>
              </a:spcAft>
              <a:buFontTx/>
              <a:buNone/>
              <a:tabLst/>
              <a:defRPr sz="1400" b="0">
                <a:solidFill>
                  <a:srgbClr val="FFFFFF"/>
                </a:solidFill>
              </a:defRPr>
            </a:lvl3pPr>
            <a:lvl4pPr marL="1240942" indent="-1240942">
              <a:spcAft>
                <a:spcPts val="0"/>
              </a:spcAft>
              <a:buFontTx/>
              <a:buNone/>
              <a:tabLst/>
              <a:defRPr sz="1400">
                <a:solidFill>
                  <a:srgbClr val="FFFFFF"/>
                </a:solidFill>
              </a:defRPr>
            </a:lvl4pPr>
            <a:lvl5pPr marL="1240942" indent="-1240942">
              <a:spcAft>
                <a:spcPts val="0"/>
              </a:spcAft>
              <a:buFontTx/>
              <a:buNone/>
              <a:tabLst/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392" y="2061355"/>
            <a:ext cx="11704320" cy="3564278"/>
          </a:xfrm>
        </p:spPr>
        <p:txBody>
          <a:bodyPr anchor="t"/>
          <a:lstStyle>
            <a:lvl1pPr>
              <a:defRPr sz="71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Subtitle 8"/>
          <p:cNvSpPr txBox="1">
            <a:spLocks/>
          </p:cNvSpPr>
          <p:nvPr userDrawn="1"/>
        </p:nvSpPr>
        <p:spPr bwMode="auto">
          <a:xfrm>
            <a:off x="10747022" y="1047244"/>
            <a:ext cx="1596700" cy="2256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23869" tIns="61964" rIns="123869" bIns="61964" numCol="1" anchor="t" anchorCtr="0" compatLnSpc="1">
            <a:prstTxWarp prst="textNoShape">
              <a:avLst/>
            </a:prstTxWarp>
          </a:bodyPr>
          <a:lstStyle/>
          <a:p>
            <a:pPr algn="r" defTabSz="872441" eaLnBrk="0" fontAlgn="base">
              <a:spcBef>
                <a:spcPct val="20000"/>
              </a:spcBef>
              <a:spcAft>
                <a:spcPts val="853"/>
              </a:spcAft>
              <a:buClr>
                <a:srgbClr val="A3B222"/>
              </a:buClr>
              <a:defRPr/>
            </a:pPr>
            <a:r>
              <a:rPr lang="en-US" b="1" dirty="0">
                <a:solidFill>
                  <a:srgbClr val="FFFFFF"/>
                </a:solidFill>
                <a:latin typeface="Arial" charset="0"/>
                <a:ea typeface="ヒラギノ角ゴ Pro W3" charset="-128"/>
              </a:rPr>
              <a:t>February 5, 2016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625" y="372594"/>
            <a:ext cx="5036776" cy="979614"/>
          </a:xfrm>
          <a:prstGeom prst="rect">
            <a:avLst/>
          </a:prstGeom>
        </p:spPr>
      </p:pic>
      <p:sp>
        <p:nvSpPr>
          <p:cNvPr id="12" name="Rectangle 11"/>
          <p:cNvSpPr/>
          <p:nvPr userDrawn="1"/>
        </p:nvSpPr>
        <p:spPr bwMode="auto">
          <a:xfrm>
            <a:off x="650240" y="1589476"/>
            <a:ext cx="11704320" cy="245646"/>
          </a:xfrm>
          <a:prstGeom prst="rect">
            <a:avLst/>
          </a:prstGeom>
          <a:solidFill>
            <a:schemeClr val="bg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3869" tIns="61964" rIns="123869" bIns="61964" numCol="1" rtlCol="0" anchor="t" anchorCtr="0" compatLnSpc="1">
            <a:prstTxWarp prst="textNoShape">
              <a:avLst/>
            </a:prstTxWarp>
          </a:bodyPr>
          <a:lstStyle/>
          <a:p>
            <a:pPr defTabSz="872441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 dirty="0">
              <a:solidFill>
                <a:prstClr val="black"/>
              </a:solidFill>
              <a:latin typeface="Arial" charset="0"/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528791528"/>
      </p:ext>
    </p:extLst>
  </p:cSld>
  <p:clrMapOvr>
    <a:masterClrMapping/>
  </p:clrMapOvr>
</p:sldLayout>
</file>

<file path=ppt/slideLayouts/slideLayout18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 bwMode="auto">
          <a:xfrm>
            <a:off x="0" y="0"/>
            <a:ext cx="13004800" cy="9753600"/>
          </a:xfrm>
          <a:prstGeom prst="rect">
            <a:avLst/>
          </a:prstGeom>
          <a:solidFill>
            <a:srgbClr val="0065A4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3869" tIns="61964" rIns="123869" bIns="61964" numCol="1" rtlCol="0" anchor="t" anchorCtr="0" compatLnSpc="1">
            <a:prstTxWarp prst="textNoShape">
              <a:avLst/>
            </a:prstTxWarp>
          </a:bodyPr>
          <a:lstStyle/>
          <a:p>
            <a:pPr defTabSz="872441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 dirty="0">
              <a:solidFill>
                <a:prstClr val="black"/>
              </a:solidFill>
              <a:latin typeface="Arial" charset="0"/>
              <a:ea typeface="ヒラギノ角ゴ Pro W3" charset="-12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392" y="5642076"/>
            <a:ext cx="11704320" cy="3067419"/>
          </a:xfrm>
        </p:spPr>
        <p:txBody>
          <a:bodyPr/>
          <a:lstStyle>
            <a:lvl1pPr marL="0" indent="0">
              <a:spcAft>
                <a:spcPts val="0"/>
              </a:spcAft>
              <a:buFontTx/>
              <a:buNone/>
              <a:tabLst>
                <a:tab pos="1240942" algn="l"/>
              </a:tabLst>
              <a:defRPr sz="2800" b="1">
                <a:solidFill>
                  <a:srgbClr val="FFFFFF"/>
                </a:solidFill>
              </a:defRPr>
            </a:lvl1pPr>
            <a:lvl2pPr marL="0" indent="0">
              <a:spcAft>
                <a:spcPts val="0"/>
              </a:spcAft>
              <a:buFontTx/>
              <a:buNone/>
              <a:tabLst>
                <a:tab pos="930628" algn="l"/>
              </a:tabLst>
              <a:defRPr sz="1400" b="1">
                <a:solidFill>
                  <a:srgbClr val="FFFFFF"/>
                </a:solidFill>
              </a:defRPr>
            </a:lvl2pPr>
            <a:lvl3pPr marL="1240942" indent="-1240942">
              <a:spcAft>
                <a:spcPts val="0"/>
              </a:spcAft>
              <a:buFontTx/>
              <a:buNone/>
              <a:tabLst/>
              <a:defRPr sz="1400" b="0">
                <a:solidFill>
                  <a:srgbClr val="FFFFFF"/>
                </a:solidFill>
              </a:defRPr>
            </a:lvl3pPr>
            <a:lvl4pPr marL="1240942" indent="-1240942">
              <a:spcAft>
                <a:spcPts val="0"/>
              </a:spcAft>
              <a:buFontTx/>
              <a:buNone/>
              <a:tabLst/>
              <a:defRPr sz="1400">
                <a:solidFill>
                  <a:srgbClr val="FFFFFF"/>
                </a:solidFill>
              </a:defRPr>
            </a:lvl4pPr>
            <a:lvl5pPr marL="1240942" indent="-1240942">
              <a:spcAft>
                <a:spcPts val="0"/>
              </a:spcAft>
              <a:buFontTx/>
              <a:buNone/>
              <a:tabLst/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392" y="2061355"/>
            <a:ext cx="11704320" cy="3564278"/>
          </a:xfrm>
        </p:spPr>
        <p:txBody>
          <a:bodyPr anchor="t"/>
          <a:lstStyle>
            <a:lvl1pPr>
              <a:defRPr sz="71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Subtitle 8"/>
          <p:cNvSpPr txBox="1">
            <a:spLocks/>
          </p:cNvSpPr>
          <p:nvPr userDrawn="1"/>
        </p:nvSpPr>
        <p:spPr bwMode="auto">
          <a:xfrm>
            <a:off x="10747022" y="1047244"/>
            <a:ext cx="1596700" cy="2256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23869" tIns="61964" rIns="123869" bIns="61964" numCol="1" anchor="t" anchorCtr="0" compatLnSpc="1">
            <a:prstTxWarp prst="textNoShape">
              <a:avLst/>
            </a:prstTxWarp>
          </a:bodyPr>
          <a:lstStyle/>
          <a:p>
            <a:pPr algn="r" defTabSz="872441" eaLnBrk="0" fontAlgn="base">
              <a:spcBef>
                <a:spcPct val="20000"/>
              </a:spcBef>
              <a:spcAft>
                <a:spcPts val="853"/>
              </a:spcAft>
              <a:buClr>
                <a:srgbClr val="A3B222"/>
              </a:buClr>
              <a:defRPr/>
            </a:pPr>
            <a:r>
              <a:rPr lang="en-US" b="1" dirty="0">
                <a:latin typeface="Arial" charset="0"/>
                <a:ea typeface="ヒラギノ角ゴ Pro W3" charset="-128"/>
              </a:rPr>
              <a:t>MONTH XX, 2012</a:t>
            </a:r>
          </a:p>
        </p:txBody>
      </p:sp>
      <p:sp>
        <p:nvSpPr>
          <p:cNvPr id="12" name="Rectangle 11"/>
          <p:cNvSpPr/>
          <p:nvPr userDrawn="1"/>
        </p:nvSpPr>
        <p:spPr bwMode="auto">
          <a:xfrm>
            <a:off x="650240" y="1589476"/>
            <a:ext cx="11704320" cy="245646"/>
          </a:xfrm>
          <a:prstGeom prst="rect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3869" tIns="61964" rIns="123869" bIns="61964" numCol="1" rtlCol="0" anchor="t" anchorCtr="0" compatLnSpc="1">
            <a:prstTxWarp prst="textNoShape">
              <a:avLst/>
            </a:prstTxWarp>
          </a:bodyPr>
          <a:lstStyle/>
          <a:p>
            <a:pPr defTabSz="872441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 dirty="0">
              <a:solidFill>
                <a:prstClr val="black"/>
              </a:solidFill>
              <a:latin typeface="Arial" charset="0"/>
              <a:ea typeface="ヒラギノ角ゴ Pro W3" charset="-128"/>
            </a:endParaRPr>
          </a:p>
        </p:txBody>
      </p:sp>
      <p:pic>
        <p:nvPicPr>
          <p:cNvPr id="10" name="Picture 9" descr="CCRC_logo_reverse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17898" y="130049"/>
            <a:ext cx="4473651" cy="1509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7899243"/>
      </p:ext>
    </p:extLst>
  </p:cSld>
  <p:clrMapOvr>
    <a:masterClrMapping/>
  </p:clrMapOvr>
</p:sldLayout>
</file>

<file path=ppt/slideLayouts/slideLayout18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 bwMode="auto">
          <a:xfrm>
            <a:off x="0" y="0"/>
            <a:ext cx="13004800" cy="9753600"/>
          </a:xfrm>
          <a:prstGeom prst="rect">
            <a:avLst/>
          </a:prstGeom>
          <a:solidFill>
            <a:srgbClr val="0065A4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3869" tIns="61964" rIns="123869" bIns="61964" numCol="1" rtlCol="0" anchor="t" anchorCtr="0" compatLnSpc="1">
            <a:prstTxWarp prst="textNoShape">
              <a:avLst/>
            </a:prstTxWarp>
          </a:bodyPr>
          <a:lstStyle/>
          <a:p>
            <a:pPr defTabSz="872441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 dirty="0">
              <a:solidFill>
                <a:prstClr val="black"/>
              </a:solidFill>
              <a:latin typeface="Arial" charset="0"/>
              <a:ea typeface="ヒラギノ角ゴ Pro W3" charset="-128"/>
            </a:endParaRPr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76392" y="1067928"/>
            <a:ext cx="11704320" cy="5477370"/>
          </a:xfrm>
        </p:spPr>
        <p:txBody>
          <a:bodyPr anchor="t"/>
          <a:lstStyle>
            <a:lvl1pPr>
              <a:spcBef>
                <a:spcPts val="0"/>
              </a:spcBef>
              <a:defRPr sz="85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76392" y="6546593"/>
            <a:ext cx="7610216" cy="1250809"/>
          </a:xfrm>
        </p:spPr>
        <p:txBody>
          <a:bodyPr/>
          <a:lstStyle>
            <a:lvl1pPr marL="0" indent="0">
              <a:spcAft>
                <a:spcPts val="853"/>
              </a:spcAft>
              <a:buFontTx/>
              <a:buNone/>
              <a:defRPr sz="28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8" name="Text Box 9"/>
          <p:cNvSpPr txBox="1">
            <a:spLocks noChangeArrowheads="1"/>
          </p:cNvSpPr>
          <p:nvPr userDrawn="1"/>
        </p:nvSpPr>
        <p:spPr bwMode="auto">
          <a:xfrm>
            <a:off x="8351972" y="412661"/>
            <a:ext cx="4132638" cy="2839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23869" tIns="61964" rIns="123869" bIns="61964">
            <a:prstTxWarp prst="textNoShape">
              <a:avLst/>
            </a:prstTxWarp>
            <a:spAutoFit/>
          </a:bodyPr>
          <a:lstStyle/>
          <a:p>
            <a:pPr algn="r" defTabSz="872441" eaLnBrk="0" fontAlgn="base">
              <a:spcBef>
                <a:spcPts val="327"/>
              </a:spcBef>
              <a:spcAft>
                <a:spcPct val="0"/>
              </a:spcAft>
              <a:defRPr/>
            </a:pPr>
            <a:r>
              <a:rPr lang="en-US" sz="1000" b="1" kern="1200" dirty="0">
                <a:latin typeface="Arial" charset="0"/>
                <a:ea typeface="ヒラギノ角ゴ Pro W3" charset="-128"/>
              </a:rPr>
              <a:t>PRESENTATION TITLE IN HEADER / JUNE 8, 2012</a:t>
            </a:r>
            <a:endParaRPr lang="en-US" sz="1000" kern="1200" dirty="0">
              <a:latin typeface="Arial" charset="0"/>
              <a:ea typeface="ヒラギノ角ゴ Pro W3" charset="-128"/>
            </a:endParaRPr>
          </a:p>
        </p:txBody>
      </p:sp>
      <p:sp>
        <p:nvSpPr>
          <p:cNvPr id="9" name="Text Box 9"/>
          <p:cNvSpPr txBox="1">
            <a:spLocks noChangeArrowheads="1"/>
          </p:cNvSpPr>
          <p:nvPr userDrawn="1"/>
        </p:nvSpPr>
        <p:spPr bwMode="auto">
          <a:xfrm>
            <a:off x="520199" y="398211"/>
            <a:ext cx="4623929" cy="2839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23869" tIns="61964" rIns="123869" bIns="61964">
            <a:prstTxWarp prst="textNoShape">
              <a:avLst/>
            </a:prstTxWarp>
            <a:spAutoFit/>
          </a:bodyPr>
          <a:lstStyle/>
          <a:p>
            <a:pPr defTabSz="872441" eaLnBrk="0" fontAlgn="base">
              <a:spcBef>
                <a:spcPts val="327"/>
              </a:spcBef>
              <a:spcAft>
                <a:spcPct val="0"/>
              </a:spcAft>
              <a:defRPr/>
            </a:pPr>
            <a:r>
              <a:rPr lang="en-US" sz="1000" b="1" kern="1200" dirty="0">
                <a:latin typeface="Arial" charset="0"/>
                <a:ea typeface="ヒラギノ角ゴ Pro W3" charset="-128"/>
              </a:rPr>
              <a:t>COMMUNITY COLLEGE RESEARCH CENTER</a:t>
            </a:r>
            <a:endParaRPr lang="en-US" sz="1000" kern="1200" dirty="0">
              <a:latin typeface="Arial" charset="0"/>
              <a:ea typeface="ヒラギノ角ゴ Pro W3" charset="-128"/>
            </a:endParaRPr>
          </a:p>
        </p:txBody>
      </p:sp>
      <p:sp>
        <p:nvSpPr>
          <p:cNvPr id="10" name="Rectangle 9"/>
          <p:cNvSpPr/>
          <p:nvPr userDrawn="1"/>
        </p:nvSpPr>
        <p:spPr bwMode="auto">
          <a:xfrm>
            <a:off x="650240" y="751389"/>
            <a:ext cx="11704320" cy="245646"/>
          </a:xfrm>
          <a:prstGeom prst="rect">
            <a:avLst/>
          </a:prstGeom>
          <a:solidFill>
            <a:srgbClr val="14131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3869" tIns="61964" rIns="123869" bIns="61964" numCol="1" rtlCol="0" anchor="t" anchorCtr="0" compatLnSpc="1">
            <a:prstTxWarp prst="textNoShape">
              <a:avLst/>
            </a:prstTxWarp>
          </a:bodyPr>
          <a:lstStyle/>
          <a:p>
            <a:pPr defTabSz="872441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>
              <a:solidFill>
                <a:prstClr val="black"/>
              </a:solidFill>
              <a:latin typeface="Arial" charset="0"/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548152171"/>
      </p:ext>
    </p:extLst>
  </p:cSld>
  <p:clrMapOvr>
    <a:masterClrMapping/>
  </p:clrMapOvr>
</p:sldLayout>
</file>

<file path=ppt/slideLayouts/slideLayout18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462847" y="1069168"/>
            <a:ext cx="11971694" cy="5463371"/>
          </a:xfrm>
        </p:spPr>
        <p:txBody>
          <a:bodyPr anchor="t"/>
          <a:lstStyle>
            <a:lvl1pPr>
              <a:spcBef>
                <a:spcPts val="0"/>
              </a:spcBef>
              <a:defRPr sz="8500">
                <a:solidFill>
                  <a:srgbClr val="141313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br>
              <a:rPr lang="en-US" dirty="0"/>
            </a:br>
            <a:endParaRPr lang="en-US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76393" y="6530787"/>
            <a:ext cx="7784064" cy="1250809"/>
          </a:xfrm>
        </p:spPr>
        <p:txBody>
          <a:bodyPr/>
          <a:lstStyle>
            <a:lvl1pPr marL="0" indent="0">
              <a:spcAft>
                <a:spcPts val="853"/>
              </a:spcAft>
              <a:buFontTx/>
              <a:buNone/>
              <a:defRPr sz="2800" b="1">
                <a:solidFill>
                  <a:srgbClr val="141313"/>
                </a:solidFill>
              </a:defRPr>
            </a:lvl1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672533430"/>
      </p:ext>
    </p:extLst>
  </p:cSld>
  <p:clrMapOvr>
    <a:masterClrMapping/>
  </p:clrMapOvr>
</p:sldLayout>
</file>

<file path=ppt/slideLayouts/slideLayout18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392" y="2856990"/>
            <a:ext cx="11704320" cy="6364678"/>
          </a:xfrm>
        </p:spPr>
        <p:txBody>
          <a:bodyPr/>
          <a:lstStyle>
            <a:lvl1pPr>
              <a:buClr>
                <a:schemeClr val="bg2"/>
              </a:buClr>
              <a:defRPr/>
            </a:lvl1pPr>
            <a:lvl2pPr>
              <a:buClr>
                <a:schemeClr val="bg2"/>
              </a:buClr>
              <a:defRPr/>
            </a:lvl2pPr>
            <a:lvl3pPr>
              <a:buClr>
                <a:schemeClr val="bg2"/>
              </a:buClr>
              <a:defRPr/>
            </a:lvl3pPr>
            <a:lvl4pPr>
              <a:buClr>
                <a:schemeClr val="bg2"/>
              </a:buClr>
              <a:defRPr/>
            </a:lvl4pPr>
            <a:lvl5pPr>
              <a:buClr>
                <a:schemeClr val="bg2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392" y="1083733"/>
            <a:ext cx="11704320" cy="1625600"/>
          </a:xfrm>
        </p:spPr>
        <p:txBody>
          <a:bodyPr anchor="ctr"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86775010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 bwMode="auto">
          <a:xfrm>
            <a:off x="0" y="0"/>
            <a:ext cx="13004800" cy="9753600"/>
          </a:xfrm>
          <a:prstGeom prst="rect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2899" tIns="61522" rIns="122899" bIns="61522" numCol="1" rtlCol="0" anchor="t" anchorCtr="0" compatLnSpc="1">
            <a:prstTxWarp prst="textNoShape">
              <a:avLst/>
            </a:prstTxWarp>
          </a:bodyPr>
          <a:lstStyle/>
          <a:p>
            <a:pPr defTabSz="866195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 dirty="0">
              <a:latin typeface="Arial" charset="0"/>
              <a:ea typeface="ヒラギノ角ゴ Pro W3" charset="-128"/>
            </a:endParaRPr>
          </a:p>
        </p:txBody>
      </p:sp>
      <p:sp>
        <p:nvSpPr>
          <p:cNvPr id="6" name="Text Box 9"/>
          <p:cNvSpPr txBox="1">
            <a:spLocks noChangeArrowheads="1"/>
          </p:cNvSpPr>
          <p:nvPr userDrawn="1"/>
        </p:nvSpPr>
        <p:spPr bwMode="auto">
          <a:xfrm>
            <a:off x="520199" y="398415"/>
            <a:ext cx="4623929" cy="2830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22899" tIns="61522" rIns="122899" bIns="61522">
            <a:prstTxWarp prst="textNoShape">
              <a:avLst/>
            </a:prstTxWarp>
            <a:spAutoFit/>
          </a:bodyPr>
          <a:lstStyle/>
          <a:p>
            <a:pPr defTabSz="866195" eaLnBrk="0" fontAlgn="base">
              <a:spcBef>
                <a:spcPts val="327"/>
              </a:spcBef>
              <a:spcAft>
                <a:spcPct val="0"/>
              </a:spcAft>
              <a:defRPr/>
            </a:pPr>
            <a:r>
              <a:rPr lang="en-US" sz="1000" b="1" kern="1200" dirty="0">
                <a:solidFill>
                  <a:srgbClr val="FFFFFF"/>
                </a:solidFill>
                <a:latin typeface="Arial" charset="0"/>
                <a:ea typeface="ヒラギノ角ゴ Pro W3" charset="-128"/>
              </a:rPr>
              <a:t>COMMUNITY COLLEGE RESEARCH CENTER</a:t>
            </a:r>
            <a:endParaRPr lang="en-US" sz="1000" kern="1200" dirty="0">
              <a:solidFill>
                <a:srgbClr val="FFFFFF"/>
              </a:solidFill>
              <a:latin typeface="Arial" charset="0"/>
              <a:ea typeface="ヒラギノ角ゴ Pro W3" charset="-128"/>
            </a:endParaRPr>
          </a:p>
        </p:txBody>
      </p:sp>
      <p:sp>
        <p:nvSpPr>
          <p:cNvPr id="7" name="Rectangle 6"/>
          <p:cNvSpPr/>
          <p:nvPr userDrawn="1"/>
        </p:nvSpPr>
        <p:spPr bwMode="auto">
          <a:xfrm>
            <a:off x="650240" y="751389"/>
            <a:ext cx="11704320" cy="245646"/>
          </a:xfrm>
          <a:prstGeom prst="rect">
            <a:avLst/>
          </a:prstGeom>
          <a:solidFill>
            <a:srgbClr val="0065A4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2899" tIns="61522" rIns="122899" bIns="61522" numCol="1" rtlCol="0" anchor="t" anchorCtr="0" compatLnSpc="1">
            <a:prstTxWarp prst="textNoShape">
              <a:avLst/>
            </a:prstTxWarp>
          </a:bodyPr>
          <a:lstStyle/>
          <a:p>
            <a:pPr defTabSz="866195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>
              <a:latin typeface="Arial" charset="0"/>
              <a:ea typeface="ヒラギノ角ゴ Pro W3" charset="-12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392" y="2856990"/>
            <a:ext cx="11704320" cy="6364678"/>
          </a:xfrm>
        </p:spPr>
        <p:txBody>
          <a:bodyPr/>
          <a:lstStyle>
            <a:lvl1pPr>
              <a:buClr>
                <a:schemeClr val="accent4"/>
              </a:buClr>
              <a:defRPr>
                <a:solidFill>
                  <a:srgbClr val="FFFFFF"/>
                </a:solidFill>
              </a:defRPr>
            </a:lvl1pPr>
            <a:lvl2pPr>
              <a:buClr>
                <a:schemeClr val="accent4"/>
              </a:buClr>
              <a:defRPr>
                <a:solidFill>
                  <a:srgbClr val="FFFFFF"/>
                </a:solidFill>
              </a:defRPr>
            </a:lvl2pPr>
            <a:lvl3pPr>
              <a:buClr>
                <a:schemeClr val="accent4"/>
              </a:buClr>
              <a:defRPr>
                <a:solidFill>
                  <a:srgbClr val="FFFFFF"/>
                </a:solidFill>
              </a:defRPr>
            </a:lvl3pPr>
            <a:lvl4pPr>
              <a:buClr>
                <a:schemeClr val="accent4"/>
              </a:buClr>
              <a:defRPr>
                <a:solidFill>
                  <a:srgbClr val="FFFFFF"/>
                </a:solidFill>
              </a:defRPr>
            </a:lvl4pPr>
            <a:lvl5pPr>
              <a:buClr>
                <a:schemeClr val="accent4"/>
              </a:buCl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392" y="1083733"/>
            <a:ext cx="11704320" cy="1625600"/>
          </a:xfrm>
        </p:spPr>
        <p:txBody>
          <a:bodyPr anchor="ctr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737860812"/>
      </p:ext>
    </p:extLst>
  </p:cSld>
  <p:clrMapOvr>
    <a:masterClrMapping/>
  </p:clrMapOvr>
</p:sldLayout>
</file>

<file path=ppt/slideLayouts/slideLayout1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 bwMode="auto">
          <a:xfrm>
            <a:off x="0" y="0"/>
            <a:ext cx="13004800" cy="9753600"/>
          </a:xfrm>
          <a:prstGeom prst="rect">
            <a:avLst/>
          </a:prstGeom>
          <a:solidFill>
            <a:schemeClr val="bg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3869" tIns="61964" rIns="123869" bIns="61964" numCol="1" rtlCol="0" anchor="t" anchorCtr="0" compatLnSpc="1">
            <a:prstTxWarp prst="textNoShape">
              <a:avLst/>
            </a:prstTxWarp>
          </a:bodyPr>
          <a:lstStyle/>
          <a:p>
            <a:pPr defTabSz="872441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 dirty="0">
              <a:solidFill>
                <a:prstClr val="black"/>
              </a:solidFill>
              <a:latin typeface="Arial" charset="0"/>
              <a:ea typeface="ヒラギノ角ゴ Pro W3" charset="-128"/>
            </a:endParaRPr>
          </a:p>
        </p:txBody>
      </p:sp>
      <p:sp>
        <p:nvSpPr>
          <p:cNvPr id="5" name="Text Box 9"/>
          <p:cNvSpPr txBox="1">
            <a:spLocks noChangeArrowheads="1"/>
          </p:cNvSpPr>
          <p:nvPr userDrawn="1"/>
        </p:nvSpPr>
        <p:spPr bwMode="auto">
          <a:xfrm>
            <a:off x="8351972" y="412661"/>
            <a:ext cx="4132638" cy="2839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23869" tIns="61964" rIns="123869" bIns="61964">
            <a:prstTxWarp prst="textNoShape">
              <a:avLst/>
            </a:prstTxWarp>
            <a:spAutoFit/>
          </a:bodyPr>
          <a:lstStyle/>
          <a:p>
            <a:pPr algn="r" defTabSz="872441" eaLnBrk="0" fontAlgn="base">
              <a:spcBef>
                <a:spcPts val="327"/>
              </a:spcBef>
              <a:spcAft>
                <a:spcPct val="0"/>
              </a:spcAft>
              <a:defRPr/>
            </a:pPr>
            <a:r>
              <a:rPr lang="en-US" sz="1000" b="1" kern="1200" dirty="0">
                <a:solidFill>
                  <a:prstClr val="black"/>
                </a:solidFill>
                <a:latin typeface="Arial" charset="0"/>
                <a:ea typeface="ヒラギノ角ゴ Pro W3" charset="-128"/>
              </a:rPr>
              <a:t>PRESENTATION TITLE IN HEADER / MONTH XX, 2012</a:t>
            </a:r>
            <a:endParaRPr lang="en-US" sz="1000" kern="1200" dirty="0">
              <a:solidFill>
                <a:prstClr val="black"/>
              </a:solidFill>
              <a:latin typeface="Arial" charset="0"/>
              <a:ea typeface="ヒラギノ角ゴ Pro W3" charset="-128"/>
            </a:endParaRPr>
          </a:p>
        </p:txBody>
      </p:sp>
      <p:sp>
        <p:nvSpPr>
          <p:cNvPr id="6" name="Text Box 9"/>
          <p:cNvSpPr txBox="1">
            <a:spLocks noChangeArrowheads="1"/>
          </p:cNvSpPr>
          <p:nvPr userDrawn="1"/>
        </p:nvSpPr>
        <p:spPr bwMode="auto">
          <a:xfrm>
            <a:off x="520199" y="398211"/>
            <a:ext cx="4623929" cy="2839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23869" tIns="61964" rIns="123869" bIns="61964">
            <a:prstTxWarp prst="textNoShape">
              <a:avLst/>
            </a:prstTxWarp>
            <a:spAutoFit/>
          </a:bodyPr>
          <a:lstStyle/>
          <a:p>
            <a:pPr defTabSz="872441" eaLnBrk="0" fontAlgn="base">
              <a:spcBef>
                <a:spcPts val="327"/>
              </a:spcBef>
              <a:spcAft>
                <a:spcPct val="0"/>
              </a:spcAft>
              <a:defRPr/>
            </a:pPr>
            <a:r>
              <a:rPr lang="en-US" sz="1000" b="1" kern="1200" dirty="0">
                <a:solidFill>
                  <a:prstClr val="black"/>
                </a:solidFill>
                <a:latin typeface="Arial" charset="0"/>
                <a:ea typeface="ヒラギノ角ゴ Pro W3" charset="-128"/>
              </a:rPr>
              <a:t>COMMUNITY COLLEGE RESEARCH CENTER</a:t>
            </a:r>
            <a:endParaRPr lang="en-US" sz="1000" kern="1200" dirty="0">
              <a:solidFill>
                <a:prstClr val="black"/>
              </a:solidFill>
              <a:latin typeface="Arial" charset="0"/>
              <a:ea typeface="ヒラギノ角ゴ Pro W3" charset="-128"/>
            </a:endParaRPr>
          </a:p>
        </p:txBody>
      </p:sp>
      <p:sp>
        <p:nvSpPr>
          <p:cNvPr id="7" name="Rectangle 6"/>
          <p:cNvSpPr/>
          <p:nvPr userDrawn="1"/>
        </p:nvSpPr>
        <p:spPr bwMode="auto">
          <a:xfrm>
            <a:off x="650240" y="751389"/>
            <a:ext cx="11704320" cy="245646"/>
          </a:xfrm>
          <a:prstGeom prst="rect">
            <a:avLst/>
          </a:prstGeom>
          <a:solidFill>
            <a:srgbClr val="14131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3869" tIns="61964" rIns="123869" bIns="61964" numCol="1" rtlCol="0" anchor="t" anchorCtr="0" compatLnSpc="1">
            <a:prstTxWarp prst="textNoShape">
              <a:avLst/>
            </a:prstTxWarp>
          </a:bodyPr>
          <a:lstStyle/>
          <a:p>
            <a:pPr defTabSz="872441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>
              <a:solidFill>
                <a:prstClr val="black"/>
              </a:solidFill>
              <a:latin typeface="Arial" charset="0"/>
              <a:ea typeface="ヒラギノ角ゴ Pro W3" charset="-12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392" y="2856990"/>
            <a:ext cx="11704320" cy="6364678"/>
          </a:xfrm>
        </p:spPr>
        <p:txBody>
          <a:bodyPr/>
          <a:lstStyle>
            <a:lvl1pPr>
              <a:buClr>
                <a:schemeClr val="tx1"/>
              </a:buClr>
              <a:defRPr>
                <a:solidFill>
                  <a:srgbClr val="FFFFFF"/>
                </a:solidFill>
              </a:defRPr>
            </a:lvl1pPr>
            <a:lvl2pPr>
              <a:buClr>
                <a:schemeClr val="tx1"/>
              </a:buClr>
              <a:defRPr>
                <a:solidFill>
                  <a:srgbClr val="FFFFFF"/>
                </a:solidFill>
              </a:defRPr>
            </a:lvl2pPr>
            <a:lvl3pPr>
              <a:buClr>
                <a:schemeClr val="tx1"/>
              </a:buClr>
              <a:defRPr>
                <a:solidFill>
                  <a:srgbClr val="FFFFFF"/>
                </a:solidFill>
              </a:defRPr>
            </a:lvl3pPr>
            <a:lvl4pPr>
              <a:buClr>
                <a:schemeClr val="tx1"/>
              </a:buClr>
              <a:defRPr>
                <a:solidFill>
                  <a:srgbClr val="FFFFFF"/>
                </a:solidFill>
              </a:defRPr>
            </a:lvl4pPr>
            <a:lvl5pPr>
              <a:buClr>
                <a:schemeClr val="tx1"/>
              </a:buCl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392" y="1083733"/>
            <a:ext cx="11704320" cy="1625600"/>
          </a:xfrm>
        </p:spPr>
        <p:txBody>
          <a:bodyPr anchor="ctr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851326956"/>
      </p:ext>
    </p:extLst>
  </p:cSld>
  <p:clrMapOvr>
    <a:masterClrMapping/>
  </p:clrMapOvr>
</p:sldLayout>
</file>

<file path=ppt/slideLayouts/slideLayout19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 bwMode="auto">
          <a:xfrm>
            <a:off x="0" y="0"/>
            <a:ext cx="13004800" cy="9753600"/>
          </a:xfrm>
          <a:prstGeom prst="rect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3869" tIns="61964" rIns="123869" bIns="61964" numCol="1" rtlCol="0" anchor="t" anchorCtr="0" compatLnSpc="1">
            <a:prstTxWarp prst="textNoShape">
              <a:avLst/>
            </a:prstTxWarp>
          </a:bodyPr>
          <a:lstStyle/>
          <a:p>
            <a:pPr defTabSz="872441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 dirty="0">
              <a:solidFill>
                <a:prstClr val="black"/>
              </a:solidFill>
              <a:latin typeface="Arial" charset="0"/>
              <a:ea typeface="ヒラギノ角ゴ Pro W3" charset="-128"/>
            </a:endParaRPr>
          </a:p>
        </p:txBody>
      </p:sp>
      <p:sp>
        <p:nvSpPr>
          <p:cNvPr id="5" name="Text Box 9"/>
          <p:cNvSpPr txBox="1">
            <a:spLocks noChangeArrowheads="1"/>
          </p:cNvSpPr>
          <p:nvPr userDrawn="1"/>
        </p:nvSpPr>
        <p:spPr bwMode="auto">
          <a:xfrm>
            <a:off x="8351972" y="412661"/>
            <a:ext cx="4132638" cy="2839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23869" tIns="61964" rIns="123869" bIns="61964">
            <a:prstTxWarp prst="textNoShape">
              <a:avLst/>
            </a:prstTxWarp>
            <a:spAutoFit/>
          </a:bodyPr>
          <a:lstStyle/>
          <a:p>
            <a:pPr algn="r" defTabSz="872441" eaLnBrk="0" fontAlgn="base">
              <a:spcBef>
                <a:spcPts val="327"/>
              </a:spcBef>
              <a:spcAft>
                <a:spcPct val="0"/>
              </a:spcAft>
              <a:defRPr/>
            </a:pPr>
            <a:r>
              <a:rPr lang="en-US" sz="1000" b="1" kern="1200" dirty="0">
                <a:solidFill>
                  <a:srgbClr val="FFFFFF"/>
                </a:solidFill>
                <a:latin typeface="Arial" charset="0"/>
                <a:ea typeface="ヒラギノ角ゴ Pro W3" charset="-128"/>
              </a:rPr>
              <a:t>PRESENTATION TITLE IN HEADER / JUNE 8, 2012</a:t>
            </a:r>
            <a:endParaRPr lang="en-US" sz="1000" kern="1200" dirty="0">
              <a:solidFill>
                <a:srgbClr val="FFFFFF"/>
              </a:solidFill>
              <a:latin typeface="Arial" charset="0"/>
              <a:ea typeface="ヒラギノ角ゴ Pro W3" charset="-128"/>
            </a:endParaRPr>
          </a:p>
        </p:txBody>
      </p:sp>
      <p:sp>
        <p:nvSpPr>
          <p:cNvPr id="6" name="Text Box 9"/>
          <p:cNvSpPr txBox="1">
            <a:spLocks noChangeArrowheads="1"/>
          </p:cNvSpPr>
          <p:nvPr userDrawn="1"/>
        </p:nvSpPr>
        <p:spPr bwMode="auto">
          <a:xfrm>
            <a:off x="520199" y="398211"/>
            <a:ext cx="4623929" cy="2839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23869" tIns="61964" rIns="123869" bIns="61964">
            <a:prstTxWarp prst="textNoShape">
              <a:avLst/>
            </a:prstTxWarp>
            <a:spAutoFit/>
          </a:bodyPr>
          <a:lstStyle/>
          <a:p>
            <a:pPr defTabSz="872441" eaLnBrk="0" fontAlgn="base">
              <a:spcBef>
                <a:spcPts val="327"/>
              </a:spcBef>
              <a:spcAft>
                <a:spcPct val="0"/>
              </a:spcAft>
              <a:defRPr/>
            </a:pPr>
            <a:r>
              <a:rPr lang="en-US" sz="1000" b="1" kern="1200" dirty="0">
                <a:solidFill>
                  <a:srgbClr val="FFFFFF"/>
                </a:solidFill>
                <a:latin typeface="Arial" charset="0"/>
                <a:ea typeface="ヒラギノ角ゴ Pro W3" charset="-128"/>
              </a:rPr>
              <a:t>COMMUNITY COLLEGE RESEARCH CENTER</a:t>
            </a:r>
            <a:endParaRPr lang="en-US" sz="1000" kern="1200" dirty="0">
              <a:solidFill>
                <a:srgbClr val="FFFFFF"/>
              </a:solidFill>
              <a:latin typeface="Arial" charset="0"/>
              <a:ea typeface="ヒラギノ角ゴ Pro W3" charset="-128"/>
            </a:endParaRPr>
          </a:p>
        </p:txBody>
      </p:sp>
      <p:sp>
        <p:nvSpPr>
          <p:cNvPr id="7" name="Rectangle 6"/>
          <p:cNvSpPr/>
          <p:nvPr userDrawn="1"/>
        </p:nvSpPr>
        <p:spPr bwMode="auto">
          <a:xfrm>
            <a:off x="650240" y="751389"/>
            <a:ext cx="11704320" cy="245646"/>
          </a:xfrm>
          <a:prstGeom prst="rect">
            <a:avLst/>
          </a:prstGeom>
          <a:solidFill>
            <a:srgbClr val="0065A4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3869" tIns="61964" rIns="123869" bIns="61964" numCol="1" rtlCol="0" anchor="t" anchorCtr="0" compatLnSpc="1">
            <a:prstTxWarp prst="textNoShape">
              <a:avLst/>
            </a:prstTxWarp>
          </a:bodyPr>
          <a:lstStyle/>
          <a:p>
            <a:pPr defTabSz="872441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>
              <a:solidFill>
                <a:prstClr val="black"/>
              </a:solidFill>
              <a:latin typeface="Arial" charset="0"/>
              <a:ea typeface="ヒラギノ角ゴ Pro W3" charset="-12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392" y="2856990"/>
            <a:ext cx="11704320" cy="6364678"/>
          </a:xfrm>
        </p:spPr>
        <p:txBody>
          <a:bodyPr/>
          <a:lstStyle>
            <a:lvl1pPr>
              <a:buClr>
                <a:schemeClr val="accent4"/>
              </a:buClr>
              <a:defRPr>
                <a:solidFill>
                  <a:srgbClr val="FFFFFF"/>
                </a:solidFill>
              </a:defRPr>
            </a:lvl1pPr>
            <a:lvl2pPr>
              <a:buClr>
                <a:schemeClr val="accent4"/>
              </a:buClr>
              <a:defRPr>
                <a:solidFill>
                  <a:srgbClr val="FFFFFF"/>
                </a:solidFill>
              </a:defRPr>
            </a:lvl2pPr>
            <a:lvl3pPr>
              <a:buClr>
                <a:schemeClr val="accent4"/>
              </a:buClr>
              <a:defRPr>
                <a:solidFill>
                  <a:srgbClr val="FFFFFF"/>
                </a:solidFill>
              </a:defRPr>
            </a:lvl3pPr>
            <a:lvl4pPr>
              <a:buClr>
                <a:schemeClr val="accent4"/>
              </a:buClr>
              <a:defRPr>
                <a:solidFill>
                  <a:srgbClr val="FFFFFF"/>
                </a:solidFill>
              </a:defRPr>
            </a:lvl4pPr>
            <a:lvl5pPr>
              <a:buClr>
                <a:schemeClr val="accent4"/>
              </a:buCl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392" y="1083733"/>
            <a:ext cx="11704320" cy="1625600"/>
          </a:xfrm>
        </p:spPr>
        <p:txBody>
          <a:bodyPr anchor="ctr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667989097"/>
      </p:ext>
    </p:extLst>
  </p:cSld>
  <p:clrMapOvr>
    <a:masterClrMapping/>
  </p:clrMapOvr>
</p:sldLayout>
</file>

<file path=ppt/slideLayouts/slideLayout1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7671" y="1083733"/>
            <a:ext cx="11704321" cy="1625600"/>
          </a:xfrm>
        </p:spPr>
        <p:txBody>
          <a:bodyPr anchor="ctr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476395" y="2848682"/>
            <a:ext cx="5659496" cy="6431959"/>
          </a:xfrm>
          <a:ln>
            <a:noFill/>
          </a:ln>
        </p:spPr>
        <p:txBody>
          <a:bodyPr/>
          <a:lstStyle>
            <a:lvl1pPr>
              <a:spcBef>
                <a:spcPts val="614"/>
              </a:spcBef>
              <a:buClr>
                <a:schemeClr val="bg2"/>
              </a:buClr>
              <a:defRPr/>
            </a:lvl1pPr>
            <a:lvl2pPr>
              <a:spcBef>
                <a:spcPts val="614"/>
              </a:spcBef>
              <a:buClr>
                <a:schemeClr val="bg2"/>
              </a:buClr>
              <a:defRPr/>
            </a:lvl2pPr>
            <a:lvl3pPr>
              <a:spcBef>
                <a:spcPts val="614"/>
              </a:spcBef>
              <a:buClr>
                <a:schemeClr val="bg2"/>
              </a:buClr>
              <a:defRPr/>
            </a:lvl3pPr>
            <a:lvl4pPr>
              <a:spcBef>
                <a:spcPts val="614"/>
              </a:spcBef>
              <a:buClr>
                <a:schemeClr val="bg2"/>
              </a:buClr>
              <a:defRPr/>
            </a:lvl4pPr>
            <a:lvl5pPr>
              <a:spcBef>
                <a:spcPts val="614"/>
              </a:spcBef>
              <a:buClr>
                <a:schemeClr val="bg2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6521219" y="2848682"/>
            <a:ext cx="5659496" cy="6431959"/>
          </a:xfrm>
          <a:ln>
            <a:noFill/>
          </a:ln>
        </p:spPr>
        <p:txBody>
          <a:bodyPr/>
          <a:lstStyle>
            <a:lvl1pPr>
              <a:spcBef>
                <a:spcPts val="614"/>
              </a:spcBef>
              <a:buClr>
                <a:schemeClr val="bg2"/>
              </a:buClr>
              <a:defRPr/>
            </a:lvl1pPr>
            <a:lvl2pPr>
              <a:spcBef>
                <a:spcPts val="614"/>
              </a:spcBef>
              <a:buClr>
                <a:schemeClr val="bg2"/>
              </a:buClr>
              <a:defRPr/>
            </a:lvl2pPr>
            <a:lvl3pPr>
              <a:spcBef>
                <a:spcPts val="614"/>
              </a:spcBef>
              <a:buClr>
                <a:schemeClr val="bg2"/>
              </a:buClr>
              <a:defRPr/>
            </a:lvl3pPr>
            <a:lvl4pPr>
              <a:spcBef>
                <a:spcPts val="614"/>
              </a:spcBef>
              <a:buClr>
                <a:schemeClr val="bg2"/>
              </a:buClr>
              <a:defRPr/>
            </a:lvl4pPr>
            <a:lvl5pPr>
              <a:spcBef>
                <a:spcPts val="614"/>
              </a:spcBef>
              <a:buClr>
                <a:schemeClr val="bg2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96598449"/>
      </p:ext>
    </p:extLst>
  </p:cSld>
  <p:clrMapOvr>
    <a:masterClrMapping/>
  </p:clrMapOvr>
</p:sldLayout>
</file>

<file path=ppt/slideLayouts/slideLayout1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 bwMode="auto">
          <a:xfrm>
            <a:off x="476398" y="3384410"/>
            <a:ext cx="5660250" cy="5449374"/>
          </a:xfrm>
          <a:prstGeom prst="rect">
            <a:avLst/>
          </a:prstGeom>
          <a:noFill/>
          <a:ln w="3175" cap="flat" cmpd="sng" algn="ctr">
            <a:solidFill>
              <a:srgbClr val="14131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123869" tIns="61964" rIns="123869" bIns="61964">
            <a:prstTxWarp prst="textNoShape">
              <a:avLst/>
            </a:prstTxWarp>
          </a:bodyPr>
          <a:lstStyle/>
          <a:p>
            <a:pPr defTabSz="872441" eaLnBrk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3400" kern="1200">
              <a:solidFill>
                <a:prstClr val="black"/>
              </a:solidFill>
              <a:latin typeface="Arial" charset="0"/>
              <a:ea typeface="ヒラギノ角ゴ Pro W3" charset="-128"/>
            </a:endParaRPr>
          </a:p>
        </p:txBody>
      </p:sp>
      <p:sp>
        <p:nvSpPr>
          <p:cNvPr id="10" name="Rectangle 9"/>
          <p:cNvSpPr/>
          <p:nvPr userDrawn="1"/>
        </p:nvSpPr>
        <p:spPr bwMode="auto">
          <a:xfrm>
            <a:off x="6520467" y="3006458"/>
            <a:ext cx="5660248" cy="5827325"/>
          </a:xfrm>
          <a:prstGeom prst="rect">
            <a:avLst/>
          </a:prstGeom>
          <a:noFill/>
          <a:ln w="3175" cap="flat" cmpd="sng" algn="ctr">
            <a:solidFill>
              <a:srgbClr val="14131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123869" tIns="61964" rIns="123869" bIns="61964">
            <a:prstTxWarp prst="textNoShape">
              <a:avLst/>
            </a:prstTxWarp>
          </a:bodyPr>
          <a:lstStyle/>
          <a:p>
            <a:pPr defTabSz="872441" eaLnBrk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3400" kern="1200">
              <a:solidFill>
                <a:prstClr val="black"/>
              </a:solidFill>
              <a:latin typeface="Arial" charset="0"/>
              <a:ea typeface="ヒラギノ角ゴ Pro W3" charset="-128"/>
            </a:endParaRP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6521219" y="3435133"/>
            <a:ext cx="5659496" cy="5396841"/>
          </a:xfrm>
          <a:ln>
            <a:noFill/>
          </a:ln>
        </p:spPr>
        <p:txBody>
          <a:bodyPr/>
          <a:lstStyle>
            <a:lvl1pPr>
              <a:buClr>
                <a:schemeClr val="bg2"/>
              </a:buClr>
              <a:defRPr/>
            </a:lvl1pPr>
            <a:lvl2pPr>
              <a:buClr>
                <a:schemeClr val="bg2"/>
              </a:buClr>
              <a:defRPr/>
            </a:lvl2pPr>
            <a:lvl3pPr>
              <a:buClr>
                <a:schemeClr val="bg2"/>
              </a:buClr>
              <a:defRPr/>
            </a:lvl3pPr>
            <a:lvl4pPr>
              <a:buClr>
                <a:schemeClr val="bg2"/>
              </a:buClr>
              <a:defRPr/>
            </a:lvl4pPr>
            <a:lvl5pPr>
              <a:buClr>
                <a:schemeClr val="bg2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7593" y="1083733"/>
            <a:ext cx="11718771" cy="1625600"/>
          </a:xfrm>
        </p:spPr>
        <p:txBody>
          <a:bodyPr anchor="ctr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476395" y="3435133"/>
            <a:ext cx="5659496" cy="5411291"/>
          </a:xfrm>
          <a:ln>
            <a:noFill/>
          </a:ln>
        </p:spPr>
        <p:txBody>
          <a:bodyPr/>
          <a:lstStyle>
            <a:lvl1pPr>
              <a:buClr>
                <a:schemeClr val="bg2"/>
              </a:buClr>
              <a:defRPr/>
            </a:lvl1pPr>
            <a:lvl2pPr>
              <a:buClr>
                <a:schemeClr val="bg2"/>
              </a:buClr>
              <a:defRPr/>
            </a:lvl2pPr>
            <a:lvl3pPr>
              <a:buClr>
                <a:schemeClr val="bg2"/>
              </a:buClr>
              <a:defRPr/>
            </a:lvl3pPr>
            <a:lvl4pPr>
              <a:buClr>
                <a:schemeClr val="bg2"/>
              </a:buClr>
              <a:defRPr/>
            </a:lvl4pPr>
            <a:lvl5pPr>
              <a:buClr>
                <a:schemeClr val="bg2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476395" y="3006459"/>
            <a:ext cx="5659496" cy="435750"/>
          </a:xfrm>
          <a:solidFill>
            <a:srgbClr val="0065A4"/>
          </a:solidFill>
          <a:ln>
            <a:noFill/>
          </a:ln>
        </p:spPr>
        <p:txBody>
          <a:bodyPr anchor="ctr"/>
          <a:lstStyle>
            <a:lvl1pPr marL="385726" indent="-151011" algn="l">
              <a:buFontTx/>
              <a:buNone/>
              <a:defRPr sz="17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2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6521219" y="3006459"/>
            <a:ext cx="5659496" cy="435750"/>
          </a:xfrm>
          <a:solidFill>
            <a:srgbClr val="0065A4"/>
          </a:solidFill>
          <a:ln>
            <a:noFill/>
          </a:ln>
        </p:spPr>
        <p:txBody>
          <a:bodyPr anchor="ctr"/>
          <a:lstStyle>
            <a:lvl1pPr marL="469701" indent="-318621" algn="l">
              <a:buFontTx/>
              <a:buNone/>
              <a:defRPr sz="17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27535449"/>
      </p:ext>
    </p:extLst>
  </p:cSld>
  <p:clrMapOvr>
    <a:masterClrMapping/>
  </p:clrMapOvr>
</p:sldLayout>
</file>

<file path=ppt/slideLayouts/slideLayout1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399" y="1083734"/>
            <a:ext cx="11697095" cy="1635082"/>
          </a:xfrm>
        </p:spPr>
        <p:txBody>
          <a:bodyPr anchor="ctr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Box 2"/>
          <p:cNvSpPr txBox="1"/>
          <p:nvPr userDrawn="1"/>
        </p:nvSpPr>
        <p:spPr>
          <a:xfrm>
            <a:off x="895889" y="4421638"/>
            <a:ext cx="250288" cy="648390"/>
          </a:xfrm>
          <a:prstGeom prst="rect">
            <a:avLst/>
          </a:prstGeom>
          <a:noFill/>
        </p:spPr>
        <p:txBody>
          <a:bodyPr wrap="none" lIns="123869" tIns="61964" rIns="123869" bIns="61964" rtlCol="0">
            <a:spAutoFit/>
          </a:bodyPr>
          <a:lstStyle/>
          <a:p>
            <a:pPr defTabSz="872441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 dirty="0">
              <a:solidFill>
                <a:prstClr val="black"/>
              </a:solidFill>
              <a:latin typeface="Arial" charset="0"/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031236145"/>
      </p:ext>
    </p:extLst>
  </p:cSld>
  <p:clrMapOvr>
    <a:masterClrMapping/>
  </p:clrMapOvr>
</p:sldLayout>
</file>

<file path=ppt/slideLayouts/slideLayout1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7671" y="1067930"/>
            <a:ext cx="11704321" cy="1635082"/>
          </a:xfrm>
        </p:spPr>
        <p:txBody>
          <a:bodyPr anchor="ctr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476395" y="2831040"/>
            <a:ext cx="5659496" cy="6012159"/>
          </a:xfrm>
          <a:ln>
            <a:noFill/>
          </a:ln>
        </p:spPr>
        <p:txBody>
          <a:bodyPr/>
          <a:lstStyle>
            <a:lvl1pPr>
              <a:buClr>
                <a:schemeClr val="bg2"/>
              </a:buClr>
              <a:defRPr/>
            </a:lvl1pPr>
            <a:lvl2pPr>
              <a:buClr>
                <a:schemeClr val="bg2"/>
              </a:buClr>
              <a:defRPr/>
            </a:lvl2pPr>
            <a:lvl3pPr>
              <a:buClr>
                <a:schemeClr val="bg2"/>
              </a:buClr>
              <a:defRPr/>
            </a:lvl3pPr>
            <a:lvl4pPr>
              <a:buClr>
                <a:schemeClr val="bg2"/>
              </a:buClr>
              <a:defRPr/>
            </a:lvl4pPr>
            <a:lvl5pPr>
              <a:buClr>
                <a:schemeClr val="bg2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Chart Placeholder 6"/>
          <p:cNvSpPr>
            <a:spLocks noGrp="1"/>
          </p:cNvSpPr>
          <p:nvPr>
            <p:ph type="chart" sz="quarter" idx="12"/>
          </p:nvPr>
        </p:nvSpPr>
        <p:spPr>
          <a:xfrm>
            <a:off x="6497889" y="2818167"/>
            <a:ext cx="5682826" cy="6024201"/>
          </a:xfrm>
        </p:spPr>
        <p:txBody>
          <a:bodyPr/>
          <a:lstStyle/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1656898408"/>
      </p:ext>
    </p:extLst>
  </p:cSld>
  <p:clrMapOvr>
    <a:masterClrMapping/>
  </p:clrMapOvr>
</p:sldLayout>
</file>

<file path=ppt/slideLayouts/slideLayout1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7" name="Chart Placeholder 6"/>
          <p:cNvSpPr>
            <a:spLocks noGrp="1"/>
          </p:cNvSpPr>
          <p:nvPr>
            <p:ph type="chart" sz="quarter" idx="12"/>
          </p:nvPr>
        </p:nvSpPr>
        <p:spPr>
          <a:xfrm>
            <a:off x="6497889" y="3132050"/>
            <a:ext cx="5682826" cy="5839367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6" name="Chart Placeholder 6"/>
          <p:cNvSpPr>
            <a:spLocks noGrp="1"/>
          </p:cNvSpPr>
          <p:nvPr>
            <p:ph type="chart" sz="quarter" idx="13"/>
          </p:nvPr>
        </p:nvSpPr>
        <p:spPr>
          <a:xfrm>
            <a:off x="476395" y="3132050"/>
            <a:ext cx="5682826" cy="5839367"/>
          </a:xfrm>
        </p:spPr>
        <p:txBody>
          <a:bodyPr/>
          <a:lstStyle/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3379495476"/>
      </p:ext>
    </p:extLst>
  </p:cSld>
  <p:clrMapOvr>
    <a:masterClrMapping/>
  </p:clrMapOvr>
</p:sldLayout>
</file>

<file path=ppt/slideLayouts/slideLayout19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290" y="6268885"/>
            <a:ext cx="11054080" cy="1937173"/>
          </a:xfrm>
        </p:spPr>
        <p:txBody>
          <a:bodyPr anchor="t"/>
          <a:lstStyle>
            <a:lvl1pPr algn="l">
              <a:defRPr sz="57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290" y="4134160"/>
            <a:ext cx="11054080" cy="2133599"/>
          </a:xfrm>
        </p:spPr>
        <p:txBody>
          <a:bodyPr anchor="b"/>
          <a:lstStyle>
            <a:lvl1pPr marL="0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1pPr>
            <a:lvl2pPr marL="620440" indent="0">
              <a:buNone/>
              <a:defRPr sz="2600">
                <a:solidFill>
                  <a:schemeClr val="tx1">
                    <a:tint val="75000"/>
                  </a:schemeClr>
                </a:solidFill>
              </a:defRPr>
            </a:lvl2pPr>
            <a:lvl3pPr marL="1240942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3pPr>
            <a:lvl4pPr marL="1861237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4pPr>
            <a:lvl5pPr marL="2481666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5pPr>
            <a:lvl6pPr marL="3102063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6pPr>
            <a:lvl7pPr marL="372243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7pPr>
            <a:lvl8pPr marL="4342871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8pPr>
            <a:lvl9pPr marL="4963245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0247" y="9041436"/>
            <a:ext cx="3034453" cy="519289"/>
          </a:xfrm>
          <a:prstGeom prst="rect">
            <a:avLst/>
          </a:prstGeom>
        </p:spPr>
        <p:txBody>
          <a:bodyPr lIns="123869" tIns="61964" rIns="123869" bIns="61964"/>
          <a:lstStyle/>
          <a:p>
            <a:pPr defTabSz="872441" eaLnBrk="0" fontAlgn="base">
              <a:spcBef>
                <a:spcPct val="0"/>
              </a:spcBef>
              <a:spcAft>
                <a:spcPct val="0"/>
              </a:spcAft>
            </a:pPr>
            <a:fld id="{232DCDD3-33EC-4F55-812B-EC6CAD0CD280}" type="datetimeFigureOut">
              <a:rPr lang="en-US" sz="3400" kern="1200" smtClean="0">
                <a:solidFill>
                  <a:prstClr val="black"/>
                </a:solidFill>
                <a:latin typeface="Arial" charset="0"/>
                <a:ea typeface="ヒラギノ角ゴ Pro W3" charset="-128"/>
              </a:rPr>
              <a:pPr defTabSz="872441" eaLnBrk="0" fontAlgn="base">
                <a:spcBef>
                  <a:spcPct val="0"/>
                </a:spcBef>
                <a:spcAft>
                  <a:spcPct val="0"/>
                </a:spcAft>
              </a:pPr>
              <a:t>3/19/18</a:t>
            </a:fld>
            <a:endParaRPr lang="en-US" sz="3400" kern="1200">
              <a:solidFill>
                <a:prstClr val="black"/>
              </a:solidFill>
              <a:latin typeface="Arial" charset="0"/>
              <a:ea typeface="ヒラギノ角ゴ Pro W3" charset="-128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443315" y="9041436"/>
            <a:ext cx="4118187" cy="519289"/>
          </a:xfrm>
          <a:prstGeom prst="rect">
            <a:avLst/>
          </a:prstGeom>
        </p:spPr>
        <p:txBody>
          <a:bodyPr lIns="123869" tIns="61964" rIns="123869" bIns="61964"/>
          <a:lstStyle/>
          <a:p>
            <a:pPr defTabSz="872441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>
              <a:solidFill>
                <a:prstClr val="black"/>
              </a:solidFill>
              <a:latin typeface="Arial" charset="0"/>
              <a:ea typeface="ヒラギノ角ゴ Pro W3" charset="-128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320114" y="9041436"/>
            <a:ext cx="3034453" cy="519289"/>
          </a:xfrm>
          <a:prstGeom prst="rect">
            <a:avLst/>
          </a:prstGeom>
        </p:spPr>
        <p:txBody>
          <a:bodyPr lIns="123869" tIns="61964" rIns="123869" bIns="61964"/>
          <a:lstStyle/>
          <a:p>
            <a:pPr defTabSz="872441" eaLnBrk="0" fontAlgn="base">
              <a:spcBef>
                <a:spcPct val="0"/>
              </a:spcBef>
              <a:spcAft>
                <a:spcPct val="0"/>
              </a:spcAft>
            </a:pPr>
            <a:fld id="{63C08A96-9A02-46E6-B068-E0FDCC2A9A1E}" type="slidenum">
              <a:rPr lang="en-US" sz="3400" kern="1200" smtClean="0">
                <a:solidFill>
                  <a:prstClr val="black"/>
                </a:solidFill>
                <a:latin typeface="Arial" charset="0"/>
                <a:ea typeface="ヒラギノ角ゴ Pro W3" charset="-128"/>
              </a:rPr>
              <a:pPr defTabSz="872441" eaLnBrk="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sz="3400" kern="1200">
              <a:solidFill>
                <a:prstClr val="black"/>
              </a:solidFill>
              <a:latin typeface="Arial" charset="0"/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476737007"/>
      </p:ext>
    </p:extLst>
  </p:cSld>
  <p:clrMapOvr>
    <a:masterClrMapping/>
  </p:clrMapOvr>
</p:sldLayout>
</file>

<file path=ppt/slideLayouts/slideLayout19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 bwMode="auto">
          <a:xfrm>
            <a:off x="0" y="0"/>
            <a:ext cx="13004800" cy="9753600"/>
          </a:xfrm>
          <a:prstGeom prst="rect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4057" tIns="62053" rIns="124057" bIns="62053" numCol="1" rtlCol="0" anchor="t" anchorCtr="0" compatLnSpc="1">
            <a:prstTxWarp prst="textNoShape">
              <a:avLst/>
            </a:prstTxWarp>
          </a:bodyPr>
          <a:lstStyle/>
          <a:p>
            <a:pPr defTabSz="873726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 baseline="-25000" dirty="0">
              <a:solidFill>
                <a:prstClr val="black"/>
              </a:solidFill>
              <a:latin typeface="Arial" charset="0"/>
              <a:ea typeface="ヒラギノ角ゴ Pro W3" charset="-12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392" y="5642076"/>
            <a:ext cx="11704320" cy="3067419"/>
          </a:xfrm>
        </p:spPr>
        <p:txBody>
          <a:bodyPr/>
          <a:lstStyle>
            <a:lvl1pPr marL="0" indent="0">
              <a:spcAft>
                <a:spcPts val="0"/>
              </a:spcAft>
              <a:buFontTx/>
              <a:buNone/>
              <a:tabLst>
                <a:tab pos="1242734" algn="l"/>
              </a:tabLst>
              <a:defRPr sz="2800" b="1">
                <a:solidFill>
                  <a:srgbClr val="FFFFFF"/>
                </a:solidFill>
              </a:defRPr>
            </a:lvl1pPr>
            <a:lvl2pPr marL="0" indent="0">
              <a:spcAft>
                <a:spcPts val="0"/>
              </a:spcAft>
              <a:buFontTx/>
              <a:buNone/>
              <a:tabLst>
                <a:tab pos="931948" algn="l"/>
              </a:tabLst>
              <a:defRPr sz="1400" b="1">
                <a:solidFill>
                  <a:srgbClr val="FFFFFF"/>
                </a:solidFill>
              </a:defRPr>
            </a:lvl2pPr>
            <a:lvl3pPr marL="1242734" indent="-1242734">
              <a:spcAft>
                <a:spcPts val="0"/>
              </a:spcAft>
              <a:buFontTx/>
              <a:buNone/>
              <a:tabLst/>
              <a:defRPr sz="1400" b="0">
                <a:solidFill>
                  <a:srgbClr val="FFFFFF"/>
                </a:solidFill>
              </a:defRPr>
            </a:lvl3pPr>
            <a:lvl4pPr marL="1242734" indent="-1242734">
              <a:spcAft>
                <a:spcPts val="0"/>
              </a:spcAft>
              <a:buFontTx/>
              <a:buNone/>
              <a:tabLst/>
              <a:defRPr sz="1400">
                <a:solidFill>
                  <a:srgbClr val="FFFFFF"/>
                </a:solidFill>
              </a:defRPr>
            </a:lvl4pPr>
            <a:lvl5pPr marL="1242734" indent="-1242734">
              <a:spcAft>
                <a:spcPts val="0"/>
              </a:spcAft>
              <a:buFontTx/>
              <a:buNone/>
              <a:tabLst/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392" y="2061355"/>
            <a:ext cx="11704320" cy="3564278"/>
          </a:xfrm>
        </p:spPr>
        <p:txBody>
          <a:bodyPr anchor="t"/>
          <a:lstStyle>
            <a:lvl1pPr>
              <a:defRPr sz="71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Subtitle 8"/>
          <p:cNvSpPr txBox="1">
            <a:spLocks/>
          </p:cNvSpPr>
          <p:nvPr userDrawn="1"/>
        </p:nvSpPr>
        <p:spPr bwMode="auto">
          <a:xfrm>
            <a:off x="10747022" y="1047204"/>
            <a:ext cx="1596700" cy="2256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24057" tIns="62053" rIns="124057" bIns="62053" numCol="1" anchor="t" anchorCtr="0" compatLnSpc="1">
            <a:prstTxWarp prst="textNoShape">
              <a:avLst/>
            </a:prstTxWarp>
          </a:bodyPr>
          <a:lstStyle/>
          <a:p>
            <a:pPr algn="r" defTabSz="873726" eaLnBrk="0" fontAlgn="base">
              <a:spcBef>
                <a:spcPct val="20000"/>
              </a:spcBef>
              <a:spcAft>
                <a:spcPts val="853"/>
              </a:spcAft>
              <a:buClr>
                <a:srgbClr val="A3B222"/>
              </a:buClr>
              <a:defRPr/>
            </a:pPr>
            <a:r>
              <a:rPr lang="en-US" b="1" dirty="0">
                <a:solidFill>
                  <a:srgbClr val="FFFFFF"/>
                </a:solidFill>
                <a:latin typeface="Arial" charset="0"/>
                <a:ea typeface="ヒラギノ角ゴ Pro W3" charset="-128"/>
              </a:rPr>
              <a:t>February 5, 2016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625" y="372594"/>
            <a:ext cx="5036776" cy="979614"/>
          </a:xfrm>
          <a:prstGeom prst="rect">
            <a:avLst/>
          </a:prstGeom>
        </p:spPr>
      </p:pic>
      <p:sp>
        <p:nvSpPr>
          <p:cNvPr id="12" name="Rectangle 11"/>
          <p:cNvSpPr/>
          <p:nvPr userDrawn="1"/>
        </p:nvSpPr>
        <p:spPr bwMode="auto">
          <a:xfrm>
            <a:off x="650240" y="1589476"/>
            <a:ext cx="11704320" cy="245646"/>
          </a:xfrm>
          <a:prstGeom prst="rect">
            <a:avLst/>
          </a:prstGeom>
          <a:solidFill>
            <a:schemeClr val="bg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4057" tIns="62053" rIns="124057" bIns="62053" numCol="1" rtlCol="0" anchor="t" anchorCtr="0" compatLnSpc="1">
            <a:prstTxWarp prst="textNoShape">
              <a:avLst/>
            </a:prstTxWarp>
          </a:bodyPr>
          <a:lstStyle/>
          <a:p>
            <a:pPr defTabSz="873726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 dirty="0">
              <a:solidFill>
                <a:prstClr val="black"/>
              </a:solidFill>
              <a:latin typeface="Arial" charset="0"/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51840371"/>
      </p:ext>
    </p:extLst>
  </p:cSld>
  <p:clrMapOvr>
    <a:masterClrMapping/>
  </p:clrMapOvr>
</p:sldLayout>
</file>

<file path=ppt/slideLayouts/slideLayout19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 bwMode="auto">
          <a:xfrm>
            <a:off x="0" y="0"/>
            <a:ext cx="13004800" cy="9753600"/>
          </a:xfrm>
          <a:prstGeom prst="rect">
            <a:avLst/>
          </a:prstGeom>
          <a:solidFill>
            <a:srgbClr val="0065A4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4057" tIns="62053" rIns="124057" bIns="62053" numCol="1" rtlCol="0" anchor="t" anchorCtr="0" compatLnSpc="1">
            <a:prstTxWarp prst="textNoShape">
              <a:avLst/>
            </a:prstTxWarp>
          </a:bodyPr>
          <a:lstStyle/>
          <a:p>
            <a:pPr defTabSz="873726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 dirty="0">
              <a:solidFill>
                <a:prstClr val="black"/>
              </a:solidFill>
              <a:latin typeface="Arial" charset="0"/>
              <a:ea typeface="ヒラギノ角ゴ Pro W3" charset="-12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392" y="5642076"/>
            <a:ext cx="11704320" cy="3067419"/>
          </a:xfrm>
        </p:spPr>
        <p:txBody>
          <a:bodyPr/>
          <a:lstStyle>
            <a:lvl1pPr marL="0" indent="0">
              <a:spcAft>
                <a:spcPts val="0"/>
              </a:spcAft>
              <a:buFontTx/>
              <a:buNone/>
              <a:tabLst>
                <a:tab pos="1242734" algn="l"/>
              </a:tabLst>
              <a:defRPr sz="2800" b="1">
                <a:solidFill>
                  <a:srgbClr val="FFFFFF"/>
                </a:solidFill>
              </a:defRPr>
            </a:lvl1pPr>
            <a:lvl2pPr marL="0" indent="0">
              <a:spcAft>
                <a:spcPts val="0"/>
              </a:spcAft>
              <a:buFontTx/>
              <a:buNone/>
              <a:tabLst>
                <a:tab pos="931948" algn="l"/>
              </a:tabLst>
              <a:defRPr sz="1400" b="1">
                <a:solidFill>
                  <a:srgbClr val="FFFFFF"/>
                </a:solidFill>
              </a:defRPr>
            </a:lvl2pPr>
            <a:lvl3pPr marL="1242734" indent="-1242734">
              <a:spcAft>
                <a:spcPts val="0"/>
              </a:spcAft>
              <a:buFontTx/>
              <a:buNone/>
              <a:tabLst/>
              <a:defRPr sz="1400" b="0">
                <a:solidFill>
                  <a:srgbClr val="FFFFFF"/>
                </a:solidFill>
              </a:defRPr>
            </a:lvl3pPr>
            <a:lvl4pPr marL="1242734" indent="-1242734">
              <a:spcAft>
                <a:spcPts val="0"/>
              </a:spcAft>
              <a:buFontTx/>
              <a:buNone/>
              <a:tabLst/>
              <a:defRPr sz="1400">
                <a:solidFill>
                  <a:srgbClr val="FFFFFF"/>
                </a:solidFill>
              </a:defRPr>
            </a:lvl4pPr>
            <a:lvl5pPr marL="1242734" indent="-1242734">
              <a:spcAft>
                <a:spcPts val="0"/>
              </a:spcAft>
              <a:buFontTx/>
              <a:buNone/>
              <a:tabLst/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392" y="2061355"/>
            <a:ext cx="11704320" cy="3564278"/>
          </a:xfrm>
        </p:spPr>
        <p:txBody>
          <a:bodyPr anchor="t"/>
          <a:lstStyle>
            <a:lvl1pPr>
              <a:defRPr sz="71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Subtitle 8"/>
          <p:cNvSpPr txBox="1">
            <a:spLocks/>
          </p:cNvSpPr>
          <p:nvPr userDrawn="1"/>
        </p:nvSpPr>
        <p:spPr bwMode="auto">
          <a:xfrm>
            <a:off x="10747022" y="1047204"/>
            <a:ext cx="1596700" cy="2256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24057" tIns="62053" rIns="124057" bIns="62053" numCol="1" anchor="t" anchorCtr="0" compatLnSpc="1">
            <a:prstTxWarp prst="textNoShape">
              <a:avLst/>
            </a:prstTxWarp>
          </a:bodyPr>
          <a:lstStyle/>
          <a:p>
            <a:pPr algn="r" defTabSz="873726" eaLnBrk="0" fontAlgn="base">
              <a:spcBef>
                <a:spcPct val="20000"/>
              </a:spcBef>
              <a:spcAft>
                <a:spcPts val="853"/>
              </a:spcAft>
              <a:buClr>
                <a:srgbClr val="A3B222"/>
              </a:buClr>
              <a:defRPr/>
            </a:pPr>
            <a:r>
              <a:rPr lang="en-US" b="1" dirty="0">
                <a:latin typeface="Arial" charset="0"/>
                <a:ea typeface="ヒラギノ角ゴ Pro W3" charset="-128"/>
              </a:rPr>
              <a:t>MONTH XX, 2012</a:t>
            </a:r>
          </a:p>
        </p:txBody>
      </p:sp>
      <p:sp>
        <p:nvSpPr>
          <p:cNvPr id="12" name="Rectangle 11"/>
          <p:cNvSpPr/>
          <p:nvPr userDrawn="1"/>
        </p:nvSpPr>
        <p:spPr bwMode="auto">
          <a:xfrm>
            <a:off x="650240" y="1589476"/>
            <a:ext cx="11704320" cy="245646"/>
          </a:xfrm>
          <a:prstGeom prst="rect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4057" tIns="62053" rIns="124057" bIns="62053" numCol="1" rtlCol="0" anchor="t" anchorCtr="0" compatLnSpc="1">
            <a:prstTxWarp prst="textNoShape">
              <a:avLst/>
            </a:prstTxWarp>
          </a:bodyPr>
          <a:lstStyle/>
          <a:p>
            <a:pPr defTabSz="873726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 dirty="0">
              <a:solidFill>
                <a:prstClr val="black"/>
              </a:solidFill>
              <a:latin typeface="Arial" charset="0"/>
              <a:ea typeface="ヒラギノ角ゴ Pro W3" charset="-128"/>
            </a:endParaRPr>
          </a:p>
        </p:txBody>
      </p:sp>
      <p:pic>
        <p:nvPicPr>
          <p:cNvPr id="10" name="Picture 9" descr="CCRC_logo_reverse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17898" y="130049"/>
            <a:ext cx="4473651" cy="1509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19472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 bwMode="auto">
          <a:xfrm>
            <a:off x="0" y="0"/>
            <a:ext cx="13004800" cy="9753600"/>
          </a:xfrm>
          <a:prstGeom prst="rect">
            <a:avLst/>
          </a:prstGeom>
          <a:solidFill>
            <a:srgbClr val="0065A4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2865" tIns="61507" rIns="122865" bIns="61507" numCol="1" rtlCol="0" anchor="t" anchorCtr="0" compatLnSpc="1">
            <a:prstTxWarp prst="textNoShape">
              <a:avLst/>
            </a:prstTxWarp>
          </a:bodyPr>
          <a:lstStyle/>
          <a:p>
            <a:pPr defTabSz="865892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 dirty="0">
              <a:latin typeface="Arial" charset="0"/>
              <a:ea typeface="ヒラギノ角ゴ Pro W3" charset="-12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392" y="5642248"/>
            <a:ext cx="11704320" cy="3067419"/>
          </a:xfrm>
        </p:spPr>
        <p:txBody>
          <a:bodyPr/>
          <a:lstStyle>
            <a:lvl1pPr marL="0" indent="0">
              <a:spcAft>
                <a:spcPts val="0"/>
              </a:spcAft>
              <a:buFontTx/>
              <a:buNone/>
              <a:tabLst>
                <a:tab pos="1231410" algn="l"/>
              </a:tabLst>
              <a:defRPr sz="2800" b="1">
                <a:solidFill>
                  <a:srgbClr val="FFFFFF"/>
                </a:solidFill>
              </a:defRPr>
            </a:lvl1pPr>
            <a:lvl2pPr marL="0" indent="0">
              <a:spcAft>
                <a:spcPts val="0"/>
              </a:spcAft>
              <a:buFontTx/>
              <a:buNone/>
              <a:tabLst>
                <a:tab pos="923602" algn="l"/>
              </a:tabLst>
              <a:defRPr sz="1400" b="1">
                <a:solidFill>
                  <a:srgbClr val="FFFFFF"/>
                </a:solidFill>
              </a:defRPr>
            </a:lvl2pPr>
            <a:lvl3pPr marL="1231410" indent="-1231410">
              <a:spcAft>
                <a:spcPts val="0"/>
              </a:spcAft>
              <a:buFontTx/>
              <a:buNone/>
              <a:tabLst/>
              <a:defRPr sz="1400" b="0">
                <a:solidFill>
                  <a:srgbClr val="FFFFFF"/>
                </a:solidFill>
              </a:defRPr>
            </a:lvl3pPr>
            <a:lvl4pPr marL="1231410" indent="-1231410">
              <a:spcAft>
                <a:spcPts val="0"/>
              </a:spcAft>
              <a:buFontTx/>
              <a:buNone/>
              <a:tabLst/>
              <a:defRPr sz="1400">
                <a:solidFill>
                  <a:srgbClr val="FFFFFF"/>
                </a:solidFill>
              </a:defRPr>
            </a:lvl4pPr>
            <a:lvl5pPr marL="1231410" indent="-1231410">
              <a:spcAft>
                <a:spcPts val="0"/>
              </a:spcAft>
              <a:buFontTx/>
              <a:buNone/>
              <a:tabLst/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392" y="2061358"/>
            <a:ext cx="11704320" cy="3564278"/>
          </a:xfrm>
        </p:spPr>
        <p:txBody>
          <a:bodyPr anchor="t"/>
          <a:lstStyle>
            <a:lvl1pPr>
              <a:defRPr sz="71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Subtitle 8"/>
          <p:cNvSpPr txBox="1">
            <a:spLocks/>
          </p:cNvSpPr>
          <p:nvPr userDrawn="1"/>
        </p:nvSpPr>
        <p:spPr bwMode="auto">
          <a:xfrm>
            <a:off x="10747022" y="1047468"/>
            <a:ext cx="1596700" cy="2256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22865" tIns="61507" rIns="122865" bIns="61507" numCol="1" anchor="t" anchorCtr="0" compatLnSpc="1">
            <a:prstTxWarp prst="textNoShape">
              <a:avLst/>
            </a:prstTxWarp>
          </a:bodyPr>
          <a:lstStyle/>
          <a:p>
            <a:pPr algn="r" defTabSz="865892" eaLnBrk="0" fontAlgn="base">
              <a:spcBef>
                <a:spcPct val="20000"/>
              </a:spcBef>
              <a:spcAft>
                <a:spcPts val="853"/>
              </a:spcAft>
              <a:buClr>
                <a:srgbClr val="A3B222"/>
              </a:buClr>
              <a:defRPr/>
            </a:pPr>
            <a:r>
              <a:rPr lang="en-US" sz="1100" b="1" dirty="0">
                <a:latin typeface="Arial" charset="0"/>
                <a:ea typeface="ヒラギノ角ゴ Pro W3" charset="-128"/>
              </a:rPr>
              <a:t>MONTH XX, 2012</a:t>
            </a:r>
          </a:p>
        </p:txBody>
      </p:sp>
      <p:sp>
        <p:nvSpPr>
          <p:cNvPr id="12" name="Rectangle 11"/>
          <p:cNvSpPr/>
          <p:nvPr userDrawn="1"/>
        </p:nvSpPr>
        <p:spPr bwMode="auto">
          <a:xfrm>
            <a:off x="650240" y="1589476"/>
            <a:ext cx="11704320" cy="245646"/>
          </a:xfrm>
          <a:prstGeom prst="rect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2865" tIns="61507" rIns="122865" bIns="61507" numCol="1" rtlCol="0" anchor="t" anchorCtr="0" compatLnSpc="1">
            <a:prstTxWarp prst="textNoShape">
              <a:avLst/>
            </a:prstTxWarp>
          </a:bodyPr>
          <a:lstStyle/>
          <a:p>
            <a:pPr defTabSz="865892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 dirty="0">
              <a:latin typeface="Arial" charset="0"/>
              <a:ea typeface="ヒラギノ角ゴ Pro W3" charset="-128"/>
            </a:endParaRPr>
          </a:p>
        </p:txBody>
      </p:sp>
      <p:pic>
        <p:nvPicPr>
          <p:cNvPr id="10" name="Picture 9" descr="CCRC_logo_reverse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17898" y="130049"/>
            <a:ext cx="4473651" cy="1509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073652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7717" y="1083733"/>
            <a:ext cx="11704321" cy="1625600"/>
          </a:xfrm>
        </p:spPr>
        <p:txBody>
          <a:bodyPr anchor="ctr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476395" y="2848807"/>
            <a:ext cx="5659496" cy="6431959"/>
          </a:xfrm>
          <a:ln>
            <a:noFill/>
          </a:ln>
        </p:spPr>
        <p:txBody>
          <a:bodyPr/>
          <a:lstStyle>
            <a:lvl1pPr>
              <a:spcBef>
                <a:spcPts val="614"/>
              </a:spcBef>
              <a:buClr>
                <a:schemeClr val="bg2"/>
              </a:buClr>
              <a:defRPr/>
            </a:lvl1pPr>
            <a:lvl2pPr>
              <a:spcBef>
                <a:spcPts val="614"/>
              </a:spcBef>
              <a:buClr>
                <a:schemeClr val="bg2"/>
              </a:buClr>
              <a:defRPr/>
            </a:lvl2pPr>
            <a:lvl3pPr>
              <a:spcBef>
                <a:spcPts val="614"/>
              </a:spcBef>
              <a:buClr>
                <a:schemeClr val="bg2"/>
              </a:buClr>
              <a:defRPr/>
            </a:lvl3pPr>
            <a:lvl4pPr>
              <a:spcBef>
                <a:spcPts val="614"/>
              </a:spcBef>
              <a:buClr>
                <a:schemeClr val="bg2"/>
              </a:buClr>
              <a:defRPr/>
            </a:lvl4pPr>
            <a:lvl5pPr>
              <a:spcBef>
                <a:spcPts val="614"/>
              </a:spcBef>
              <a:buClr>
                <a:schemeClr val="bg2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6521219" y="2848807"/>
            <a:ext cx="5659496" cy="6431959"/>
          </a:xfrm>
          <a:ln>
            <a:noFill/>
          </a:ln>
        </p:spPr>
        <p:txBody>
          <a:bodyPr/>
          <a:lstStyle>
            <a:lvl1pPr>
              <a:spcBef>
                <a:spcPts val="614"/>
              </a:spcBef>
              <a:buClr>
                <a:schemeClr val="bg2"/>
              </a:buClr>
              <a:defRPr/>
            </a:lvl1pPr>
            <a:lvl2pPr>
              <a:spcBef>
                <a:spcPts val="614"/>
              </a:spcBef>
              <a:buClr>
                <a:schemeClr val="bg2"/>
              </a:buClr>
              <a:defRPr/>
            </a:lvl2pPr>
            <a:lvl3pPr>
              <a:spcBef>
                <a:spcPts val="614"/>
              </a:spcBef>
              <a:buClr>
                <a:schemeClr val="bg2"/>
              </a:buClr>
              <a:defRPr/>
            </a:lvl3pPr>
            <a:lvl4pPr>
              <a:spcBef>
                <a:spcPts val="614"/>
              </a:spcBef>
              <a:buClr>
                <a:schemeClr val="bg2"/>
              </a:buClr>
              <a:defRPr/>
            </a:lvl4pPr>
            <a:lvl5pPr>
              <a:spcBef>
                <a:spcPts val="614"/>
              </a:spcBef>
              <a:buClr>
                <a:schemeClr val="bg2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253301570"/>
      </p:ext>
    </p:extLst>
  </p:cSld>
  <p:clrMapOvr>
    <a:masterClrMapping/>
  </p:clrMapOvr>
</p:sldLayout>
</file>

<file path=ppt/slideLayouts/slideLayout2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 bwMode="auto">
          <a:xfrm>
            <a:off x="0" y="0"/>
            <a:ext cx="13004800" cy="9753600"/>
          </a:xfrm>
          <a:prstGeom prst="rect">
            <a:avLst/>
          </a:prstGeom>
          <a:solidFill>
            <a:srgbClr val="0065A4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4057" tIns="62053" rIns="124057" bIns="62053" numCol="1" rtlCol="0" anchor="t" anchorCtr="0" compatLnSpc="1">
            <a:prstTxWarp prst="textNoShape">
              <a:avLst/>
            </a:prstTxWarp>
          </a:bodyPr>
          <a:lstStyle/>
          <a:p>
            <a:pPr defTabSz="873726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 dirty="0">
              <a:solidFill>
                <a:prstClr val="black"/>
              </a:solidFill>
              <a:latin typeface="Arial" charset="0"/>
              <a:ea typeface="ヒラギノ角ゴ Pro W3" charset="-128"/>
            </a:endParaRPr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76392" y="1067928"/>
            <a:ext cx="11704320" cy="5477370"/>
          </a:xfrm>
        </p:spPr>
        <p:txBody>
          <a:bodyPr anchor="t"/>
          <a:lstStyle>
            <a:lvl1pPr>
              <a:spcBef>
                <a:spcPts val="0"/>
              </a:spcBef>
              <a:defRPr sz="85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76392" y="6546554"/>
            <a:ext cx="7610216" cy="1250809"/>
          </a:xfrm>
        </p:spPr>
        <p:txBody>
          <a:bodyPr/>
          <a:lstStyle>
            <a:lvl1pPr marL="0" indent="0">
              <a:spcAft>
                <a:spcPts val="853"/>
              </a:spcAft>
              <a:buFontTx/>
              <a:buNone/>
              <a:defRPr sz="28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8" name="Text Box 9"/>
          <p:cNvSpPr txBox="1">
            <a:spLocks noChangeArrowheads="1"/>
          </p:cNvSpPr>
          <p:nvPr userDrawn="1"/>
        </p:nvSpPr>
        <p:spPr bwMode="auto">
          <a:xfrm>
            <a:off x="8351972" y="413668"/>
            <a:ext cx="4132638" cy="2841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24057" tIns="62053" rIns="124057" bIns="62053">
            <a:prstTxWarp prst="textNoShape">
              <a:avLst/>
            </a:prstTxWarp>
            <a:spAutoFit/>
          </a:bodyPr>
          <a:lstStyle/>
          <a:p>
            <a:pPr algn="r" defTabSz="873726" eaLnBrk="0" fontAlgn="base">
              <a:spcBef>
                <a:spcPts val="327"/>
              </a:spcBef>
              <a:spcAft>
                <a:spcPct val="0"/>
              </a:spcAft>
              <a:defRPr/>
            </a:pPr>
            <a:r>
              <a:rPr lang="en-US" sz="1000" b="1" kern="1200" dirty="0">
                <a:latin typeface="Arial" charset="0"/>
                <a:ea typeface="ヒラギノ角ゴ Pro W3" charset="-128"/>
              </a:rPr>
              <a:t>PRESENTATION TITLE IN HEADER / JUNE 8, 2012</a:t>
            </a:r>
            <a:endParaRPr lang="en-US" sz="1000" kern="1200" dirty="0">
              <a:latin typeface="Arial" charset="0"/>
              <a:ea typeface="ヒラギノ角ゴ Pro W3" charset="-128"/>
            </a:endParaRPr>
          </a:p>
        </p:txBody>
      </p:sp>
      <p:sp>
        <p:nvSpPr>
          <p:cNvPr id="9" name="Text Box 9"/>
          <p:cNvSpPr txBox="1">
            <a:spLocks noChangeArrowheads="1"/>
          </p:cNvSpPr>
          <p:nvPr userDrawn="1"/>
        </p:nvSpPr>
        <p:spPr bwMode="auto">
          <a:xfrm>
            <a:off x="520199" y="399219"/>
            <a:ext cx="4623929" cy="2841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24057" tIns="62053" rIns="124057" bIns="62053">
            <a:prstTxWarp prst="textNoShape">
              <a:avLst/>
            </a:prstTxWarp>
            <a:spAutoFit/>
          </a:bodyPr>
          <a:lstStyle/>
          <a:p>
            <a:pPr defTabSz="873726" eaLnBrk="0" fontAlgn="base">
              <a:spcBef>
                <a:spcPts val="327"/>
              </a:spcBef>
              <a:spcAft>
                <a:spcPct val="0"/>
              </a:spcAft>
              <a:defRPr/>
            </a:pPr>
            <a:r>
              <a:rPr lang="en-US" sz="1000" b="1" kern="1200" dirty="0">
                <a:latin typeface="Arial" charset="0"/>
                <a:ea typeface="ヒラギノ角ゴ Pro W3" charset="-128"/>
              </a:rPr>
              <a:t>COMMUNITY COLLEGE RESEARCH CENTER</a:t>
            </a:r>
            <a:endParaRPr lang="en-US" sz="1000" kern="1200" dirty="0">
              <a:latin typeface="Arial" charset="0"/>
              <a:ea typeface="ヒラギノ角ゴ Pro W3" charset="-128"/>
            </a:endParaRPr>
          </a:p>
        </p:txBody>
      </p:sp>
      <p:sp>
        <p:nvSpPr>
          <p:cNvPr id="10" name="Rectangle 9"/>
          <p:cNvSpPr/>
          <p:nvPr userDrawn="1"/>
        </p:nvSpPr>
        <p:spPr bwMode="auto">
          <a:xfrm>
            <a:off x="650240" y="751389"/>
            <a:ext cx="11704320" cy="245646"/>
          </a:xfrm>
          <a:prstGeom prst="rect">
            <a:avLst/>
          </a:prstGeom>
          <a:solidFill>
            <a:srgbClr val="14131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4057" tIns="62053" rIns="124057" bIns="62053" numCol="1" rtlCol="0" anchor="t" anchorCtr="0" compatLnSpc="1">
            <a:prstTxWarp prst="textNoShape">
              <a:avLst/>
            </a:prstTxWarp>
          </a:bodyPr>
          <a:lstStyle/>
          <a:p>
            <a:pPr defTabSz="873726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>
              <a:solidFill>
                <a:prstClr val="black"/>
              </a:solidFill>
              <a:latin typeface="Arial" charset="0"/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389588493"/>
      </p:ext>
    </p:extLst>
  </p:cSld>
  <p:clrMapOvr>
    <a:masterClrMapping/>
  </p:clrMapOvr>
</p:sldLayout>
</file>

<file path=ppt/slideLayouts/slideLayout20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462847" y="1069168"/>
            <a:ext cx="11971694" cy="5463371"/>
          </a:xfrm>
        </p:spPr>
        <p:txBody>
          <a:bodyPr anchor="t"/>
          <a:lstStyle>
            <a:lvl1pPr>
              <a:spcBef>
                <a:spcPts val="0"/>
              </a:spcBef>
              <a:defRPr sz="8500">
                <a:solidFill>
                  <a:srgbClr val="141313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br>
              <a:rPr lang="en-US" dirty="0"/>
            </a:br>
            <a:endParaRPr lang="en-US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76393" y="6530748"/>
            <a:ext cx="7784064" cy="1250809"/>
          </a:xfrm>
        </p:spPr>
        <p:txBody>
          <a:bodyPr/>
          <a:lstStyle>
            <a:lvl1pPr marL="0" indent="0">
              <a:spcAft>
                <a:spcPts val="853"/>
              </a:spcAft>
              <a:buFontTx/>
              <a:buNone/>
              <a:defRPr sz="2800" b="1">
                <a:solidFill>
                  <a:srgbClr val="141313"/>
                </a:solidFill>
              </a:defRPr>
            </a:lvl1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758264436"/>
      </p:ext>
    </p:extLst>
  </p:cSld>
  <p:clrMapOvr>
    <a:masterClrMapping/>
  </p:clrMapOvr>
</p:sldLayout>
</file>

<file path=ppt/slideLayouts/slideLayout20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392" y="2856990"/>
            <a:ext cx="11704320" cy="6364678"/>
          </a:xfrm>
        </p:spPr>
        <p:txBody>
          <a:bodyPr/>
          <a:lstStyle>
            <a:lvl1pPr>
              <a:buClr>
                <a:schemeClr val="bg2"/>
              </a:buClr>
              <a:defRPr/>
            </a:lvl1pPr>
            <a:lvl2pPr>
              <a:buClr>
                <a:schemeClr val="bg2"/>
              </a:buClr>
              <a:defRPr/>
            </a:lvl2pPr>
            <a:lvl3pPr>
              <a:buClr>
                <a:schemeClr val="bg2"/>
              </a:buClr>
              <a:defRPr/>
            </a:lvl3pPr>
            <a:lvl4pPr>
              <a:buClr>
                <a:schemeClr val="bg2"/>
              </a:buClr>
              <a:defRPr/>
            </a:lvl4pPr>
            <a:lvl5pPr>
              <a:buClr>
                <a:schemeClr val="bg2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392" y="1083733"/>
            <a:ext cx="11704320" cy="1625600"/>
          </a:xfrm>
        </p:spPr>
        <p:txBody>
          <a:bodyPr anchor="ctr"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491233068"/>
      </p:ext>
    </p:extLst>
  </p:cSld>
  <p:clrMapOvr>
    <a:masterClrMapping/>
  </p:clrMapOvr>
</p:sldLayout>
</file>

<file path=ppt/slideLayouts/slideLayout20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 bwMode="auto">
          <a:xfrm>
            <a:off x="0" y="0"/>
            <a:ext cx="13004800" cy="9753600"/>
          </a:xfrm>
          <a:prstGeom prst="rect">
            <a:avLst/>
          </a:prstGeom>
          <a:solidFill>
            <a:schemeClr val="bg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4057" tIns="62053" rIns="124057" bIns="62053" numCol="1" rtlCol="0" anchor="t" anchorCtr="0" compatLnSpc="1">
            <a:prstTxWarp prst="textNoShape">
              <a:avLst/>
            </a:prstTxWarp>
          </a:bodyPr>
          <a:lstStyle/>
          <a:p>
            <a:pPr defTabSz="873726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 dirty="0">
              <a:solidFill>
                <a:prstClr val="black"/>
              </a:solidFill>
              <a:latin typeface="Arial" charset="0"/>
              <a:ea typeface="ヒラギノ角ゴ Pro W3" charset="-128"/>
            </a:endParaRPr>
          </a:p>
        </p:txBody>
      </p:sp>
      <p:sp>
        <p:nvSpPr>
          <p:cNvPr id="5" name="Text Box 9"/>
          <p:cNvSpPr txBox="1">
            <a:spLocks noChangeArrowheads="1"/>
          </p:cNvSpPr>
          <p:nvPr userDrawn="1"/>
        </p:nvSpPr>
        <p:spPr bwMode="auto">
          <a:xfrm>
            <a:off x="8351972" y="413668"/>
            <a:ext cx="4132638" cy="2841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24057" tIns="62053" rIns="124057" bIns="62053">
            <a:prstTxWarp prst="textNoShape">
              <a:avLst/>
            </a:prstTxWarp>
            <a:spAutoFit/>
          </a:bodyPr>
          <a:lstStyle/>
          <a:p>
            <a:pPr algn="r" defTabSz="873726" eaLnBrk="0" fontAlgn="base">
              <a:spcBef>
                <a:spcPts val="327"/>
              </a:spcBef>
              <a:spcAft>
                <a:spcPct val="0"/>
              </a:spcAft>
              <a:defRPr/>
            </a:pPr>
            <a:r>
              <a:rPr lang="en-US" sz="1000" b="1" kern="1200" dirty="0">
                <a:solidFill>
                  <a:prstClr val="black"/>
                </a:solidFill>
                <a:latin typeface="Arial" charset="0"/>
                <a:ea typeface="ヒラギノ角ゴ Pro W3" charset="-128"/>
              </a:rPr>
              <a:t>PRESENTATION TITLE IN HEADER / MONTH XX, 2012</a:t>
            </a:r>
            <a:endParaRPr lang="en-US" sz="1000" kern="1200" dirty="0">
              <a:solidFill>
                <a:prstClr val="black"/>
              </a:solidFill>
              <a:latin typeface="Arial" charset="0"/>
              <a:ea typeface="ヒラギノ角ゴ Pro W3" charset="-128"/>
            </a:endParaRPr>
          </a:p>
        </p:txBody>
      </p:sp>
      <p:sp>
        <p:nvSpPr>
          <p:cNvPr id="6" name="Text Box 9"/>
          <p:cNvSpPr txBox="1">
            <a:spLocks noChangeArrowheads="1"/>
          </p:cNvSpPr>
          <p:nvPr userDrawn="1"/>
        </p:nvSpPr>
        <p:spPr bwMode="auto">
          <a:xfrm>
            <a:off x="520199" y="399219"/>
            <a:ext cx="4623929" cy="2841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24057" tIns="62053" rIns="124057" bIns="62053">
            <a:prstTxWarp prst="textNoShape">
              <a:avLst/>
            </a:prstTxWarp>
            <a:spAutoFit/>
          </a:bodyPr>
          <a:lstStyle/>
          <a:p>
            <a:pPr defTabSz="873726" eaLnBrk="0" fontAlgn="base">
              <a:spcBef>
                <a:spcPts val="327"/>
              </a:spcBef>
              <a:spcAft>
                <a:spcPct val="0"/>
              </a:spcAft>
              <a:defRPr/>
            </a:pPr>
            <a:r>
              <a:rPr lang="en-US" sz="1000" b="1" kern="1200" dirty="0">
                <a:solidFill>
                  <a:prstClr val="black"/>
                </a:solidFill>
                <a:latin typeface="Arial" charset="0"/>
                <a:ea typeface="ヒラギノ角ゴ Pro W3" charset="-128"/>
              </a:rPr>
              <a:t>COMMUNITY COLLEGE RESEARCH CENTER</a:t>
            </a:r>
            <a:endParaRPr lang="en-US" sz="1000" kern="1200" dirty="0">
              <a:solidFill>
                <a:prstClr val="black"/>
              </a:solidFill>
              <a:latin typeface="Arial" charset="0"/>
              <a:ea typeface="ヒラギノ角ゴ Pro W3" charset="-128"/>
            </a:endParaRPr>
          </a:p>
        </p:txBody>
      </p:sp>
      <p:sp>
        <p:nvSpPr>
          <p:cNvPr id="7" name="Rectangle 6"/>
          <p:cNvSpPr/>
          <p:nvPr userDrawn="1"/>
        </p:nvSpPr>
        <p:spPr bwMode="auto">
          <a:xfrm>
            <a:off x="650240" y="751389"/>
            <a:ext cx="11704320" cy="245646"/>
          </a:xfrm>
          <a:prstGeom prst="rect">
            <a:avLst/>
          </a:prstGeom>
          <a:solidFill>
            <a:srgbClr val="14131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4057" tIns="62053" rIns="124057" bIns="62053" numCol="1" rtlCol="0" anchor="t" anchorCtr="0" compatLnSpc="1">
            <a:prstTxWarp prst="textNoShape">
              <a:avLst/>
            </a:prstTxWarp>
          </a:bodyPr>
          <a:lstStyle/>
          <a:p>
            <a:pPr defTabSz="873726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>
              <a:solidFill>
                <a:prstClr val="black"/>
              </a:solidFill>
              <a:latin typeface="Arial" charset="0"/>
              <a:ea typeface="ヒラギノ角ゴ Pro W3" charset="-12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392" y="2856990"/>
            <a:ext cx="11704320" cy="6364678"/>
          </a:xfrm>
        </p:spPr>
        <p:txBody>
          <a:bodyPr/>
          <a:lstStyle>
            <a:lvl1pPr>
              <a:buClr>
                <a:schemeClr val="tx1"/>
              </a:buClr>
              <a:defRPr>
                <a:solidFill>
                  <a:srgbClr val="FFFFFF"/>
                </a:solidFill>
              </a:defRPr>
            </a:lvl1pPr>
            <a:lvl2pPr>
              <a:buClr>
                <a:schemeClr val="tx1"/>
              </a:buClr>
              <a:defRPr>
                <a:solidFill>
                  <a:srgbClr val="FFFFFF"/>
                </a:solidFill>
              </a:defRPr>
            </a:lvl2pPr>
            <a:lvl3pPr>
              <a:buClr>
                <a:schemeClr val="tx1"/>
              </a:buClr>
              <a:defRPr>
                <a:solidFill>
                  <a:srgbClr val="FFFFFF"/>
                </a:solidFill>
              </a:defRPr>
            </a:lvl3pPr>
            <a:lvl4pPr>
              <a:buClr>
                <a:schemeClr val="tx1"/>
              </a:buClr>
              <a:defRPr>
                <a:solidFill>
                  <a:srgbClr val="FFFFFF"/>
                </a:solidFill>
              </a:defRPr>
            </a:lvl4pPr>
            <a:lvl5pPr>
              <a:buClr>
                <a:schemeClr val="tx1"/>
              </a:buCl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392" y="1083733"/>
            <a:ext cx="11704320" cy="1625600"/>
          </a:xfrm>
        </p:spPr>
        <p:txBody>
          <a:bodyPr anchor="ctr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64405141"/>
      </p:ext>
    </p:extLst>
  </p:cSld>
  <p:clrMapOvr>
    <a:masterClrMapping/>
  </p:clrMapOvr>
</p:sldLayout>
</file>

<file path=ppt/slideLayouts/slideLayout20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 bwMode="auto">
          <a:xfrm>
            <a:off x="0" y="0"/>
            <a:ext cx="13004800" cy="9753600"/>
          </a:xfrm>
          <a:prstGeom prst="rect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4057" tIns="62053" rIns="124057" bIns="62053" numCol="1" rtlCol="0" anchor="t" anchorCtr="0" compatLnSpc="1">
            <a:prstTxWarp prst="textNoShape">
              <a:avLst/>
            </a:prstTxWarp>
          </a:bodyPr>
          <a:lstStyle/>
          <a:p>
            <a:pPr defTabSz="873726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 dirty="0">
              <a:solidFill>
                <a:prstClr val="black"/>
              </a:solidFill>
              <a:latin typeface="Arial" charset="0"/>
              <a:ea typeface="ヒラギノ角ゴ Pro W3" charset="-128"/>
            </a:endParaRPr>
          </a:p>
        </p:txBody>
      </p:sp>
      <p:sp>
        <p:nvSpPr>
          <p:cNvPr id="5" name="Text Box 9"/>
          <p:cNvSpPr txBox="1">
            <a:spLocks noChangeArrowheads="1"/>
          </p:cNvSpPr>
          <p:nvPr userDrawn="1"/>
        </p:nvSpPr>
        <p:spPr bwMode="auto">
          <a:xfrm>
            <a:off x="8351972" y="413668"/>
            <a:ext cx="4132638" cy="2841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24057" tIns="62053" rIns="124057" bIns="62053">
            <a:prstTxWarp prst="textNoShape">
              <a:avLst/>
            </a:prstTxWarp>
            <a:spAutoFit/>
          </a:bodyPr>
          <a:lstStyle/>
          <a:p>
            <a:pPr algn="r" defTabSz="873726" eaLnBrk="0" fontAlgn="base">
              <a:spcBef>
                <a:spcPts val="327"/>
              </a:spcBef>
              <a:spcAft>
                <a:spcPct val="0"/>
              </a:spcAft>
              <a:defRPr/>
            </a:pPr>
            <a:r>
              <a:rPr lang="en-US" sz="1000" b="1" kern="1200" dirty="0">
                <a:solidFill>
                  <a:srgbClr val="FFFFFF"/>
                </a:solidFill>
                <a:latin typeface="Arial" charset="0"/>
                <a:ea typeface="ヒラギノ角ゴ Pro W3" charset="-128"/>
              </a:rPr>
              <a:t>PRESENTATION TITLE IN HEADER / JUNE 8, 2012</a:t>
            </a:r>
            <a:endParaRPr lang="en-US" sz="1000" kern="1200" dirty="0">
              <a:solidFill>
                <a:srgbClr val="FFFFFF"/>
              </a:solidFill>
              <a:latin typeface="Arial" charset="0"/>
              <a:ea typeface="ヒラギノ角ゴ Pro W3" charset="-128"/>
            </a:endParaRPr>
          </a:p>
        </p:txBody>
      </p:sp>
      <p:sp>
        <p:nvSpPr>
          <p:cNvPr id="6" name="Text Box 9"/>
          <p:cNvSpPr txBox="1">
            <a:spLocks noChangeArrowheads="1"/>
          </p:cNvSpPr>
          <p:nvPr userDrawn="1"/>
        </p:nvSpPr>
        <p:spPr bwMode="auto">
          <a:xfrm>
            <a:off x="520199" y="399219"/>
            <a:ext cx="4623929" cy="2841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24057" tIns="62053" rIns="124057" bIns="62053">
            <a:prstTxWarp prst="textNoShape">
              <a:avLst/>
            </a:prstTxWarp>
            <a:spAutoFit/>
          </a:bodyPr>
          <a:lstStyle/>
          <a:p>
            <a:pPr defTabSz="873726" eaLnBrk="0" fontAlgn="base">
              <a:spcBef>
                <a:spcPts val="327"/>
              </a:spcBef>
              <a:spcAft>
                <a:spcPct val="0"/>
              </a:spcAft>
              <a:defRPr/>
            </a:pPr>
            <a:r>
              <a:rPr lang="en-US" sz="1000" b="1" kern="1200" dirty="0">
                <a:solidFill>
                  <a:srgbClr val="FFFFFF"/>
                </a:solidFill>
                <a:latin typeface="Arial" charset="0"/>
                <a:ea typeface="ヒラギノ角ゴ Pro W3" charset="-128"/>
              </a:rPr>
              <a:t>COMMUNITY COLLEGE RESEARCH CENTER</a:t>
            </a:r>
            <a:endParaRPr lang="en-US" sz="1000" kern="1200" dirty="0">
              <a:solidFill>
                <a:srgbClr val="FFFFFF"/>
              </a:solidFill>
              <a:latin typeface="Arial" charset="0"/>
              <a:ea typeface="ヒラギノ角ゴ Pro W3" charset="-128"/>
            </a:endParaRPr>
          </a:p>
        </p:txBody>
      </p:sp>
      <p:sp>
        <p:nvSpPr>
          <p:cNvPr id="7" name="Rectangle 6"/>
          <p:cNvSpPr/>
          <p:nvPr userDrawn="1"/>
        </p:nvSpPr>
        <p:spPr bwMode="auto">
          <a:xfrm>
            <a:off x="650240" y="751389"/>
            <a:ext cx="11704320" cy="245646"/>
          </a:xfrm>
          <a:prstGeom prst="rect">
            <a:avLst/>
          </a:prstGeom>
          <a:solidFill>
            <a:srgbClr val="0065A4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4057" tIns="62053" rIns="124057" bIns="62053" numCol="1" rtlCol="0" anchor="t" anchorCtr="0" compatLnSpc="1">
            <a:prstTxWarp prst="textNoShape">
              <a:avLst/>
            </a:prstTxWarp>
          </a:bodyPr>
          <a:lstStyle/>
          <a:p>
            <a:pPr defTabSz="873726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>
              <a:solidFill>
                <a:prstClr val="black"/>
              </a:solidFill>
              <a:latin typeface="Arial" charset="0"/>
              <a:ea typeface="ヒラギノ角ゴ Pro W3" charset="-12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392" y="2856990"/>
            <a:ext cx="11704320" cy="6364678"/>
          </a:xfrm>
        </p:spPr>
        <p:txBody>
          <a:bodyPr/>
          <a:lstStyle>
            <a:lvl1pPr>
              <a:buClr>
                <a:schemeClr val="accent4"/>
              </a:buClr>
              <a:defRPr>
                <a:solidFill>
                  <a:srgbClr val="FFFFFF"/>
                </a:solidFill>
              </a:defRPr>
            </a:lvl1pPr>
            <a:lvl2pPr>
              <a:buClr>
                <a:schemeClr val="accent4"/>
              </a:buClr>
              <a:defRPr>
                <a:solidFill>
                  <a:srgbClr val="FFFFFF"/>
                </a:solidFill>
              </a:defRPr>
            </a:lvl2pPr>
            <a:lvl3pPr>
              <a:buClr>
                <a:schemeClr val="accent4"/>
              </a:buClr>
              <a:defRPr>
                <a:solidFill>
                  <a:srgbClr val="FFFFFF"/>
                </a:solidFill>
              </a:defRPr>
            </a:lvl3pPr>
            <a:lvl4pPr>
              <a:buClr>
                <a:schemeClr val="accent4"/>
              </a:buClr>
              <a:defRPr>
                <a:solidFill>
                  <a:srgbClr val="FFFFFF"/>
                </a:solidFill>
              </a:defRPr>
            </a:lvl4pPr>
            <a:lvl5pPr>
              <a:buClr>
                <a:schemeClr val="accent4"/>
              </a:buCl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392" y="1083733"/>
            <a:ext cx="11704320" cy="1625600"/>
          </a:xfrm>
        </p:spPr>
        <p:txBody>
          <a:bodyPr anchor="ctr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858532191"/>
      </p:ext>
    </p:extLst>
  </p:cSld>
  <p:clrMapOvr>
    <a:masterClrMapping/>
  </p:clrMapOvr>
</p:sldLayout>
</file>

<file path=ppt/slideLayouts/slideLayout2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7522" y="1083733"/>
            <a:ext cx="11704321" cy="1625600"/>
          </a:xfrm>
        </p:spPr>
        <p:txBody>
          <a:bodyPr anchor="ctr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476395" y="2848682"/>
            <a:ext cx="5659496" cy="6431959"/>
          </a:xfrm>
          <a:ln>
            <a:noFill/>
          </a:ln>
        </p:spPr>
        <p:txBody>
          <a:bodyPr/>
          <a:lstStyle>
            <a:lvl1pPr>
              <a:spcBef>
                <a:spcPts val="614"/>
              </a:spcBef>
              <a:buClr>
                <a:schemeClr val="bg2"/>
              </a:buClr>
              <a:defRPr/>
            </a:lvl1pPr>
            <a:lvl2pPr>
              <a:spcBef>
                <a:spcPts val="614"/>
              </a:spcBef>
              <a:buClr>
                <a:schemeClr val="bg2"/>
              </a:buClr>
              <a:defRPr/>
            </a:lvl2pPr>
            <a:lvl3pPr>
              <a:spcBef>
                <a:spcPts val="614"/>
              </a:spcBef>
              <a:buClr>
                <a:schemeClr val="bg2"/>
              </a:buClr>
              <a:defRPr/>
            </a:lvl3pPr>
            <a:lvl4pPr>
              <a:spcBef>
                <a:spcPts val="614"/>
              </a:spcBef>
              <a:buClr>
                <a:schemeClr val="bg2"/>
              </a:buClr>
              <a:defRPr/>
            </a:lvl4pPr>
            <a:lvl5pPr>
              <a:spcBef>
                <a:spcPts val="614"/>
              </a:spcBef>
              <a:buClr>
                <a:schemeClr val="bg2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6521219" y="2848682"/>
            <a:ext cx="5659496" cy="6431959"/>
          </a:xfrm>
          <a:ln>
            <a:noFill/>
          </a:ln>
        </p:spPr>
        <p:txBody>
          <a:bodyPr/>
          <a:lstStyle>
            <a:lvl1pPr>
              <a:spcBef>
                <a:spcPts val="614"/>
              </a:spcBef>
              <a:buClr>
                <a:schemeClr val="bg2"/>
              </a:buClr>
              <a:defRPr/>
            </a:lvl1pPr>
            <a:lvl2pPr>
              <a:spcBef>
                <a:spcPts val="614"/>
              </a:spcBef>
              <a:buClr>
                <a:schemeClr val="bg2"/>
              </a:buClr>
              <a:defRPr/>
            </a:lvl2pPr>
            <a:lvl3pPr>
              <a:spcBef>
                <a:spcPts val="614"/>
              </a:spcBef>
              <a:buClr>
                <a:schemeClr val="bg2"/>
              </a:buClr>
              <a:defRPr/>
            </a:lvl3pPr>
            <a:lvl4pPr>
              <a:spcBef>
                <a:spcPts val="614"/>
              </a:spcBef>
              <a:buClr>
                <a:schemeClr val="bg2"/>
              </a:buClr>
              <a:defRPr/>
            </a:lvl4pPr>
            <a:lvl5pPr>
              <a:spcBef>
                <a:spcPts val="614"/>
              </a:spcBef>
              <a:buClr>
                <a:schemeClr val="bg2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88764181"/>
      </p:ext>
    </p:extLst>
  </p:cSld>
  <p:clrMapOvr>
    <a:masterClrMapping/>
  </p:clrMapOvr>
</p:sldLayout>
</file>

<file path=ppt/slideLayouts/slideLayout2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 bwMode="auto">
          <a:xfrm>
            <a:off x="476398" y="3384410"/>
            <a:ext cx="5660250" cy="5449374"/>
          </a:xfrm>
          <a:prstGeom prst="rect">
            <a:avLst/>
          </a:prstGeom>
          <a:noFill/>
          <a:ln w="3175" cap="flat" cmpd="sng" algn="ctr">
            <a:solidFill>
              <a:srgbClr val="14131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124057" tIns="62053" rIns="124057" bIns="62053">
            <a:prstTxWarp prst="textNoShape">
              <a:avLst/>
            </a:prstTxWarp>
          </a:bodyPr>
          <a:lstStyle/>
          <a:p>
            <a:pPr defTabSz="873726" eaLnBrk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3400" kern="1200">
              <a:solidFill>
                <a:prstClr val="black"/>
              </a:solidFill>
              <a:latin typeface="Arial" charset="0"/>
              <a:ea typeface="ヒラギノ角ゴ Pro W3" charset="-128"/>
            </a:endParaRPr>
          </a:p>
        </p:txBody>
      </p:sp>
      <p:sp>
        <p:nvSpPr>
          <p:cNvPr id="10" name="Rectangle 9"/>
          <p:cNvSpPr/>
          <p:nvPr userDrawn="1"/>
        </p:nvSpPr>
        <p:spPr bwMode="auto">
          <a:xfrm>
            <a:off x="6520467" y="3006458"/>
            <a:ext cx="5660248" cy="5827325"/>
          </a:xfrm>
          <a:prstGeom prst="rect">
            <a:avLst/>
          </a:prstGeom>
          <a:noFill/>
          <a:ln w="3175" cap="flat" cmpd="sng" algn="ctr">
            <a:solidFill>
              <a:srgbClr val="14131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124057" tIns="62053" rIns="124057" bIns="62053">
            <a:prstTxWarp prst="textNoShape">
              <a:avLst/>
            </a:prstTxWarp>
          </a:bodyPr>
          <a:lstStyle/>
          <a:p>
            <a:pPr defTabSz="873726" eaLnBrk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3400" kern="1200">
              <a:solidFill>
                <a:prstClr val="black"/>
              </a:solidFill>
              <a:latin typeface="Arial" charset="0"/>
              <a:ea typeface="ヒラギノ角ゴ Pro W3" charset="-128"/>
            </a:endParaRP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6521219" y="3435133"/>
            <a:ext cx="5659496" cy="5396841"/>
          </a:xfrm>
          <a:ln>
            <a:noFill/>
          </a:ln>
        </p:spPr>
        <p:txBody>
          <a:bodyPr/>
          <a:lstStyle>
            <a:lvl1pPr>
              <a:buClr>
                <a:schemeClr val="bg2"/>
              </a:buClr>
              <a:defRPr/>
            </a:lvl1pPr>
            <a:lvl2pPr>
              <a:buClr>
                <a:schemeClr val="bg2"/>
              </a:buClr>
              <a:defRPr/>
            </a:lvl2pPr>
            <a:lvl3pPr>
              <a:buClr>
                <a:schemeClr val="bg2"/>
              </a:buClr>
              <a:defRPr/>
            </a:lvl3pPr>
            <a:lvl4pPr>
              <a:buClr>
                <a:schemeClr val="bg2"/>
              </a:buClr>
              <a:defRPr/>
            </a:lvl4pPr>
            <a:lvl5pPr>
              <a:buClr>
                <a:schemeClr val="bg2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7468" y="1083733"/>
            <a:ext cx="11718771" cy="1625600"/>
          </a:xfrm>
        </p:spPr>
        <p:txBody>
          <a:bodyPr anchor="ctr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476395" y="3435133"/>
            <a:ext cx="5659496" cy="5411291"/>
          </a:xfrm>
          <a:ln>
            <a:noFill/>
          </a:ln>
        </p:spPr>
        <p:txBody>
          <a:bodyPr/>
          <a:lstStyle>
            <a:lvl1pPr>
              <a:buClr>
                <a:schemeClr val="bg2"/>
              </a:buClr>
              <a:defRPr/>
            </a:lvl1pPr>
            <a:lvl2pPr>
              <a:buClr>
                <a:schemeClr val="bg2"/>
              </a:buClr>
              <a:defRPr/>
            </a:lvl2pPr>
            <a:lvl3pPr>
              <a:buClr>
                <a:schemeClr val="bg2"/>
              </a:buClr>
              <a:defRPr/>
            </a:lvl3pPr>
            <a:lvl4pPr>
              <a:buClr>
                <a:schemeClr val="bg2"/>
              </a:buClr>
              <a:defRPr/>
            </a:lvl4pPr>
            <a:lvl5pPr>
              <a:buClr>
                <a:schemeClr val="bg2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476395" y="3006459"/>
            <a:ext cx="5659496" cy="435750"/>
          </a:xfrm>
          <a:solidFill>
            <a:srgbClr val="0065A4"/>
          </a:solidFill>
          <a:ln>
            <a:noFill/>
          </a:ln>
        </p:spPr>
        <p:txBody>
          <a:bodyPr anchor="ctr"/>
          <a:lstStyle>
            <a:lvl1pPr marL="386284" indent="-151217" algn="l">
              <a:buFontTx/>
              <a:buNone/>
              <a:defRPr sz="17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2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6521219" y="3006459"/>
            <a:ext cx="5659496" cy="435750"/>
          </a:xfrm>
          <a:solidFill>
            <a:srgbClr val="0065A4"/>
          </a:solidFill>
          <a:ln>
            <a:noFill/>
          </a:ln>
        </p:spPr>
        <p:txBody>
          <a:bodyPr anchor="ctr"/>
          <a:lstStyle>
            <a:lvl1pPr marL="470378" indent="-319093" algn="l">
              <a:buFontTx/>
              <a:buNone/>
              <a:defRPr sz="17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85440691"/>
      </p:ext>
    </p:extLst>
  </p:cSld>
  <p:clrMapOvr>
    <a:masterClrMapping/>
  </p:clrMapOvr>
</p:sldLayout>
</file>

<file path=ppt/slideLayouts/slideLayout2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399" y="1083734"/>
            <a:ext cx="11697095" cy="1635082"/>
          </a:xfrm>
        </p:spPr>
        <p:txBody>
          <a:bodyPr anchor="ctr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Box 2"/>
          <p:cNvSpPr txBox="1"/>
          <p:nvPr userDrawn="1"/>
        </p:nvSpPr>
        <p:spPr>
          <a:xfrm>
            <a:off x="895891" y="4421639"/>
            <a:ext cx="250657" cy="648565"/>
          </a:xfrm>
          <a:prstGeom prst="rect">
            <a:avLst/>
          </a:prstGeom>
          <a:noFill/>
        </p:spPr>
        <p:txBody>
          <a:bodyPr wrap="none" lIns="124057" tIns="62053" rIns="124057" bIns="62053" rtlCol="0">
            <a:spAutoFit/>
          </a:bodyPr>
          <a:lstStyle/>
          <a:p>
            <a:pPr defTabSz="873726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 dirty="0">
              <a:solidFill>
                <a:prstClr val="black"/>
              </a:solidFill>
              <a:latin typeface="Arial" charset="0"/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147182066"/>
      </p:ext>
    </p:extLst>
  </p:cSld>
  <p:clrMapOvr>
    <a:masterClrMapping/>
  </p:clrMapOvr>
</p:sldLayout>
</file>

<file path=ppt/slideLayouts/slideLayout2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7522" y="1067930"/>
            <a:ext cx="11704321" cy="1635082"/>
          </a:xfrm>
        </p:spPr>
        <p:txBody>
          <a:bodyPr anchor="ctr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476395" y="2831040"/>
            <a:ext cx="5659496" cy="6012159"/>
          </a:xfrm>
          <a:ln>
            <a:noFill/>
          </a:ln>
        </p:spPr>
        <p:txBody>
          <a:bodyPr/>
          <a:lstStyle>
            <a:lvl1pPr>
              <a:buClr>
                <a:schemeClr val="bg2"/>
              </a:buClr>
              <a:defRPr/>
            </a:lvl1pPr>
            <a:lvl2pPr>
              <a:buClr>
                <a:schemeClr val="bg2"/>
              </a:buClr>
              <a:defRPr/>
            </a:lvl2pPr>
            <a:lvl3pPr>
              <a:buClr>
                <a:schemeClr val="bg2"/>
              </a:buClr>
              <a:defRPr/>
            </a:lvl3pPr>
            <a:lvl4pPr>
              <a:buClr>
                <a:schemeClr val="bg2"/>
              </a:buClr>
              <a:defRPr/>
            </a:lvl4pPr>
            <a:lvl5pPr>
              <a:buClr>
                <a:schemeClr val="bg2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Chart Placeholder 6"/>
          <p:cNvSpPr>
            <a:spLocks noGrp="1"/>
          </p:cNvSpPr>
          <p:nvPr>
            <p:ph type="chart" sz="quarter" idx="12"/>
          </p:nvPr>
        </p:nvSpPr>
        <p:spPr>
          <a:xfrm>
            <a:off x="6497889" y="2818167"/>
            <a:ext cx="5682826" cy="6024201"/>
          </a:xfrm>
        </p:spPr>
        <p:txBody>
          <a:bodyPr/>
          <a:lstStyle/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3674884562"/>
      </p:ext>
    </p:extLst>
  </p:cSld>
  <p:clrMapOvr>
    <a:masterClrMapping/>
  </p:clrMapOvr>
</p:sldLayout>
</file>

<file path=ppt/slideLayouts/slideLayout2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7" name="Chart Placeholder 6"/>
          <p:cNvSpPr>
            <a:spLocks noGrp="1"/>
          </p:cNvSpPr>
          <p:nvPr>
            <p:ph type="chart" sz="quarter" idx="12"/>
          </p:nvPr>
        </p:nvSpPr>
        <p:spPr>
          <a:xfrm>
            <a:off x="6497889" y="3132038"/>
            <a:ext cx="5682826" cy="5839367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6" name="Chart Placeholder 6"/>
          <p:cNvSpPr>
            <a:spLocks noGrp="1"/>
          </p:cNvSpPr>
          <p:nvPr>
            <p:ph type="chart" sz="quarter" idx="13"/>
          </p:nvPr>
        </p:nvSpPr>
        <p:spPr>
          <a:xfrm>
            <a:off x="476395" y="3132038"/>
            <a:ext cx="5682826" cy="5839367"/>
          </a:xfrm>
        </p:spPr>
        <p:txBody>
          <a:bodyPr/>
          <a:lstStyle/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387014208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 bwMode="auto">
          <a:xfrm>
            <a:off x="476398" y="3384410"/>
            <a:ext cx="5660250" cy="5449374"/>
          </a:xfrm>
          <a:prstGeom prst="rect">
            <a:avLst/>
          </a:prstGeom>
          <a:noFill/>
          <a:ln w="3175" cap="flat" cmpd="sng" algn="ctr">
            <a:solidFill>
              <a:srgbClr val="14131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122899" tIns="61522" rIns="122899" bIns="61522">
            <a:prstTxWarp prst="textNoShape">
              <a:avLst/>
            </a:prstTxWarp>
          </a:bodyPr>
          <a:lstStyle/>
          <a:p>
            <a:pPr defTabSz="866195" eaLnBrk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3400" kern="1200">
              <a:latin typeface="Arial" charset="0"/>
              <a:ea typeface="ヒラギノ角ゴ Pro W3" charset="-128"/>
            </a:endParaRPr>
          </a:p>
        </p:txBody>
      </p:sp>
      <p:sp>
        <p:nvSpPr>
          <p:cNvPr id="10" name="Rectangle 9"/>
          <p:cNvSpPr/>
          <p:nvPr userDrawn="1"/>
        </p:nvSpPr>
        <p:spPr bwMode="auto">
          <a:xfrm>
            <a:off x="6520467" y="3006458"/>
            <a:ext cx="5660248" cy="5827325"/>
          </a:xfrm>
          <a:prstGeom prst="rect">
            <a:avLst/>
          </a:prstGeom>
          <a:noFill/>
          <a:ln w="3175" cap="flat" cmpd="sng" algn="ctr">
            <a:solidFill>
              <a:srgbClr val="14131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122899" tIns="61522" rIns="122899" bIns="61522">
            <a:prstTxWarp prst="textNoShape">
              <a:avLst/>
            </a:prstTxWarp>
          </a:bodyPr>
          <a:lstStyle/>
          <a:p>
            <a:pPr defTabSz="866195" eaLnBrk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3400" kern="1200">
              <a:latin typeface="Arial" charset="0"/>
              <a:ea typeface="ヒラギノ角ゴ Pro W3" charset="-128"/>
            </a:endParaRP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6521219" y="3435133"/>
            <a:ext cx="5659496" cy="5396841"/>
          </a:xfrm>
          <a:ln>
            <a:noFill/>
          </a:ln>
        </p:spPr>
        <p:txBody>
          <a:bodyPr/>
          <a:lstStyle>
            <a:lvl1pPr>
              <a:buClr>
                <a:schemeClr val="bg2"/>
              </a:buClr>
              <a:defRPr/>
            </a:lvl1pPr>
            <a:lvl2pPr>
              <a:buClr>
                <a:schemeClr val="bg2"/>
              </a:buClr>
              <a:defRPr/>
            </a:lvl2pPr>
            <a:lvl3pPr>
              <a:buClr>
                <a:schemeClr val="bg2"/>
              </a:buClr>
              <a:defRPr/>
            </a:lvl3pPr>
            <a:lvl4pPr>
              <a:buClr>
                <a:schemeClr val="bg2"/>
              </a:buClr>
              <a:defRPr/>
            </a:lvl4pPr>
            <a:lvl5pPr>
              <a:buClr>
                <a:schemeClr val="bg2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7788" y="1083733"/>
            <a:ext cx="11718771" cy="1625600"/>
          </a:xfrm>
        </p:spPr>
        <p:txBody>
          <a:bodyPr anchor="ctr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476395" y="3435133"/>
            <a:ext cx="5659496" cy="5411291"/>
          </a:xfrm>
          <a:ln>
            <a:noFill/>
          </a:ln>
        </p:spPr>
        <p:txBody>
          <a:bodyPr/>
          <a:lstStyle>
            <a:lvl1pPr>
              <a:buClr>
                <a:schemeClr val="bg2"/>
              </a:buClr>
              <a:defRPr/>
            </a:lvl1pPr>
            <a:lvl2pPr>
              <a:buClr>
                <a:schemeClr val="bg2"/>
              </a:buClr>
              <a:defRPr/>
            </a:lvl2pPr>
            <a:lvl3pPr>
              <a:buClr>
                <a:schemeClr val="bg2"/>
              </a:buClr>
              <a:defRPr/>
            </a:lvl3pPr>
            <a:lvl4pPr>
              <a:buClr>
                <a:schemeClr val="bg2"/>
              </a:buClr>
              <a:defRPr/>
            </a:lvl4pPr>
            <a:lvl5pPr>
              <a:buClr>
                <a:schemeClr val="bg2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476395" y="3006459"/>
            <a:ext cx="5659496" cy="435750"/>
          </a:xfrm>
          <a:solidFill>
            <a:srgbClr val="0065A4"/>
          </a:solidFill>
          <a:ln>
            <a:noFill/>
          </a:ln>
        </p:spPr>
        <p:txBody>
          <a:bodyPr anchor="ctr"/>
          <a:lstStyle>
            <a:lvl1pPr marL="382869" indent="-149954" algn="l">
              <a:buFontTx/>
              <a:buNone/>
              <a:defRPr sz="17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2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6521219" y="3006459"/>
            <a:ext cx="5659496" cy="435750"/>
          </a:xfrm>
          <a:solidFill>
            <a:srgbClr val="0065A4"/>
          </a:solidFill>
          <a:ln>
            <a:noFill/>
          </a:ln>
        </p:spPr>
        <p:txBody>
          <a:bodyPr anchor="ctr"/>
          <a:lstStyle>
            <a:lvl1pPr marL="466233" indent="-316199" algn="l">
              <a:buFontTx/>
              <a:buNone/>
              <a:defRPr sz="17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91260533"/>
      </p:ext>
    </p:extLst>
  </p:cSld>
  <p:clrMapOvr>
    <a:masterClrMapping/>
  </p:clrMapOvr>
</p:sldLayout>
</file>

<file path=ppt/slideLayouts/slideLayout21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290" y="6268846"/>
            <a:ext cx="11054080" cy="1937173"/>
          </a:xfrm>
        </p:spPr>
        <p:txBody>
          <a:bodyPr anchor="t"/>
          <a:lstStyle>
            <a:lvl1pPr algn="l">
              <a:defRPr sz="57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290" y="4134160"/>
            <a:ext cx="11054080" cy="2133599"/>
          </a:xfrm>
        </p:spPr>
        <p:txBody>
          <a:bodyPr anchor="b"/>
          <a:lstStyle>
            <a:lvl1pPr marL="0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1pPr>
            <a:lvl2pPr marL="621336" indent="0">
              <a:buNone/>
              <a:defRPr sz="2600">
                <a:solidFill>
                  <a:schemeClr val="tx1">
                    <a:tint val="75000"/>
                  </a:schemeClr>
                </a:solidFill>
              </a:defRPr>
            </a:lvl2pPr>
            <a:lvl3pPr marL="1242734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3pPr>
            <a:lvl4pPr marL="1863905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4pPr>
            <a:lvl5pPr marL="2485246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5pPr>
            <a:lvl6pPr marL="3106486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6pPr>
            <a:lvl7pPr marL="3727775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7pPr>
            <a:lvl8pPr marL="4349095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8pPr>
            <a:lvl9pPr marL="4970366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0247" y="9041397"/>
            <a:ext cx="3034453" cy="519289"/>
          </a:xfrm>
          <a:prstGeom prst="rect">
            <a:avLst/>
          </a:prstGeom>
        </p:spPr>
        <p:txBody>
          <a:bodyPr lIns="124057" tIns="62053" rIns="124057" bIns="62053"/>
          <a:lstStyle/>
          <a:p>
            <a:pPr defTabSz="873726" eaLnBrk="0" fontAlgn="base">
              <a:spcBef>
                <a:spcPct val="0"/>
              </a:spcBef>
              <a:spcAft>
                <a:spcPct val="0"/>
              </a:spcAft>
            </a:pPr>
            <a:fld id="{232DCDD3-33EC-4F55-812B-EC6CAD0CD280}" type="datetimeFigureOut">
              <a:rPr lang="en-US" sz="3400" kern="1200" smtClean="0">
                <a:solidFill>
                  <a:prstClr val="black"/>
                </a:solidFill>
                <a:latin typeface="Arial" charset="0"/>
                <a:ea typeface="ヒラギノ角ゴ Pro W3" charset="-128"/>
              </a:rPr>
              <a:pPr defTabSz="873726" eaLnBrk="0" fontAlgn="base">
                <a:spcBef>
                  <a:spcPct val="0"/>
                </a:spcBef>
                <a:spcAft>
                  <a:spcPct val="0"/>
                </a:spcAft>
              </a:pPr>
              <a:t>3/19/18</a:t>
            </a:fld>
            <a:endParaRPr lang="en-US" sz="3400" kern="1200">
              <a:solidFill>
                <a:prstClr val="black"/>
              </a:solidFill>
              <a:latin typeface="Arial" charset="0"/>
              <a:ea typeface="ヒラギノ角ゴ Pro W3" charset="-128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443315" y="9041397"/>
            <a:ext cx="4118187" cy="519289"/>
          </a:xfrm>
          <a:prstGeom prst="rect">
            <a:avLst/>
          </a:prstGeom>
        </p:spPr>
        <p:txBody>
          <a:bodyPr lIns="124057" tIns="62053" rIns="124057" bIns="62053"/>
          <a:lstStyle/>
          <a:p>
            <a:pPr defTabSz="873726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>
              <a:solidFill>
                <a:prstClr val="black"/>
              </a:solidFill>
              <a:latin typeface="Arial" charset="0"/>
              <a:ea typeface="ヒラギノ角ゴ Pro W3" charset="-128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320114" y="9041397"/>
            <a:ext cx="3034453" cy="519289"/>
          </a:xfrm>
          <a:prstGeom prst="rect">
            <a:avLst/>
          </a:prstGeom>
        </p:spPr>
        <p:txBody>
          <a:bodyPr lIns="124057" tIns="62053" rIns="124057" bIns="62053"/>
          <a:lstStyle/>
          <a:p>
            <a:pPr defTabSz="873726" eaLnBrk="0" fontAlgn="base">
              <a:spcBef>
                <a:spcPct val="0"/>
              </a:spcBef>
              <a:spcAft>
                <a:spcPct val="0"/>
              </a:spcAft>
            </a:pPr>
            <a:fld id="{63C08A96-9A02-46E6-B068-E0FDCC2A9A1E}" type="slidenum">
              <a:rPr lang="en-US" sz="3400" kern="1200" smtClean="0">
                <a:solidFill>
                  <a:prstClr val="black"/>
                </a:solidFill>
                <a:latin typeface="Arial" charset="0"/>
                <a:ea typeface="ヒラギノ角ゴ Pro W3" charset="-128"/>
              </a:rPr>
              <a:pPr defTabSz="873726" eaLnBrk="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sz="3400" kern="1200">
              <a:solidFill>
                <a:prstClr val="black"/>
              </a:solidFill>
              <a:latin typeface="Arial" charset="0"/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279328731"/>
      </p:ext>
    </p:extLst>
  </p:cSld>
  <p:clrMapOvr>
    <a:masterClrMapping/>
  </p:clrMapOvr>
</p:sldLayout>
</file>

<file path=ppt/slideLayouts/slideLayout2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 bwMode="auto">
          <a:xfrm>
            <a:off x="0" y="0"/>
            <a:ext cx="13004800" cy="9753600"/>
          </a:xfrm>
          <a:prstGeom prst="rect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3181" tIns="61650" rIns="123181" bIns="61650" numCol="1" rtlCol="0" anchor="t" anchorCtr="0" compatLnSpc="1">
            <a:prstTxWarp prst="textNoShape">
              <a:avLst/>
            </a:prstTxWarp>
          </a:bodyPr>
          <a:lstStyle/>
          <a:p>
            <a:pPr defTabSz="868454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 dirty="0">
              <a:latin typeface="Arial" charset="0"/>
              <a:ea typeface="ヒラギノ角ゴ Pro W3" charset="-12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392" y="5642248"/>
            <a:ext cx="11704320" cy="3067419"/>
          </a:xfrm>
        </p:spPr>
        <p:txBody>
          <a:bodyPr/>
          <a:lstStyle>
            <a:lvl1pPr marL="0" indent="0">
              <a:spcAft>
                <a:spcPts val="0"/>
              </a:spcAft>
              <a:buFontTx/>
              <a:buNone/>
              <a:tabLst>
                <a:tab pos="1234414" algn="l"/>
              </a:tabLst>
              <a:defRPr sz="2800" b="1">
                <a:solidFill>
                  <a:srgbClr val="FFFFFF"/>
                </a:solidFill>
              </a:defRPr>
            </a:lvl1pPr>
            <a:lvl2pPr marL="0" indent="0">
              <a:spcAft>
                <a:spcPts val="0"/>
              </a:spcAft>
              <a:buFontTx/>
              <a:buNone/>
              <a:tabLst>
                <a:tab pos="925818" algn="l"/>
              </a:tabLst>
              <a:defRPr sz="1400" b="1">
                <a:solidFill>
                  <a:srgbClr val="FFFFFF"/>
                </a:solidFill>
              </a:defRPr>
            </a:lvl2pPr>
            <a:lvl3pPr marL="1234414" indent="-1234414">
              <a:spcAft>
                <a:spcPts val="0"/>
              </a:spcAft>
              <a:buFontTx/>
              <a:buNone/>
              <a:tabLst/>
              <a:defRPr sz="1400" b="0">
                <a:solidFill>
                  <a:srgbClr val="FFFFFF"/>
                </a:solidFill>
              </a:defRPr>
            </a:lvl3pPr>
            <a:lvl4pPr marL="1234414" indent="-1234414">
              <a:spcAft>
                <a:spcPts val="0"/>
              </a:spcAft>
              <a:buFontTx/>
              <a:buNone/>
              <a:tabLst/>
              <a:defRPr sz="1400">
                <a:solidFill>
                  <a:srgbClr val="FFFFFF"/>
                </a:solidFill>
              </a:defRPr>
            </a:lvl4pPr>
            <a:lvl5pPr marL="1234414" indent="-1234414">
              <a:spcAft>
                <a:spcPts val="0"/>
              </a:spcAft>
              <a:buFontTx/>
              <a:buNone/>
              <a:tabLst/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392" y="2061355"/>
            <a:ext cx="11704320" cy="3564278"/>
          </a:xfrm>
        </p:spPr>
        <p:txBody>
          <a:bodyPr anchor="t"/>
          <a:lstStyle>
            <a:lvl1pPr>
              <a:defRPr sz="71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Subtitle 8"/>
          <p:cNvSpPr txBox="1">
            <a:spLocks/>
          </p:cNvSpPr>
          <p:nvPr userDrawn="1"/>
        </p:nvSpPr>
        <p:spPr bwMode="auto">
          <a:xfrm>
            <a:off x="10503182" y="1047389"/>
            <a:ext cx="1840540" cy="2256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23181" tIns="61650" rIns="123181" bIns="61650" numCol="1" anchor="t" anchorCtr="0" compatLnSpc="1">
            <a:prstTxWarp prst="textNoShape">
              <a:avLst/>
            </a:prstTxWarp>
          </a:bodyPr>
          <a:lstStyle/>
          <a:p>
            <a:pPr algn="r" defTabSz="868454" eaLnBrk="0" fontAlgn="base">
              <a:spcBef>
                <a:spcPts val="327"/>
              </a:spcBef>
              <a:spcAft>
                <a:spcPct val="0"/>
              </a:spcAft>
              <a:defRPr/>
            </a:pPr>
            <a:r>
              <a:rPr lang="en-US" b="1" kern="1200" dirty="0">
                <a:solidFill>
                  <a:srgbClr val="FFFFFF"/>
                </a:solidFill>
                <a:latin typeface="Arial" charset="0"/>
                <a:ea typeface="ヒラギノ角ゴ Pro W3" charset="-128"/>
              </a:rPr>
              <a:t>SEPTEMBER 15, 2016</a:t>
            </a:r>
            <a:endParaRPr lang="en-US" kern="1200" dirty="0">
              <a:solidFill>
                <a:srgbClr val="FFFFFF"/>
              </a:solidFill>
              <a:latin typeface="Arial" charset="0"/>
              <a:ea typeface="ヒラギノ角ゴ Pro W3" charset="-128"/>
            </a:endParaRPr>
          </a:p>
        </p:txBody>
      </p:sp>
      <p:sp>
        <p:nvSpPr>
          <p:cNvPr id="8" name="Rectangle 7"/>
          <p:cNvSpPr/>
          <p:nvPr userDrawn="1"/>
        </p:nvSpPr>
        <p:spPr bwMode="auto">
          <a:xfrm>
            <a:off x="650240" y="1589476"/>
            <a:ext cx="11704320" cy="245646"/>
          </a:xfrm>
          <a:prstGeom prst="rect">
            <a:avLst/>
          </a:prstGeom>
          <a:solidFill>
            <a:srgbClr val="42BECA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3181" tIns="61650" rIns="123181" bIns="61650" numCol="1" rtlCol="0" anchor="t" anchorCtr="0" compatLnSpc="1">
            <a:prstTxWarp prst="textNoShape">
              <a:avLst/>
            </a:prstTxWarp>
          </a:bodyPr>
          <a:lstStyle/>
          <a:p>
            <a:pPr defTabSz="868454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 dirty="0">
              <a:latin typeface="Arial" charset="0"/>
              <a:ea typeface="ヒラギノ角ゴ Pro W3" charset="-128"/>
            </a:endParaRP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250" y="377141"/>
            <a:ext cx="5036774" cy="9796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7088631"/>
      </p:ext>
    </p:extLst>
  </p:cSld>
  <p:clrMapOvr>
    <a:masterClrMapping/>
  </p:clrMapOvr>
</p:sldLayout>
</file>

<file path=ppt/slideLayouts/slideLayout2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 bwMode="auto">
          <a:xfrm>
            <a:off x="0" y="0"/>
            <a:ext cx="13004800" cy="9753600"/>
          </a:xfrm>
          <a:prstGeom prst="rect">
            <a:avLst/>
          </a:prstGeom>
          <a:solidFill>
            <a:schemeClr val="tx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3181" tIns="61650" rIns="123181" bIns="61650" numCol="1" rtlCol="0" anchor="t" anchorCtr="0" compatLnSpc="1">
            <a:prstTxWarp prst="textNoShape">
              <a:avLst/>
            </a:prstTxWarp>
          </a:bodyPr>
          <a:lstStyle/>
          <a:p>
            <a:pPr defTabSz="868454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 dirty="0">
              <a:latin typeface="Arial" charset="0"/>
              <a:ea typeface="ヒラギノ角ゴ Pro W3" charset="-12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392" y="5642248"/>
            <a:ext cx="11704320" cy="3067419"/>
          </a:xfrm>
        </p:spPr>
        <p:txBody>
          <a:bodyPr/>
          <a:lstStyle>
            <a:lvl1pPr marL="0" indent="0">
              <a:spcAft>
                <a:spcPts val="0"/>
              </a:spcAft>
              <a:buFontTx/>
              <a:buNone/>
              <a:tabLst>
                <a:tab pos="1234414" algn="l"/>
              </a:tabLst>
              <a:defRPr sz="2800" b="1">
                <a:solidFill>
                  <a:srgbClr val="FFFFFF"/>
                </a:solidFill>
              </a:defRPr>
            </a:lvl1pPr>
            <a:lvl2pPr marL="0" indent="0">
              <a:spcAft>
                <a:spcPts val="0"/>
              </a:spcAft>
              <a:buFontTx/>
              <a:buNone/>
              <a:tabLst>
                <a:tab pos="925818" algn="l"/>
              </a:tabLst>
              <a:defRPr sz="1400" b="1">
                <a:solidFill>
                  <a:srgbClr val="FFFFFF"/>
                </a:solidFill>
              </a:defRPr>
            </a:lvl2pPr>
            <a:lvl3pPr marL="1234414" indent="-1234414">
              <a:spcAft>
                <a:spcPts val="0"/>
              </a:spcAft>
              <a:buFontTx/>
              <a:buNone/>
              <a:tabLst/>
              <a:defRPr sz="1400" b="0">
                <a:solidFill>
                  <a:srgbClr val="FFFFFF"/>
                </a:solidFill>
              </a:defRPr>
            </a:lvl3pPr>
            <a:lvl4pPr marL="1234414" indent="-1234414">
              <a:spcAft>
                <a:spcPts val="0"/>
              </a:spcAft>
              <a:buFontTx/>
              <a:buNone/>
              <a:tabLst/>
              <a:defRPr sz="1400">
                <a:solidFill>
                  <a:srgbClr val="FFFFFF"/>
                </a:solidFill>
              </a:defRPr>
            </a:lvl4pPr>
            <a:lvl5pPr marL="1234414" indent="-1234414">
              <a:spcAft>
                <a:spcPts val="0"/>
              </a:spcAft>
              <a:buFontTx/>
              <a:buNone/>
              <a:tabLst/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392" y="2061355"/>
            <a:ext cx="11704320" cy="3564278"/>
          </a:xfrm>
        </p:spPr>
        <p:txBody>
          <a:bodyPr anchor="t"/>
          <a:lstStyle>
            <a:lvl1pPr>
              <a:defRPr sz="71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Subtitle 8"/>
          <p:cNvSpPr txBox="1">
            <a:spLocks/>
          </p:cNvSpPr>
          <p:nvPr userDrawn="1"/>
        </p:nvSpPr>
        <p:spPr bwMode="auto">
          <a:xfrm>
            <a:off x="10394809" y="1047389"/>
            <a:ext cx="1948914" cy="2256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23181" tIns="61650" rIns="123181" bIns="61650" numCol="1" anchor="t" anchorCtr="0" compatLnSpc="1">
            <a:prstTxWarp prst="textNoShape">
              <a:avLst/>
            </a:prstTxWarp>
          </a:bodyPr>
          <a:lstStyle/>
          <a:p>
            <a:pPr algn="r" defTabSz="868454" eaLnBrk="0" fontAlgn="base">
              <a:spcBef>
                <a:spcPts val="327"/>
              </a:spcBef>
              <a:spcAft>
                <a:spcPct val="0"/>
              </a:spcAft>
              <a:defRPr/>
            </a:pPr>
            <a:r>
              <a:rPr lang="en-US" b="1" kern="1200" dirty="0">
                <a:latin typeface="Arial" charset="0"/>
                <a:ea typeface="ヒラギノ角ゴ Pro W3" charset="-128"/>
              </a:rPr>
              <a:t>SEPTEMBER 15, 2016</a:t>
            </a:r>
            <a:endParaRPr lang="en-US" kern="1200" dirty="0">
              <a:latin typeface="Arial" charset="0"/>
              <a:ea typeface="ヒラギノ角ゴ Pro W3" charset="-128"/>
            </a:endParaRPr>
          </a:p>
        </p:txBody>
      </p:sp>
      <p:sp>
        <p:nvSpPr>
          <p:cNvPr id="8" name="Rectangle 7"/>
          <p:cNvSpPr/>
          <p:nvPr userDrawn="1"/>
        </p:nvSpPr>
        <p:spPr bwMode="auto">
          <a:xfrm>
            <a:off x="650240" y="1589476"/>
            <a:ext cx="11704320" cy="245646"/>
          </a:xfrm>
          <a:prstGeom prst="rect">
            <a:avLst/>
          </a:prstGeom>
          <a:solidFill>
            <a:srgbClr val="00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3181" tIns="61650" rIns="123181" bIns="61650" numCol="1" rtlCol="0" anchor="t" anchorCtr="0" compatLnSpc="1">
            <a:prstTxWarp prst="textNoShape">
              <a:avLst/>
            </a:prstTxWarp>
          </a:bodyPr>
          <a:lstStyle/>
          <a:p>
            <a:pPr defTabSz="868454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 dirty="0">
              <a:latin typeface="Arial" charset="0"/>
              <a:ea typeface="ヒラギノ角ゴ Pro W3" charset="-128"/>
            </a:endParaRPr>
          </a:p>
        </p:txBody>
      </p:sp>
      <p:pic>
        <p:nvPicPr>
          <p:cNvPr id="12" name="Picture 11" descr="CCRC_logo_black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17898" y="130049"/>
            <a:ext cx="4473651" cy="1509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8281661"/>
      </p:ext>
    </p:extLst>
  </p:cSld>
  <p:clrMapOvr>
    <a:masterClrMapping/>
  </p:clrMapOvr>
</p:sldLayout>
</file>

<file path=ppt/slideLayouts/slideLayout2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 bwMode="auto">
          <a:xfrm>
            <a:off x="0" y="0"/>
            <a:ext cx="13004800" cy="9753600"/>
          </a:xfrm>
          <a:prstGeom prst="rect">
            <a:avLst/>
          </a:prstGeom>
          <a:solidFill>
            <a:srgbClr val="42BECA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3181" tIns="61650" rIns="123181" bIns="61650" numCol="1" rtlCol="0" anchor="t" anchorCtr="0" compatLnSpc="1">
            <a:prstTxWarp prst="textNoShape">
              <a:avLst/>
            </a:prstTxWarp>
          </a:bodyPr>
          <a:lstStyle/>
          <a:p>
            <a:pPr defTabSz="868454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 dirty="0">
              <a:latin typeface="Arial" charset="0"/>
              <a:ea typeface="ヒラギノ角ゴ Pro W3" charset="-128"/>
            </a:endParaRPr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76392" y="1067928"/>
            <a:ext cx="11704320" cy="5477370"/>
          </a:xfrm>
        </p:spPr>
        <p:txBody>
          <a:bodyPr anchor="t"/>
          <a:lstStyle>
            <a:lvl1pPr>
              <a:spcBef>
                <a:spcPts val="0"/>
              </a:spcBef>
              <a:defRPr sz="8500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76392" y="6546738"/>
            <a:ext cx="7610216" cy="1250809"/>
          </a:xfrm>
        </p:spPr>
        <p:txBody>
          <a:bodyPr/>
          <a:lstStyle>
            <a:lvl1pPr marL="0" indent="0">
              <a:spcAft>
                <a:spcPts val="853"/>
              </a:spcAft>
              <a:buFontTx/>
              <a:buNone/>
              <a:defRPr sz="2800" b="1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9" name="Text Box 9"/>
          <p:cNvSpPr txBox="1">
            <a:spLocks noChangeArrowheads="1"/>
          </p:cNvSpPr>
          <p:nvPr userDrawn="1"/>
        </p:nvSpPr>
        <p:spPr bwMode="auto">
          <a:xfrm>
            <a:off x="520199" y="398349"/>
            <a:ext cx="4623929" cy="2832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23181" tIns="61650" rIns="123181" bIns="61650">
            <a:prstTxWarp prst="textNoShape">
              <a:avLst/>
            </a:prstTxWarp>
            <a:spAutoFit/>
          </a:bodyPr>
          <a:lstStyle/>
          <a:p>
            <a:pPr defTabSz="868454" eaLnBrk="0" fontAlgn="base">
              <a:spcBef>
                <a:spcPts val="327"/>
              </a:spcBef>
              <a:spcAft>
                <a:spcPct val="0"/>
              </a:spcAft>
              <a:defRPr/>
            </a:pPr>
            <a:r>
              <a:rPr lang="en-US" sz="1000" b="1" kern="1200" dirty="0">
                <a:latin typeface="Arial" charset="0"/>
                <a:ea typeface="ヒラギノ角ゴ Pro W3" charset="-128"/>
              </a:rPr>
              <a:t>COMMUNITY COLLEGE RESEARCH CENTER</a:t>
            </a:r>
            <a:endParaRPr lang="en-US" sz="1000" kern="1200" dirty="0">
              <a:latin typeface="Arial" charset="0"/>
              <a:ea typeface="ヒラギノ角ゴ Pro W3" charset="-128"/>
            </a:endParaRPr>
          </a:p>
        </p:txBody>
      </p:sp>
      <p:sp>
        <p:nvSpPr>
          <p:cNvPr id="10" name="Rectangle 9"/>
          <p:cNvSpPr/>
          <p:nvPr userDrawn="1"/>
        </p:nvSpPr>
        <p:spPr bwMode="auto">
          <a:xfrm>
            <a:off x="650240" y="751389"/>
            <a:ext cx="11704320" cy="245646"/>
          </a:xfrm>
          <a:prstGeom prst="rect">
            <a:avLst/>
          </a:prstGeom>
          <a:solidFill>
            <a:srgbClr val="14131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3181" tIns="61650" rIns="123181" bIns="61650" numCol="1" rtlCol="0" anchor="t" anchorCtr="0" compatLnSpc="1">
            <a:prstTxWarp prst="textNoShape">
              <a:avLst/>
            </a:prstTxWarp>
          </a:bodyPr>
          <a:lstStyle/>
          <a:p>
            <a:pPr defTabSz="868454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>
              <a:latin typeface="Arial" charset="0"/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693290152"/>
      </p:ext>
    </p:extLst>
  </p:cSld>
  <p:clrMapOvr>
    <a:masterClrMapping/>
  </p:clrMapOvr>
</p:sldLayout>
</file>

<file path=ppt/slideLayouts/slideLayout2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76392" y="1067928"/>
            <a:ext cx="11704320" cy="5477370"/>
          </a:xfrm>
        </p:spPr>
        <p:txBody>
          <a:bodyPr anchor="t"/>
          <a:lstStyle>
            <a:lvl1pPr>
              <a:spcBef>
                <a:spcPts val="0"/>
              </a:spcBef>
              <a:defRPr sz="8500">
                <a:solidFill>
                  <a:srgbClr val="141313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76392" y="6546738"/>
            <a:ext cx="7610216" cy="1250809"/>
          </a:xfrm>
        </p:spPr>
        <p:txBody>
          <a:bodyPr/>
          <a:lstStyle>
            <a:lvl1pPr marL="0" indent="0">
              <a:spcAft>
                <a:spcPts val="853"/>
              </a:spcAft>
              <a:buFontTx/>
              <a:buNone/>
              <a:defRPr sz="2800" b="1">
                <a:solidFill>
                  <a:srgbClr val="141313"/>
                </a:solidFill>
              </a:defRPr>
            </a:lvl1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083619099"/>
      </p:ext>
    </p:extLst>
  </p:cSld>
  <p:clrMapOvr>
    <a:masterClrMapping/>
  </p:clrMapOvr>
</p:sldLayout>
</file>

<file path=ppt/slideLayouts/slideLayout2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392" y="2856990"/>
            <a:ext cx="11704320" cy="636467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392" y="1083733"/>
            <a:ext cx="11704320" cy="1625600"/>
          </a:xfrm>
        </p:spPr>
        <p:txBody>
          <a:bodyPr anchor="ctr"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61821809"/>
      </p:ext>
    </p:extLst>
  </p:cSld>
  <p:clrMapOvr>
    <a:masterClrMapping/>
  </p:clrMapOvr>
</p:sldLayout>
</file>

<file path=ppt/slideLayouts/slideLayout2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 bwMode="auto">
          <a:xfrm>
            <a:off x="0" y="0"/>
            <a:ext cx="13004800" cy="9753600"/>
          </a:xfrm>
          <a:prstGeom prst="rect">
            <a:avLst/>
          </a:prstGeom>
          <a:solidFill>
            <a:srgbClr val="42BECA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3181" tIns="61650" rIns="123181" bIns="61650" numCol="1" rtlCol="0" anchor="t" anchorCtr="0" compatLnSpc="1">
            <a:prstTxWarp prst="textNoShape">
              <a:avLst/>
            </a:prstTxWarp>
          </a:bodyPr>
          <a:lstStyle/>
          <a:p>
            <a:pPr defTabSz="868454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 dirty="0">
              <a:latin typeface="Arial" charset="0"/>
              <a:ea typeface="ヒラギノ角ゴ Pro W3" charset="-128"/>
            </a:endParaRPr>
          </a:p>
        </p:txBody>
      </p:sp>
      <p:sp>
        <p:nvSpPr>
          <p:cNvPr id="5" name="Text Box 9"/>
          <p:cNvSpPr txBox="1">
            <a:spLocks noChangeArrowheads="1"/>
          </p:cNvSpPr>
          <p:nvPr userDrawn="1"/>
        </p:nvSpPr>
        <p:spPr bwMode="auto">
          <a:xfrm>
            <a:off x="6964432" y="412800"/>
            <a:ext cx="5521623" cy="2832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23181" tIns="61650" rIns="123181" bIns="61650">
            <a:prstTxWarp prst="textNoShape">
              <a:avLst/>
            </a:prstTxWarp>
            <a:spAutoFit/>
          </a:bodyPr>
          <a:lstStyle/>
          <a:p>
            <a:pPr algn="r" defTabSz="868454" eaLnBrk="0" fontAlgn="base">
              <a:spcBef>
                <a:spcPts val="327"/>
              </a:spcBef>
              <a:spcAft>
                <a:spcPct val="0"/>
              </a:spcAft>
              <a:defRPr/>
            </a:pPr>
            <a:r>
              <a:rPr lang="en-US" sz="1000" b="1" kern="1200" dirty="0">
                <a:latin typeface="Arial" charset="0"/>
                <a:ea typeface="ヒラギノ角ゴ Pro W3" charset="-128"/>
              </a:rPr>
              <a:t>OHIO STUDENT SUCCESS LEADERSHIP INSTITUTE MEETING / SEPTEMBER 15, 2016</a:t>
            </a:r>
            <a:endParaRPr lang="en-US" sz="1000" kern="1200" dirty="0">
              <a:latin typeface="Arial" charset="0"/>
              <a:ea typeface="ヒラギノ角ゴ Pro W3" charset="-128"/>
            </a:endParaRPr>
          </a:p>
        </p:txBody>
      </p:sp>
      <p:sp>
        <p:nvSpPr>
          <p:cNvPr id="6" name="Text Box 9"/>
          <p:cNvSpPr txBox="1">
            <a:spLocks noChangeArrowheads="1"/>
          </p:cNvSpPr>
          <p:nvPr userDrawn="1"/>
        </p:nvSpPr>
        <p:spPr bwMode="auto">
          <a:xfrm>
            <a:off x="520199" y="398349"/>
            <a:ext cx="4623929" cy="2832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23181" tIns="61650" rIns="123181" bIns="61650">
            <a:prstTxWarp prst="textNoShape">
              <a:avLst/>
            </a:prstTxWarp>
            <a:spAutoFit/>
          </a:bodyPr>
          <a:lstStyle/>
          <a:p>
            <a:pPr defTabSz="868454" eaLnBrk="0" fontAlgn="base">
              <a:spcBef>
                <a:spcPts val="327"/>
              </a:spcBef>
              <a:spcAft>
                <a:spcPct val="0"/>
              </a:spcAft>
              <a:defRPr/>
            </a:pPr>
            <a:r>
              <a:rPr lang="en-US" sz="1000" b="1" kern="1200" dirty="0">
                <a:latin typeface="Arial" charset="0"/>
                <a:ea typeface="ヒラギノ角ゴ Pro W3" charset="-128"/>
              </a:rPr>
              <a:t>COMMUNITY COLLEGE RESEARCH CENTER</a:t>
            </a:r>
            <a:endParaRPr lang="en-US" sz="1000" kern="1200" dirty="0">
              <a:latin typeface="Arial" charset="0"/>
              <a:ea typeface="ヒラギノ角ゴ Pro W3" charset="-128"/>
            </a:endParaRPr>
          </a:p>
        </p:txBody>
      </p:sp>
      <p:sp>
        <p:nvSpPr>
          <p:cNvPr id="7" name="Rectangle 6"/>
          <p:cNvSpPr/>
          <p:nvPr userDrawn="1"/>
        </p:nvSpPr>
        <p:spPr bwMode="auto">
          <a:xfrm>
            <a:off x="650240" y="751389"/>
            <a:ext cx="11704320" cy="245646"/>
          </a:xfrm>
          <a:prstGeom prst="rect">
            <a:avLst/>
          </a:prstGeom>
          <a:solidFill>
            <a:srgbClr val="14131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3181" tIns="61650" rIns="123181" bIns="61650" numCol="1" rtlCol="0" anchor="t" anchorCtr="0" compatLnSpc="1">
            <a:prstTxWarp prst="textNoShape">
              <a:avLst/>
            </a:prstTxWarp>
          </a:bodyPr>
          <a:lstStyle/>
          <a:p>
            <a:pPr defTabSz="868454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>
              <a:latin typeface="Arial" charset="0"/>
              <a:ea typeface="ヒラギノ角ゴ Pro W3" charset="-12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392" y="2856990"/>
            <a:ext cx="11704320" cy="6364678"/>
          </a:xfrm>
        </p:spPr>
        <p:txBody>
          <a:bodyPr/>
          <a:lstStyle>
            <a:lvl1pPr>
              <a:buClr>
                <a:schemeClr val="tx1"/>
              </a:buClr>
              <a:defRPr>
                <a:solidFill>
                  <a:srgbClr val="FFFFFF"/>
                </a:solidFill>
              </a:defRPr>
            </a:lvl1pPr>
            <a:lvl2pPr>
              <a:buClr>
                <a:schemeClr val="tx1"/>
              </a:buClr>
              <a:defRPr>
                <a:solidFill>
                  <a:srgbClr val="FFFFFF"/>
                </a:solidFill>
              </a:defRPr>
            </a:lvl2pPr>
            <a:lvl3pPr>
              <a:buClr>
                <a:schemeClr val="tx1"/>
              </a:buClr>
              <a:defRPr>
                <a:solidFill>
                  <a:srgbClr val="FFFFFF"/>
                </a:solidFill>
              </a:defRPr>
            </a:lvl3pPr>
            <a:lvl4pPr>
              <a:buClr>
                <a:schemeClr val="tx1"/>
              </a:buClr>
              <a:defRPr>
                <a:solidFill>
                  <a:srgbClr val="FFFFFF"/>
                </a:solidFill>
              </a:defRPr>
            </a:lvl4pPr>
            <a:lvl5pPr>
              <a:buClr>
                <a:schemeClr val="tx1"/>
              </a:buCl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392" y="1083733"/>
            <a:ext cx="11704320" cy="1625600"/>
          </a:xfrm>
        </p:spPr>
        <p:txBody>
          <a:bodyPr anchor="ctr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893593819"/>
      </p:ext>
    </p:extLst>
  </p:cSld>
  <p:clrMapOvr>
    <a:masterClrMapping/>
  </p:clrMapOvr>
</p:sldLayout>
</file>

<file path=ppt/slideLayouts/slideLayout2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 bwMode="auto">
          <a:xfrm>
            <a:off x="0" y="0"/>
            <a:ext cx="13004800" cy="9753600"/>
          </a:xfrm>
          <a:prstGeom prst="rect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3181" tIns="61650" rIns="123181" bIns="61650" numCol="1" rtlCol="0" anchor="t" anchorCtr="0" compatLnSpc="1">
            <a:prstTxWarp prst="textNoShape">
              <a:avLst/>
            </a:prstTxWarp>
          </a:bodyPr>
          <a:lstStyle/>
          <a:p>
            <a:pPr defTabSz="868454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 dirty="0">
              <a:latin typeface="Arial" charset="0"/>
              <a:ea typeface="ヒラギノ角ゴ Pro W3" charset="-128"/>
            </a:endParaRPr>
          </a:p>
        </p:txBody>
      </p:sp>
      <p:sp>
        <p:nvSpPr>
          <p:cNvPr id="5" name="Text Box 9"/>
          <p:cNvSpPr txBox="1">
            <a:spLocks noChangeArrowheads="1"/>
          </p:cNvSpPr>
          <p:nvPr userDrawn="1"/>
        </p:nvSpPr>
        <p:spPr bwMode="auto">
          <a:xfrm>
            <a:off x="6728179" y="412800"/>
            <a:ext cx="5756430" cy="2832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23181" tIns="61650" rIns="123181" bIns="61650">
            <a:prstTxWarp prst="textNoShape">
              <a:avLst/>
            </a:prstTxWarp>
            <a:spAutoFit/>
          </a:bodyPr>
          <a:lstStyle/>
          <a:p>
            <a:pPr algn="r" defTabSz="868454" eaLnBrk="0" fontAlgn="base">
              <a:spcBef>
                <a:spcPts val="327"/>
              </a:spcBef>
              <a:spcAft>
                <a:spcPct val="0"/>
              </a:spcAft>
              <a:defRPr/>
            </a:pPr>
            <a:r>
              <a:rPr lang="en-US" sz="1000" b="1" kern="1200" dirty="0">
                <a:solidFill>
                  <a:srgbClr val="FFFFFF"/>
                </a:solidFill>
                <a:latin typeface="Arial" charset="0"/>
                <a:ea typeface="ヒラギノ角ゴ Pro W3" charset="-128"/>
              </a:rPr>
              <a:t>OHIO STUDENT SUCCESS LEADERSHIP INSTITUTE MEETING / SEPTEMBER 15, 2016</a:t>
            </a:r>
            <a:endParaRPr lang="en-US" sz="1000" kern="1200" dirty="0">
              <a:solidFill>
                <a:srgbClr val="FFFFFF"/>
              </a:solidFill>
              <a:latin typeface="Arial" charset="0"/>
              <a:ea typeface="ヒラギノ角ゴ Pro W3" charset="-128"/>
            </a:endParaRPr>
          </a:p>
        </p:txBody>
      </p:sp>
      <p:sp>
        <p:nvSpPr>
          <p:cNvPr id="6" name="Text Box 9"/>
          <p:cNvSpPr txBox="1">
            <a:spLocks noChangeArrowheads="1"/>
          </p:cNvSpPr>
          <p:nvPr userDrawn="1"/>
        </p:nvSpPr>
        <p:spPr bwMode="auto">
          <a:xfrm>
            <a:off x="520199" y="398349"/>
            <a:ext cx="4623929" cy="2832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23181" tIns="61650" rIns="123181" bIns="61650">
            <a:prstTxWarp prst="textNoShape">
              <a:avLst/>
            </a:prstTxWarp>
            <a:spAutoFit/>
          </a:bodyPr>
          <a:lstStyle/>
          <a:p>
            <a:pPr defTabSz="868454" eaLnBrk="0" fontAlgn="base">
              <a:spcBef>
                <a:spcPts val="327"/>
              </a:spcBef>
              <a:spcAft>
                <a:spcPct val="0"/>
              </a:spcAft>
              <a:defRPr/>
            </a:pPr>
            <a:r>
              <a:rPr lang="en-US" sz="1000" b="1" kern="1200" dirty="0">
                <a:solidFill>
                  <a:srgbClr val="FFFFFF"/>
                </a:solidFill>
                <a:latin typeface="Arial" charset="0"/>
                <a:ea typeface="ヒラギノ角ゴ Pro W3" charset="-128"/>
              </a:rPr>
              <a:t>COMMUNITY COLLEGE RESEARCH CENTER</a:t>
            </a:r>
            <a:endParaRPr lang="en-US" sz="1000" kern="1200" dirty="0">
              <a:solidFill>
                <a:srgbClr val="FFFFFF"/>
              </a:solidFill>
              <a:latin typeface="Arial" charset="0"/>
              <a:ea typeface="ヒラギノ角ゴ Pro W3" charset="-128"/>
            </a:endParaRPr>
          </a:p>
        </p:txBody>
      </p:sp>
      <p:sp>
        <p:nvSpPr>
          <p:cNvPr id="7" name="Rectangle 6"/>
          <p:cNvSpPr/>
          <p:nvPr userDrawn="1"/>
        </p:nvSpPr>
        <p:spPr bwMode="auto">
          <a:xfrm>
            <a:off x="650240" y="751389"/>
            <a:ext cx="11704320" cy="245646"/>
          </a:xfrm>
          <a:prstGeom prst="rect">
            <a:avLst/>
          </a:prstGeom>
          <a:solidFill>
            <a:srgbClr val="42BECA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3181" tIns="61650" rIns="123181" bIns="61650" numCol="1" rtlCol="0" anchor="t" anchorCtr="0" compatLnSpc="1">
            <a:prstTxWarp prst="textNoShape">
              <a:avLst/>
            </a:prstTxWarp>
          </a:bodyPr>
          <a:lstStyle/>
          <a:p>
            <a:pPr defTabSz="868454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>
              <a:latin typeface="Arial" charset="0"/>
              <a:ea typeface="ヒラギノ角ゴ Pro W3" charset="-12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392" y="2856990"/>
            <a:ext cx="11704320" cy="6364678"/>
          </a:xfrm>
        </p:spPr>
        <p:txBody>
          <a:bodyPr/>
          <a:lstStyle>
            <a:lvl1pPr>
              <a:buClr>
                <a:schemeClr val="tx2"/>
              </a:buClr>
              <a:defRPr>
                <a:solidFill>
                  <a:srgbClr val="FFFFFF"/>
                </a:solidFill>
              </a:defRPr>
            </a:lvl1pPr>
            <a:lvl2pPr>
              <a:buClr>
                <a:schemeClr val="tx2"/>
              </a:buClr>
              <a:defRPr>
                <a:solidFill>
                  <a:srgbClr val="FFFFFF"/>
                </a:solidFill>
              </a:defRPr>
            </a:lvl2pPr>
            <a:lvl3pPr>
              <a:buClr>
                <a:schemeClr val="tx2"/>
              </a:buClr>
              <a:defRPr>
                <a:solidFill>
                  <a:srgbClr val="FFFFFF"/>
                </a:solidFill>
              </a:defRPr>
            </a:lvl3pPr>
            <a:lvl4pPr>
              <a:buClr>
                <a:schemeClr val="tx2"/>
              </a:buClr>
              <a:defRPr>
                <a:solidFill>
                  <a:srgbClr val="FFFFFF"/>
                </a:solidFill>
              </a:defRPr>
            </a:lvl4pPr>
            <a:lvl5pPr>
              <a:buClr>
                <a:schemeClr val="tx2"/>
              </a:buCl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392" y="1083733"/>
            <a:ext cx="11704320" cy="1625600"/>
          </a:xfrm>
        </p:spPr>
        <p:txBody>
          <a:bodyPr anchor="ctr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895885339"/>
      </p:ext>
    </p:extLst>
  </p:cSld>
  <p:clrMapOvr>
    <a:masterClrMapping/>
  </p:clrMapOvr>
</p:sldLayout>
</file>

<file path=ppt/slideLayouts/slideLayout2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7717" y="1083733"/>
            <a:ext cx="11704321" cy="1625600"/>
          </a:xfrm>
        </p:spPr>
        <p:txBody>
          <a:bodyPr anchor="ctr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476395" y="2848807"/>
            <a:ext cx="5659496" cy="6431959"/>
          </a:xfrm>
          <a:ln>
            <a:noFill/>
          </a:ln>
        </p:spPr>
        <p:txBody>
          <a:bodyPr/>
          <a:lstStyle>
            <a:lvl1pPr>
              <a:spcBef>
                <a:spcPts val="614"/>
              </a:spcBef>
              <a:defRPr/>
            </a:lvl1pPr>
            <a:lvl2pPr>
              <a:spcBef>
                <a:spcPts val="614"/>
              </a:spcBef>
              <a:defRPr/>
            </a:lvl2pPr>
            <a:lvl3pPr>
              <a:spcBef>
                <a:spcPts val="614"/>
              </a:spcBef>
              <a:defRPr/>
            </a:lvl3pPr>
            <a:lvl4pPr>
              <a:spcBef>
                <a:spcPts val="614"/>
              </a:spcBef>
              <a:defRPr/>
            </a:lvl4pPr>
            <a:lvl5pPr>
              <a:spcBef>
                <a:spcPts val="614"/>
              </a:spcBef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6521219" y="2848807"/>
            <a:ext cx="5659496" cy="6431959"/>
          </a:xfrm>
          <a:ln>
            <a:noFill/>
          </a:ln>
        </p:spPr>
        <p:txBody>
          <a:bodyPr/>
          <a:lstStyle>
            <a:lvl1pPr>
              <a:spcBef>
                <a:spcPts val="614"/>
              </a:spcBef>
              <a:defRPr/>
            </a:lvl1pPr>
            <a:lvl2pPr>
              <a:spcBef>
                <a:spcPts val="614"/>
              </a:spcBef>
              <a:defRPr/>
            </a:lvl2pPr>
            <a:lvl3pPr>
              <a:spcBef>
                <a:spcPts val="614"/>
              </a:spcBef>
              <a:defRPr/>
            </a:lvl3pPr>
            <a:lvl4pPr>
              <a:spcBef>
                <a:spcPts val="614"/>
              </a:spcBef>
              <a:defRPr/>
            </a:lvl4pPr>
            <a:lvl5pPr>
              <a:spcBef>
                <a:spcPts val="614"/>
              </a:spcBef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535995195"/>
      </p:ext>
    </p:extLst>
  </p:cSld>
  <p:clrMapOvr>
    <a:masterClrMapping/>
  </p:clrMapOvr>
</p:sldLayout>
</file>

<file path=ppt/slideLayouts/slideLayout2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 bwMode="auto">
          <a:xfrm>
            <a:off x="476398" y="3384410"/>
            <a:ext cx="5660250" cy="5449374"/>
          </a:xfrm>
          <a:prstGeom prst="rect">
            <a:avLst/>
          </a:prstGeom>
          <a:noFill/>
          <a:ln w="3175" cap="flat" cmpd="sng" algn="ctr">
            <a:solidFill>
              <a:srgbClr val="14131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123181" tIns="61650" rIns="123181" bIns="61650">
            <a:prstTxWarp prst="textNoShape">
              <a:avLst/>
            </a:prstTxWarp>
          </a:bodyPr>
          <a:lstStyle/>
          <a:p>
            <a:pPr defTabSz="868454" eaLnBrk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3400" kern="1200">
              <a:latin typeface="Arial" charset="0"/>
              <a:ea typeface="ヒラギノ角ゴ Pro W3" charset="-128"/>
            </a:endParaRPr>
          </a:p>
        </p:txBody>
      </p:sp>
      <p:sp>
        <p:nvSpPr>
          <p:cNvPr id="10" name="Rectangle 9"/>
          <p:cNvSpPr/>
          <p:nvPr userDrawn="1"/>
        </p:nvSpPr>
        <p:spPr bwMode="auto">
          <a:xfrm>
            <a:off x="6520467" y="3006458"/>
            <a:ext cx="5660248" cy="5827325"/>
          </a:xfrm>
          <a:prstGeom prst="rect">
            <a:avLst/>
          </a:prstGeom>
          <a:noFill/>
          <a:ln w="3175" cap="flat" cmpd="sng" algn="ctr">
            <a:solidFill>
              <a:srgbClr val="14131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123181" tIns="61650" rIns="123181" bIns="61650">
            <a:prstTxWarp prst="textNoShape">
              <a:avLst/>
            </a:prstTxWarp>
          </a:bodyPr>
          <a:lstStyle/>
          <a:p>
            <a:pPr defTabSz="868454" eaLnBrk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3400" kern="1200">
              <a:latin typeface="Arial" charset="0"/>
              <a:ea typeface="ヒラギノ角ゴ Pro W3" charset="-128"/>
            </a:endParaRP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6521219" y="3435133"/>
            <a:ext cx="5659496" cy="5396841"/>
          </a:xfrm>
          <a:ln>
            <a:noFill/>
          </a:ln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7788" y="1083733"/>
            <a:ext cx="11718771" cy="1625600"/>
          </a:xfrm>
        </p:spPr>
        <p:txBody>
          <a:bodyPr anchor="ctr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476395" y="3435133"/>
            <a:ext cx="5659496" cy="5411291"/>
          </a:xfrm>
          <a:ln>
            <a:noFill/>
          </a:ln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476395" y="3006459"/>
            <a:ext cx="5659496" cy="435750"/>
          </a:xfrm>
          <a:solidFill>
            <a:srgbClr val="42BECA"/>
          </a:solidFill>
          <a:ln>
            <a:noFill/>
          </a:ln>
        </p:spPr>
        <p:txBody>
          <a:bodyPr anchor="ctr"/>
          <a:lstStyle>
            <a:lvl1pPr marL="383698" indent="-150257" algn="l">
              <a:buFontTx/>
              <a:buNone/>
              <a:defRPr sz="17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2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6521219" y="3006459"/>
            <a:ext cx="5659496" cy="435750"/>
          </a:xfrm>
          <a:solidFill>
            <a:srgbClr val="42BECA"/>
          </a:solidFill>
          <a:ln>
            <a:noFill/>
          </a:ln>
        </p:spPr>
        <p:txBody>
          <a:bodyPr anchor="ctr"/>
          <a:lstStyle>
            <a:lvl1pPr marL="467241" indent="-316903" algn="l">
              <a:buFontTx/>
              <a:buNone/>
              <a:defRPr sz="17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3706872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399" y="1083734"/>
            <a:ext cx="11697095" cy="1635082"/>
          </a:xfrm>
        </p:spPr>
        <p:txBody>
          <a:bodyPr anchor="ctr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Box 2"/>
          <p:cNvSpPr txBox="1"/>
          <p:nvPr userDrawn="1"/>
        </p:nvSpPr>
        <p:spPr>
          <a:xfrm>
            <a:off x="895894" y="4421642"/>
            <a:ext cx="248412" cy="647534"/>
          </a:xfrm>
          <a:prstGeom prst="rect">
            <a:avLst/>
          </a:prstGeom>
          <a:noFill/>
        </p:spPr>
        <p:txBody>
          <a:bodyPr wrap="none" lIns="122899" tIns="61522" rIns="122899" bIns="61522" rtlCol="0">
            <a:spAutoFit/>
          </a:bodyPr>
          <a:lstStyle/>
          <a:p>
            <a:pPr defTabSz="866195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 dirty="0">
              <a:latin typeface="Arial" charset="0"/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796334336"/>
      </p:ext>
    </p:extLst>
  </p:cSld>
  <p:clrMapOvr>
    <a:masterClrMapping/>
  </p:clrMapOvr>
</p:sldLayout>
</file>

<file path=ppt/slideLayouts/slideLayout2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399" y="1083734"/>
            <a:ext cx="11697095" cy="1635082"/>
          </a:xfrm>
        </p:spPr>
        <p:txBody>
          <a:bodyPr anchor="ctr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Box 2"/>
          <p:cNvSpPr txBox="1"/>
          <p:nvPr userDrawn="1"/>
        </p:nvSpPr>
        <p:spPr>
          <a:xfrm>
            <a:off x="895888" y="4421647"/>
            <a:ext cx="248956" cy="647781"/>
          </a:xfrm>
          <a:prstGeom prst="rect">
            <a:avLst/>
          </a:prstGeom>
          <a:noFill/>
        </p:spPr>
        <p:txBody>
          <a:bodyPr wrap="none" lIns="123181" tIns="61650" rIns="123181" bIns="61650" rtlCol="0">
            <a:spAutoFit/>
          </a:bodyPr>
          <a:lstStyle/>
          <a:p>
            <a:pPr defTabSz="868454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 dirty="0">
              <a:latin typeface="Arial" charset="0"/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102514064"/>
      </p:ext>
    </p:extLst>
  </p:cSld>
  <p:clrMapOvr>
    <a:masterClrMapping/>
  </p:clrMapOvr>
</p:sldLayout>
</file>

<file path=ppt/slideLayouts/slideLayout2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7717" y="1067930"/>
            <a:ext cx="11704321" cy="1635082"/>
          </a:xfrm>
        </p:spPr>
        <p:txBody>
          <a:bodyPr anchor="ctr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476395" y="2831040"/>
            <a:ext cx="5659496" cy="6012159"/>
          </a:xfrm>
          <a:ln>
            <a:noFill/>
          </a:ln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Chart Placeholder 6"/>
          <p:cNvSpPr>
            <a:spLocks noGrp="1"/>
          </p:cNvSpPr>
          <p:nvPr>
            <p:ph type="chart" sz="quarter" idx="12"/>
          </p:nvPr>
        </p:nvSpPr>
        <p:spPr>
          <a:xfrm>
            <a:off x="6497889" y="2818167"/>
            <a:ext cx="5682826" cy="6024201"/>
          </a:xfrm>
        </p:spPr>
        <p:txBody>
          <a:bodyPr/>
          <a:lstStyle/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1927283749"/>
      </p:ext>
    </p:extLst>
  </p:cSld>
  <p:clrMapOvr>
    <a:masterClrMapping/>
  </p:clrMapOvr>
</p:sldLayout>
</file>

<file path=ppt/slideLayouts/slideLayout2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7" name="Chart Placeholder 6"/>
          <p:cNvSpPr>
            <a:spLocks noGrp="1"/>
          </p:cNvSpPr>
          <p:nvPr>
            <p:ph type="chart" sz="quarter" idx="12"/>
          </p:nvPr>
        </p:nvSpPr>
        <p:spPr>
          <a:xfrm>
            <a:off x="6497889" y="3132175"/>
            <a:ext cx="5682826" cy="5839367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6" name="Chart Placeholder 6"/>
          <p:cNvSpPr>
            <a:spLocks noGrp="1"/>
          </p:cNvSpPr>
          <p:nvPr>
            <p:ph type="chart" sz="quarter" idx="13"/>
          </p:nvPr>
        </p:nvSpPr>
        <p:spPr>
          <a:xfrm>
            <a:off x="476395" y="3132175"/>
            <a:ext cx="5682826" cy="5839367"/>
          </a:xfrm>
        </p:spPr>
        <p:txBody>
          <a:bodyPr/>
          <a:lstStyle/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1039144614"/>
      </p:ext>
    </p:extLst>
  </p:cSld>
  <p:clrMapOvr>
    <a:masterClrMapping/>
  </p:clrMapOvr>
</p:sldLayout>
</file>

<file path=ppt/slideLayouts/slideLayout2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392" y="2856990"/>
            <a:ext cx="11704320" cy="636467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10563110"/>
      </p:ext>
    </p:extLst>
  </p:cSld>
  <p:clrMapOvr>
    <a:masterClrMapping/>
  </p:clrMapOvr>
</p:sldLayout>
</file>

<file path=ppt/slideLayouts/slideLayout2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50247" y="9041581"/>
            <a:ext cx="3034453" cy="519289"/>
          </a:xfrm>
          <a:prstGeom prst="rect">
            <a:avLst/>
          </a:prstGeom>
        </p:spPr>
        <p:txBody>
          <a:bodyPr vert="horz" wrap="square" lIns="123161" tIns="61641" rIns="123161" bIns="61641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solidFill>
                  <a:srgbClr val="000000"/>
                </a:solidFill>
                <a:ea typeface="ヒラギノ角ゴ Pro W3" pitchFamily="2" charset="-128"/>
              </a:defRPr>
            </a:lvl1pPr>
          </a:lstStyle>
          <a:p>
            <a:pPr defTabSz="868454" fontAlgn="base">
              <a:spcBef>
                <a:spcPct val="0"/>
              </a:spcBef>
              <a:spcAft>
                <a:spcPct val="0"/>
              </a:spcAft>
            </a:pPr>
            <a:fld id="{9907AF49-240C-42AF-A6BF-594708715652}" type="datetimeFigureOut">
              <a:rPr lang="en-US" sz="3400" kern="1200" smtClean="0">
                <a:latin typeface="Arial" charset="0"/>
              </a:rPr>
              <a:pPr defTabSz="868454" fontAlgn="base">
                <a:spcBef>
                  <a:spcPct val="0"/>
                </a:spcBef>
                <a:spcAft>
                  <a:spcPct val="0"/>
                </a:spcAft>
              </a:pPr>
              <a:t>3/19/18</a:t>
            </a:fld>
            <a:endParaRPr lang="en-US" sz="3400" kern="1200">
              <a:latin typeface="Arial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443315" y="9041581"/>
            <a:ext cx="4118187" cy="519289"/>
          </a:xfrm>
          <a:prstGeom prst="rect">
            <a:avLst/>
          </a:prstGeom>
        </p:spPr>
        <p:txBody>
          <a:bodyPr lIns="123161" tIns="61641" rIns="123161" bIns="61641"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srgbClr val="000000"/>
                </a:solidFill>
                <a:latin typeface="Arial"/>
                <a:ea typeface="ヒラギノ角ゴ Pro W3"/>
                <a:cs typeface="ヒラギノ角ゴ Pro W3"/>
              </a:defRPr>
            </a:lvl1pPr>
          </a:lstStyle>
          <a:p>
            <a:pPr defTabSz="868454">
              <a:defRPr/>
            </a:pPr>
            <a:endParaRPr lang="en-US" sz="3400" kern="120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9320114" y="9041581"/>
            <a:ext cx="3034453" cy="519289"/>
          </a:xfrm>
          <a:prstGeom prst="rect">
            <a:avLst/>
          </a:prstGeom>
        </p:spPr>
        <p:txBody>
          <a:bodyPr vert="horz" wrap="square" lIns="123161" tIns="61641" rIns="123161" bIns="61641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solidFill>
                  <a:srgbClr val="000000"/>
                </a:solidFill>
                <a:ea typeface="ヒラギノ角ゴ Pro W3" pitchFamily="2" charset="-128"/>
              </a:defRPr>
            </a:lvl1pPr>
          </a:lstStyle>
          <a:p>
            <a:pPr defTabSz="868454" fontAlgn="base">
              <a:spcBef>
                <a:spcPct val="0"/>
              </a:spcBef>
              <a:spcAft>
                <a:spcPct val="0"/>
              </a:spcAft>
            </a:pPr>
            <a:fld id="{9E1C5043-D41D-4C17-A41B-BC5AF0A5D734}" type="slidenum">
              <a:rPr lang="en-US" sz="3400" kern="1200" smtClean="0">
                <a:latin typeface="Arial" charset="0"/>
              </a:rPr>
              <a:pPr defTabSz="868454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sz="3400" kern="120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0809838"/>
      </p:ext>
    </p:extLst>
  </p:cSld>
  <p:clrMapOvr>
    <a:masterClrMapping/>
  </p:clrMapOvr>
</p:sldLayout>
</file>

<file path=ppt/slideLayouts/slideLayout225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1517234" y="1083738"/>
            <a:ext cx="11162453" cy="762903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984281523"/>
      </p:ext>
    </p:extLst>
  </p:cSld>
  <p:clrMapOvr>
    <a:masterClrMapping/>
  </p:clrMapOvr>
</p:sldLayout>
</file>

<file path=ppt/slideLayouts/slideLayout2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94080" y="9041594"/>
            <a:ext cx="2926080" cy="519289"/>
          </a:xfrm>
          <a:prstGeom prst="rect">
            <a:avLst/>
          </a:prstGeom>
        </p:spPr>
        <p:txBody>
          <a:bodyPr lIns="123181" tIns="61650" rIns="123181" bIns="61650"/>
          <a:lstStyle/>
          <a:p>
            <a:pPr defTabSz="868454" eaLnBrk="0" fontAlgn="base">
              <a:spcBef>
                <a:spcPct val="0"/>
              </a:spcBef>
              <a:spcAft>
                <a:spcPct val="0"/>
              </a:spcAft>
            </a:pPr>
            <a:fld id="{78F1F18D-5920-45BF-BBBF-F733E095AF34}" type="datetime1">
              <a:rPr lang="en-US" sz="3400" kern="1200" smtClean="0">
                <a:solidFill>
                  <a:prstClr val="black">
                    <a:tint val="75000"/>
                  </a:prstClr>
                </a:solidFill>
                <a:latin typeface="Arial" charset="0"/>
                <a:ea typeface="ヒラギノ角ゴ Pro W3" charset="-128"/>
              </a:rPr>
              <a:pPr defTabSz="868454" eaLnBrk="0" fontAlgn="base">
                <a:spcBef>
                  <a:spcPct val="0"/>
                </a:spcBef>
                <a:spcAft>
                  <a:spcPct val="0"/>
                </a:spcAft>
              </a:pPr>
              <a:t>3/19/18</a:t>
            </a:fld>
            <a:endParaRPr lang="en-US" sz="3400" kern="1200">
              <a:solidFill>
                <a:prstClr val="black">
                  <a:tint val="75000"/>
                </a:prstClr>
              </a:solidFill>
              <a:latin typeface="Arial" charset="0"/>
              <a:ea typeface="ヒラギノ角ゴ Pro W3" charset="-128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307840" y="9041594"/>
            <a:ext cx="4389120" cy="519289"/>
          </a:xfrm>
          <a:prstGeom prst="rect">
            <a:avLst/>
          </a:prstGeom>
        </p:spPr>
        <p:txBody>
          <a:bodyPr lIns="123181" tIns="61650" rIns="123181" bIns="61650"/>
          <a:lstStyle/>
          <a:p>
            <a:pPr defTabSz="868454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>
              <a:solidFill>
                <a:prstClr val="black">
                  <a:tint val="75000"/>
                </a:prstClr>
              </a:solidFill>
              <a:latin typeface="Arial" charset="0"/>
              <a:ea typeface="ヒラギノ角ゴ Pro W3" charset="-128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9184640" y="9041594"/>
            <a:ext cx="2926080" cy="519289"/>
          </a:xfrm>
          <a:prstGeom prst="rect">
            <a:avLst/>
          </a:prstGeom>
        </p:spPr>
        <p:txBody>
          <a:bodyPr lIns="123181" tIns="61650" rIns="123181" bIns="61650"/>
          <a:lstStyle/>
          <a:p>
            <a:pPr defTabSz="868454" eaLnBrk="0" fontAlgn="base">
              <a:spcBef>
                <a:spcPct val="0"/>
              </a:spcBef>
              <a:spcAft>
                <a:spcPct val="0"/>
              </a:spcAft>
            </a:pPr>
            <a:fld id="{07F92A1F-C262-492F-8713-C803F59D72B2}" type="slidenum">
              <a:rPr lang="en-US" sz="3400" kern="1200" smtClean="0">
                <a:solidFill>
                  <a:prstClr val="black">
                    <a:tint val="75000"/>
                  </a:prstClr>
                </a:solidFill>
                <a:latin typeface="Arial" charset="0"/>
                <a:ea typeface="ヒラギノ角ゴ Pro W3" charset="-128"/>
              </a:rPr>
              <a:pPr defTabSz="868454" eaLnBrk="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sz="3400" kern="1200">
              <a:solidFill>
                <a:prstClr val="black">
                  <a:tint val="75000"/>
                </a:prstClr>
              </a:solidFill>
              <a:latin typeface="Arial" charset="0"/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746467365"/>
      </p:ext>
    </p:extLst>
  </p:cSld>
  <p:clrMapOvr>
    <a:masterClrMapping/>
  </p:clrMapOvr>
</p:sldLayout>
</file>

<file path=ppt/slideLayouts/slideLayout2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 bwMode="auto">
          <a:xfrm>
            <a:off x="0" y="0"/>
            <a:ext cx="13004800" cy="9753600"/>
          </a:xfrm>
          <a:prstGeom prst="rect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4300" tIns="62167" rIns="124300" bIns="62167" numCol="1" rtlCol="0" anchor="t" anchorCtr="0" compatLnSpc="1">
            <a:prstTxWarp prst="textNoShape">
              <a:avLst/>
            </a:prstTxWarp>
          </a:bodyPr>
          <a:lstStyle/>
          <a:p>
            <a:pPr defTabSz="875276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 baseline="-25000" dirty="0">
              <a:latin typeface="Arial" charset="0"/>
              <a:ea typeface="ヒラギノ角ゴ Pro W3" charset="-12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392" y="5642037"/>
            <a:ext cx="11704320" cy="3067419"/>
          </a:xfrm>
        </p:spPr>
        <p:txBody>
          <a:bodyPr/>
          <a:lstStyle>
            <a:lvl1pPr marL="0" indent="0">
              <a:spcAft>
                <a:spcPts val="0"/>
              </a:spcAft>
              <a:buFontTx/>
              <a:buNone/>
              <a:tabLst>
                <a:tab pos="1245038" algn="l"/>
              </a:tabLst>
              <a:defRPr sz="2800" b="1">
                <a:solidFill>
                  <a:srgbClr val="FFFFFF"/>
                </a:solidFill>
              </a:defRPr>
            </a:lvl1pPr>
            <a:lvl2pPr marL="0" indent="0">
              <a:spcAft>
                <a:spcPts val="0"/>
              </a:spcAft>
              <a:buFontTx/>
              <a:buNone/>
              <a:tabLst>
                <a:tab pos="933646" algn="l"/>
              </a:tabLst>
              <a:defRPr sz="1400" b="1">
                <a:solidFill>
                  <a:srgbClr val="FFFFFF"/>
                </a:solidFill>
              </a:defRPr>
            </a:lvl2pPr>
            <a:lvl3pPr marL="1245038" indent="-1245038">
              <a:spcAft>
                <a:spcPts val="0"/>
              </a:spcAft>
              <a:buFontTx/>
              <a:buNone/>
              <a:tabLst/>
              <a:defRPr sz="1400" b="0">
                <a:solidFill>
                  <a:srgbClr val="FFFFFF"/>
                </a:solidFill>
              </a:defRPr>
            </a:lvl3pPr>
            <a:lvl4pPr marL="1245038" indent="-1245038">
              <a:spcAft>
                <a:spcPts val="0"/>
              </a:spcAft>
              <a:buFontTx/>
              <a:buNone/>
              <a:tabLst/>
              <a:defRPr sz="1400">
                <a:solidFill>
                  <a:srgbClr val="FFFFFF"/>
                </a:solidFill>
              </a:defRPr>
            </a:lvl4pPr>
            <a:lvl5pPr marL="1245038" indent="-1245038">
              <a:spcAft>
                <a:spcPts val="0"/>
              </a:spcAft>
              <a:buFontTx/>
              <a:buNone/>
              <a:tabLst/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392" y="2061355"/>
            <a:ext cx="11704320" cy="3564278"/>
          </a:xfrm>
        </p:spPr>
        <p:txBody>
          <a:bodyPr anchor="t"/>
          <a:lstStyle>
            <a:lvl1pPr>
              <a:defRPr sz="71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Subtitle 8"/>
          <p:cNvSpPr txBox="1">
            <a:spLocks/>
          </p:cNvSpPr>
          <p:nvPr userDrawn="1"/>
        </p:nvSpPr>
        <p:spPr bwMode="auto">
          <a:xfrm>
            <a:off x="10747022" y="1047155"/>
            <a:ext cx="1596700" cy="2256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24300" tIns="62167" rIns="124300" bIns="62167" numCol="1" anchor="t" anchorCtr="0" compatLnSpc="1">
            <a:prstTxWarp prst="textNoShape">
              <a:avLst/>
            </a:prstTxWarp>
          </a:bodyPr>
          <a:lstStyle/>
          <a:p>
            <a:pPr algn="r" defTabSz="875276" eaLnBrk="0" fontAlgn="base">
              <a:spcBef>
                <a:spcPct val="20000"/>
              </a:spcBef>
              <a:spcAft>
                <a:spcPts val="853"/>
              </a:spcAft>
              <a:buClr>
                <a:srgbClr val="A3B222"/>
              </a:buClr>
              <a:defRPr/>
            </a:pPr>
            <a:endParaRPr lang="en-US" b="1" dirty="0">
              <a:solidFill>
                <a:srgbClr val="FFFFFF"/>
              </a:solidFill>
              <a:latin typeface="Arial" charset="0"/>
              <a:ea typeface="ヒラギノ角ゴ Pro W3" charset="-128"/>
            </a:endParaRP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625" y="372594"/>
            <a:ext cx="5036776" cy="979614"/>
          </a:xfrm>
          <a:prstGeom prst="rect">
            <a:avLst/>
          </a:prstGeom>
        </p:spPr>
      </p:pic>
      <p:sp>
        <p:nvSpPr>
          <p:cNvPr id="12" name="Rectangle 11"/>
          <p:cNvSpPr/>
          <p:nvPr userDrawn="1"/>
        </p:nvSpPr>
        <p:spPr bwMode="auto">
          <a:xfrm>
            <a:off x="650240" y="1589476"/>
            <a:ext cx="11704320" cy="245646"/>
          </a:xfrm>
          <a:prstGeom prst="rect">
            <a:avLst/>
          </a:prstGeom>
          <a:solidFill>
            <a:schemeClr val="bg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4300" tIns="62167" rIns="124300" bIns="62167" numCol="1" rtlCol="0" anchor="t" anchorCtr="0" compatLnSpc="1">
            <a:prstTxWarp prst="textNoShape">
              <a:avLst/>
            </a:prstTxWarp>
          </a:bodyPr>
          <a:lstStyle/>
          <a:p>
            <a:pPr defTabSz="875276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 dirty="0">
              <a:latin typeface="Arial" charset="0"/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523940686"/>
      </p:ext>
    </p:extLst>
  </p:cSld>
  <p:clrMapOvr>
    <a:masterClrMapping/>
  </p:clrMapOvr>
</p:sldLayout>
</file>

<file path=ppt/slideLayouts/slideLayout2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 bwMode="auto">
          <a:xfrm>
            <a:off x="0" y="0"/>
            <a:ext cx="13004800" cy="9753600"/>
          </a:xfrm>
          <a:prstGeom prst="rect">
            <a:avLst/>
          </a:prstGeom>
          <a:solidFill>
            <a:srgbClr val="0065A4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4300" tIns="62167" rIns="124300" bIns="62167" numCol="1" rtlCol="0" anchor="t" anchorCtr="0" compatLnSpc="1">
            <a:prstTxWarp prst="textNoShape">
              <a:avLst/>
            </a:prstTxWarp>
          </a:bodyPr>
          <a:lstStyle/>
          <a:p>
            <a:pPr defTabSz="875276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 dirty="0">
              <a:latin typeface="Arial" charset="0"/>
              <a:ea typeface="ヒラギノ角ゴ Pro W3" charset="-12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392" y="5642037"/>
            <a:ext cx="11704320" cy="3067419"/>
          </a:xfrm>
        </p:spPr>
        <p:txBody>
          <a:bodyPr/>
          <a:lstStyle>
            <a:lvl1pPr marL="0" indent="0">
              <a:spcAft>
                <a:spcPts val="0"/>
              </a:spcAft>
              <a:buFontTx/>
              <a:buNone/>
              <a:tabLst>
                <a:tab pos="1245038" algn="l"/>
              </a:tabLst>
              <a:defRPr sz="2800" b="1">
                <a:solidFill>
                  <a:srgbClr val="FFFFFF"/>
                </a:solidFill>
              </a:defRPr>
            </a:lvl1pPr>
            <a:lvl2pPr marL="0" indent="0">
              <a:spcAft>
                <a:spcPts val="0"/>
              </a:spcAft>
              <a:buFontTx/>
              <a:buNone/>
              <a:tabLst>
                <a:tab pos="933646" algn="l"/>
              </a:tabLst>
              <a:defRPr sz="1400" b="1">
                <a:solidFill>
                  <a:srgbClr val="FFFFFF"/>
                </a:solidFill>
              </a:defRPr>
            </a:lvl2pPr>
            <a:lvl3pPr marL="1245038" indent="-1245038">
              <a:spcAft>
                <a:spcPts val="0"/>
              </a:spcAft>
              <a:buFontTx/>
              <a:buNone/>
              <a:tabLst/>
              <a:defRPr sz="1400" b="0">
                <a:solidFill>
                  <a:srgbClr val="FFFFFF"/>
                </a:solidFill>
              </a:defRPr>
            </a:lvl3pPr>
            <a:lvl4pPr marL="1245038" indent="-1245038">
              <a:spcAft>
                <a:spcPts val="0"/>
              </a:spcAft>
              <a:buFontTx/>
              <a:buNone/>
              <a:tabLst/>
              <a:defRPr sz="1400">
                <a:solidFill>
                  <a:srgbClr val="FFFFFF"/>
                </a:solidFill>
              </a:defRPr>
            </a:lvl4pPr>
            <a:lvl5pPr marL="1245038" indent="-1245038">
              <a:spcAft>
                <a:spcPts val="0"/>
              </a:spcAft>
              <a:buFontTx/>
              <a:buNone/>
              <a:tabLst/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392" y="2061355"/>
            <a:ext cx="11704320" cy="3564278"/>
          </a:xfrm>
        </p:spPr>
        <p:txBody>
          <a:bodyPr anchor="t"/>
          <a:lstStyle>
            <a:lvl1pPr>
              <a:defRPr sz="71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Subtitle 8"/>
          <p:cNvSpPr txBox="1">
            <a:spLocks/>
          </p:cNvSpPr>
          <p:nvPr userDrawn="1"/>
        </p:nvSpPr>
        <p:spPr bwMode="auto">
          <a:xfrm>
            <a:off x="10747022" y="1047155"/>
            <a:ext cx="1596700" cy="2256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24300" tIns="62167" rIns="124300" bIns="62167" numCol="1" anchor="t" anchorCtr="0" compatLnSpc="1">
            <a:prstTxWarp prst="textNoShape">
              <a:avLst/>
            </a:prstTxWarp>
          </a:bodyPr>
          <a:lstStyle/>
          <a:p>
            <a:pPr algn="r" defTabSz="875276" eaLnBrk="0" fontAlgn="base">
              <a:spcBef>
                <a:spcPct val="20000"/>
              </a:spcBef>
              <a:spcAft>
                <a:spcPts val="853"/>
              </a:spcAft>
              <a:buClr>
                <a:srgbClr val="A3B222"/>
              </a:buClr>
              <a:defRPr/>
            </a:pPr>
            <a:r>
              <a:rPr lang="en-US" b="1" dirty="0">
                <a:latin typeface="Arial" charset="0"/>
                <a:ea typeface="ヒラギノ角ゴ Pro W3" charset="-128"/>
              </a:rPr>
              <a:t>February 2, 2016</a:t>
            </a:r>
          </a:p>
        </p:txBody>
      </p:sp>
      <p:sp>
        <p:nvSpPr>
          <p:cNvPr id="12" name="Rectangle 11"/>
          <p:cNvSpPr/>
          <p:nvPr userDrawn="1"/>
        </p:nvSpPr>
        <p:spPr bwMode="auto">
          <a:xfrm>
            <a:off x="650240" y="1589476"/>
            <a:ext cx="11704320" cy="245646"/>
          </a:xfrm>
          <a:prstGeom prst="rect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4300" tIns="62167" rIns="124300" bIns="62167" numCol="1" rtlCol="0" anchor="t" anchorCtr="0" compatLnSpc="1">
            <a:prstTxWarp prst="textNoShape">
              <a:avLst/>
            </a:prstTxWarp>
          </a:bodyPr>
          <a:lstStyle/>
          <a:p>
            <a:pPr defTabSz="875276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 dirty="0">
              <a:latin typeface="Arial" charset="0"/>
              <a:ea typeface="ヒラギノ角ゴ Pro W3" charset="-128"/>
            </a:endParaRPr>
          </a:p>
        </p:txBody>
      </p:sp>
      <p:pic>
        <p:nvPicPr>
          <p:cNvPr id="10" name="Picture 9" descr="CCRC_logo_reverse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17898" y="130049"/>
            <a:ext cx="4473651" cy="1509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6927244"/>
      </p:ext>
    </p:extLst>
  </p:cSld>
  <p:clrMapOvr>
    <a:masterClrMapping/>
  </p:clrMapOvr>
</p:sldLayout>
</file>

<file path=ppt/slideLayouts/slideLayout2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 bwMode="auto">
          <a:xfrm>
            <a:off x="0" y="0"/>
            <a:ext cx="13004800" cy="9753600"/>
          </a:xfrm>
          <a:prstGeom prst="rect">
            <a:avLst/>
          </a:prstGeom>
          <a:solidFill>
            <a:srgbClr val="0065A4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4300" tIns="62167" rIns="124300" bIns="62167" numCol="1" rtlCol="0" anchor="t" anchorCtr="0" compatLnSpc="1">
            <a:prstTxWarp prst="textNoShape">
              <a:avLst/>
            </a:prstTxWarp>
          </a:bodyPr>
          <a:lstStyle/>
          <a:p>
            <a:pPr defTabSz="875276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 dirty="0">
              <a:latin typeface="Arial" charset="0"/>
              <a:ea typeface="ヒラギノ角ゴ Pro W3" charset="-128"/>
            </a:endParaRPr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76392" y="1067928"/>
            <a:ext cx="11704320" cy="5477370"/>
          </a:xfrm>
        </p:spPr>
        <p:txBody>
          <a:bodyPr anchor="t"/>
          <a:lstStyle>
            <a:lvl1pPr>
              <a:spcBef>
                <a:spcPts val="0"/>
              </a:spcBef>
              <a:defRPr sz="85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76395" y="6546504"/>
            <a:ext cx="7610216" cy="1250809"/>
          </a:xfrm>
        </p:spPr>
        <p:txBody>
          <a:bodyPr/>
          <a:lstStyle>
            <a:lvl1pPr marL="0" indent="0">
              <a:spcAft>
                <a:spcPts val="853"/>
              </a:spcAft>
              <a:buFontTx/>
              <a:buNone/>
              <a:defRPr sz="28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8" name="Text Box 9"/>
          <p:cNvSpPr txBox="1">
            <a:spLocks noChangeArrowheads="1"/>
          </p:cNvSpPr>
          <p:nvPr userDrawn="1"/>
        </p:nvSpPr>
        <p:spPr bwMode="auto">
          <a:xfrm>
            <a:off x="8351972" y="412571"/>
            <a:ext cx="4132638" cy="2844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24300" tIns="62167" rIns="124300" bIns="62167">
            <a:prstTxWarp prst="textNoShape">
              <a:avLst/>
            </a:prstTxWarp>
            <a:spAutoFit/>
          </a:bodyPr>
          <a:lstStyle/>
          <a:p>
            <a:pPr algn="r" defTabSz="875276" eaLnBrk="0" fontAlgn="base">
              <a:spcBef>
                <a:spcPts val="327"/>
              </a:spcBef>
              <a:spcAft>
                <a:spcPct val="0"/>
              </a:spcAft>
              <a:defRPr/>
            </a:pPr>
            <a:r>
              <a:rPr lang="en-US" sz="1000" b="1" kern="1200" dirty="0">
                <a:latin typeface="Arial" charset="0"/>
                <a:ea typeface="ヒラギノ角ゴ Pro W3" charset="-128"/>
              </a:rPr>
              <a:t>CCRC/ February 2, 2016</a:t>
            </a:r>
            <a:endParaRPr lang="en-US" sz="1000" kern="1200" dirty="0">
              <a:latin typeface="Arial" charset="0"/>
              <a:ea typeface="ヒラギノ角ゴ Pro W3" charset="-128"/>
            </a:endParaRPr>
          </a:p>
        </p:txBody>
      </p:sp>
      <p:sp>
        <p:nvSpPr>
          <p:cNvPr id="9" name="Text Box 9"/>
          <p:cNvSpPr txBox="1">
            <a:spLocks noChangeArrowheads="1"/>
          </p:cNvSpPr>
          <p:nvPr userDrawn="1"/>
        </p:nvSpPr>
        <p:spPr bwMode="auto">
          <a:xfrm>
            <a:off x="520199" y="398120"/>
            <a:ext cx="4623929" cy="2844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24300" tIns="62167" rIns="124300" bIns="62167">
            <a:prstTxWarp prst="textNoShape">
              <a:avLst/>
            </a:prstTxWarp>
            <a:spAutoFit/>
          </a:bodyPr>
          <a:lstStyle/>
          <a:p>
            <a:pPr defTabSz="875276" eaLnBrk="0" fontAlgn="base">
              <a:spcBef>
                <a:spcPts val="327"/>
              </a:spcBef>
              <a:spcAft>
                <a:spcPct val="0"/>
              </a:spcAft>
              <a:defRPr/>
            </a:pPr>
            <a:r>
              <a:rPr lang="en-US" sz="1000" b="1" kern="1200" dirty="0">
                <a:latin typeface="Arial" charset="0"/>
                <a:ea typeface="ヒラギノ角ゴ Pro W3" charset="-128"/>
              </a:rPr>
              <a:t>COMMUNITY COLLEGE RESEARCH CENTER</a:t>
            </a:r>
            <a:endParaRPr lang="en-US" sz="1000" kern="1200" dirty="0">
              <a:latin typeface="Arial" charset="0"/>
              <a:ea typeface="ヒラギノ角ゴ Pro W3" charset="-128"/>
            </a:endParaRPr>
          </a:p>
        </p:txBody>
      </p:sp>
      <p:sp>
        <p:nvSpPr>
          <p:cNvPr id="10" name="Rectangle 9"/>
          <p:cNvSpPr/>
          <p:nvPr userDrawn="1"/>
        </p:nvSpPr>
        <p:spPr bwMode="auto">
          <a:xfrm>
            <a:off x="650240" y="751389"/>
            <a:ext cx="11704320" cy="245646"/>
          </a:xfrm>
          <a:prstGeom prst="rect">
            <a:avLst/>
          </a:prstGeom>
          <a:solidFill>
            <a:srgbClr val="14131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4300" tIns="62167" rIns="124300" bIns="62167" numCol="1" rtlCol="0" anchor="t" anchorCtr="0" compatLnSpc="1">
            <a:prstTxWarp prst="textNoShape">
              <a:avLst/>
            </a:prstTxWarp>
          </a:bodyPr>
          <a:lstStyle/>
          <a:p>
            <a:pPr defTabSz="875276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>
              <a:latin typeface="Arial" charset="0"/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18342838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7717" y="1067930"/>
            <a:ext cx="11704321" cy="1635082"/>
          </a:xfrm>
        </p:spPr>
        <p:txBody>
          <a:bodyPr anchor="ctr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476395" y="2831040"/>
            <a:ext cx="5659496" cy="6012159"/>
          </a:xfrm>
          <a:ln>
            <a:noFill/>
          </a:ln>
        </p:spPr>
        <p:txBody>
          <a:bodyPr/>
          <a:lstStyle>
            <a:lvl1pPr>
              <a:buClr>
                <a:schemeClr val="bg2"/>
              </a:buClr>
              <a:defRPr/>
            </a:lvl1pPr>
            <a:lvl2pPr>
              <a:buClr>
                <a:schemeClr val="bg2"/>
              </a:buClr>
              <a:defRPr/>
            </a:lvl2pPr>
            <a:lvl3pPr>
              <a:buClr>
                <a:schemeClr val="bg2"/>
              </a:buClr>
              <a:defRPr/>
            </a:lvl3pPr>
            <a:lvl4pPr>
              <a:buClr>
                <a:schemeClr val="bg2"/>
              </a:buClr>
              <a:defRPr/>
            </a:lvl4pPr>
            <a:lvl5pPr>
              <a:buClr>
                <a:schemeClr val="bg2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Chart Placeholder 6"/>
          <p:cNvSpPr>
            <a:spLocks noGrp="1"/>
          </p:cNvSpPr>
          <p:nvPr>
            <p:ph type="chart" sz="quarter" idx="12"/>
          </p:nvPr>
        </p:nvSpPr>
        <p:spPr>
          <a:xfrm>
            <a:off x="6497889" y="2818167"/>
            <a:ext cx="5682826" cy="6024201"/>
          </a:xfrm>
        </p:spPr>
        <p:txBody>
          <a:bodyPr/>
          <a:lstStyle/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1830226591"/>
      </p:ext>
    </p:extLst>
  </p:cSld>
  <p:clrMapOvr>
    <a:masterClrMapping/>
  </p:clrMapOvr>
</p:sldLayout>
</file>

<file path=ppt/slideLayouts/slideLayout2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462847" y="1069122"/>
            <a:ext cx="11971694" cy="5463371"/>
          </a:xfrm>
        </p:spPr>
        <p:txBody>
          <a:bodyPr anchor="t"/>
          <a:lstStyle>
            <a:lvl1pPr>
              <a:spcBef>
                <a:spcPts val="0"/>
              </a:spcBef>
              <a:defRPr sz="8500">
                <a:solidFill>
                  <a:srgbClr val="141313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br>
              <a:rPr lang="en-US" dirty="0"/>
            </a:br>
            <a:endParaRPr lang="en-US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76393" y="6530699"/>
            <a:ext cx="7784064" cy="1250809"/>
          </a:xfrm>
        </p:spPr>
        <p:txBody>
          <a:bodyPr/>
          <a:lstStyle>
            <a:lvl1pPr marL="0" indent="0">
              <a:spcAft>
                <a:spcPts val="853"/>
              </a:spcAft>
              <a:buFontTx/>
              <a:buNone/>
              <a:defRPr sz="2800" b="1">
                <a:solidFill>
                  <a:srgbClr val="141313"/>
                </a:solidFill>
              </a:defRPr>
            </a:lvl1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279712387"/>
      </p:ext>
    </p:extLst>
  </p:cSld>
  <p:clrMapOvr>
    <a:masterClrMapping/>
  </p:clrMapOvr>
</p:sldLayout>
</file>

<file path=ppt/slideLayouts/slideLayout23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392" y="2856990"/>
            <a:ext cx="11704320" cy="6364678"/>
          </a:xfrm>
        </p:spPr>
        <p:txBody>
          <a:bodyPr/>
          <a:lstStyle>
            <a:lvl1pPr>
              <a:buClr>
                <a:schemeClr val="bg2"/>
              </a:buClr>
              <a:defRPr/>
            </a:lvl1pPr>
            <a:lvl2pPr>
              <a:buClr>
                <a:schemeClr val="bg2"/>
              </a:buClr>
              <a:defRPr/>
            </a:lvl2pPr>
            <a:lvl3pPr>
              <a:buClr>
                <a:schemeClr val="bg2"/>
              </a:buClr>
              <a:defRPr/>
            </a:lvl3pPr>
            <a:lvl4pPr>
              <a:buClr>
                <a:schemeClr val="bg2"/>
              </a:buClr>
              <a:defRPr/>
            </a:lvl4pPr>
            <a:lvl5pPr>
              <a:buClr>
                <a:schemeClr val="bg2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392" y="1083733"/>
            <a:ext cx="11704320" cy="1625600"/>
          </a:xfrm>
        </p:spPr>
        <p:txBody>
          <a:bodyPr anchor="ctr"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703408739"/>
      </p:ext>
    </p:extLst>
  </p:cSld>
  <p:clrMapOvr>
    <a:masterClrMapping/>
  </p:clrMapOvr>
</p:sldLayout>
</file>

<file path=ppt/slideLayouts/slideLayout23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 bwMode="auto">
          <a:xfrm>
            <a:off x="0" y="0"/>
            <a:ext cx="13004800" cy="9753600"/>
          </a:xfrm>
          <a:prstGeom prst="rect">
            <a:avLst/>
          </a:prstGeom>
          <a:solidFill>
            <a:schemeClr val="bg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4300" tIns="62167" rIns="124300" bIns="62167" numCol="1" rtlCol="0" anchor="t" anchorCtr="0" compatLnSpc="1">
            <a:prstTxWarp prst="textNoShape">
              <a:avLst/>
            </a:prstTxWarp>
          </a:bodyPr>
          <a:lstStyle/>
          <a:p>
            <a:pPr defTabSz="875276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 dirty="0">
              <a:latin typeface="Arial" charset="0"/>
              <a:ea typeface="ヒラギノ角ゴ Pro W3" charset="-128"/>
            </a:endParaRPr>
          </a:p>
        </p:txBody>
      </p:sp>
      <p:sp>
        <p:nvSpPr>
          <p:cNvPr id="5" name="Text Box 9"/>
          <p:cNvSpPr txBox="1">
            <a:spLocks noChangeArrowheads="1"/>
          </p:cNvSpPr>
          <p:nvPr userDrawn="1"/>
        </p:nvSpPr>
        <p:spPr bwMode="auto">
          <a:xfrm>
            <a:off x="8351972" y="412571"/>
            <a:ext cx="4132638" cy="2844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24300" tIns="62167" rIns="124300" bIns="62167">
            <a:prstTxWarp prst="textNoShape">
              <a:avLst/>
            </a:prstTxWarp>
            <a:spAutoFit/>
          </a:bodyPr>
          <a:lstStyle/>
          <a:p>
            <a:pPr algn="r" defTabSz="875276" eaLnBrk="0" fontAlgn="base">
              <a:spcBef>
                <a:spcPts val="327"/>
              </a:spcBef>
              <a:spcAft>
                <a:spcPct val="0"/>
              </a:spcAft>
              <a:defRPr/>
            </a:pPr>
            <a:r>
              <a:rPr lang="en-US" sz="1000" b="1" kern="1200" dirty="0">
                <a:latin typeface="Arial" charset="0"/>
                <a:ea typeface="ヒラギノ角ゴ Pro W3" charset="-128"/>
              </a:rPr>
              <a:t>CCRC/ February 2, 2016</a:t>
            </a:r>
            <a:endParaRPr lang="en-US" sz="1000" kern="1200" dirty="0">
              <a:latin typeface="Arial" charset="0"/>
              <a:ea typeface="ヒラギノ角ゴ Pro W3" charset="-128"/>
            </a:endParaRPr>
          </a:p>
        </p:txBody>
      </p:sp>
      <p:sp>
        <p:nvSpPr>
          <p:cNvPr id="6" name="Text Box 9"/>
          <p:cNvSpPr txBox="1">
            <a:spLocks noChangeArrowheads="1"/>
          </p:cNvSpPr>
          <p:nvPr userDrawn="1"/>
        </p:nvSpPr>
        <p:spPr bwMode="auto">
          <a:xfrm>
            <a:off x="520199" y="398120"/>
            <a:ext cx="4623929" cy="2844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24300" tIns="62167" rIns="124300" bIns="62167">
            <a:prstTxWarp prst="textNoShape">
              <a:avLst/>
            </a:prstTxWarp>
            <a:spAutoFit/>
          </a:bodyPr>
          <a:lstStyle/>
          <a:p>
            <a:pPr defTabSz="875276" eaLnBrk="0" fontAlgn="base">
              <a:spcBef>
                <a:spcPts val="327"/>
              </a:spcBef>
              <a:spcAft>
                <a:spcPct val="0"/>
              </a:spcAft>
              <a:defRPr/>
            </a:pPr>
            <a:r>
              <a:rPr lang="en-US" sz="1000" b="1" kern="1200" dirty="0">
                <a:latin typeface="Arial" charset="0"/>
                <a:ea typeface="ヒラギノ角ゴ Pro W3" charset="-128"/>
              </a:rPr>
              <a:t>COMMUNITY COLLEGE RESEARCH CENTER</a:t>
            </a:r>
            <a:endParaRPr lang="en-US" sz="1000" kern="1200" dirty="0">
              <a:latin typeface="Arial" charset="0"/>
              <a:ea typeface="ヒラギノ角ゴ Pro W3" charset="-128"/>
            </a:endParaRPr>
          </a:p>
        </p:txBody>
      </p:sp>
      <p:sp>
        <p:nvSpPr>
          <p:cNvPr id="7" name="Rectangle 6"/>
          <p:cNvSpPr/>
          <p:nvPr userDrawn="1"/>
        </p:nvSpPr>
        <p:spPr bwMode="auto">
          <a:xfrm>
            <a:off x="650240" y="751389"/>
            <a:ext cx="11704320" cy="245646"/>
          </a:xfrm>
          <a:prstGeom prst="rect">
            <a:avLst/>
          </a:prstGeom>
          <a:solidFill>
            <a:srgbClr val="14131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4300" tIns="62167" rIns="124300" bIns="62167" numCol="1" rtlCol="0" anchor="t" anchorCtr="0" compatLnSpc="1">
            <a:prstTxWarp prst="textNoShape">
              <a:avLst/>
            </a:prstTxWarp>
          </a:bodyPr>
          <a:lstStyle/>
          <a:p>
            <a:pPr defTabSz="875276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>
              <a:latin typeface="Arial" charset="0"/>
              <a:ea typeface="ヒラギノ角ゴ Pro W3" charset="-12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392" y="2856990"/>
            <a:ext cx="11704320" cy="6364678"/>
          </a:xfrm>
        </p:spPr>
        <p:txBody>
          <a:bodyPr/>
          <a:lstStyle>
            <a:lvl1pPr>
              <a:buClr>
                <a:schemeClr val="tx1"/>
              </a:buClr>
              <a:defRPr>
                <a:solidFill>
                  <a:srgbClr val="FFFFFF"/>
                </a:solidFill>
              </a:defRPr>
            </a:lvl1pPr>
            <a:lvl2pPr>
              <a:buClr>
                <a:schemeClr val="tx1"/>
              </a:buClr>
              <a:defRPr>
                <a:solidFill>
                  <a:srgbClr val="FFFFFF"/>
                </a:solidFill>
              </a:defRPr>
            </a:lvl2pPr>
            <a:lvl3pPr>
              <a:buClr>
                <a:schemeClr val="tx1"/>
              </a:buClr>
              <a:defRPr>
                <a:solidFill>
                  <a:srgbClr val="FFFFFF"/>
                </a:solidFill>
              </a:defRPr>
            </a:lvl3pPr>
            <a:lvl4pPr>
              <a:buClr>
                <a:schemeClr val="tx1"/>
              </a:buClr>
              <a:defRPr>
                <a:solidFill>
                  <a:srgbClr val="FFFFFF"/>
                </a:solidFill>
              </a:defRPr>
            </a:lvl4pPr>
            <a:lvl5pPr>
              <a:buClr>
                <a:schemeClr val="tx1"/>
              </a:buCl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392" y="1083733"/>
            <a:ext cx="11704320" cy="1625600"/>
          </a:xfrm>
        </p:spPr>
        <p:txBody>
          <a:bodyPr anchor="ctr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956030798"/>
      </p:ext>
    </p:extLst>
  </p:cSld>
  <p:clrMapOvr>
    <a:masterClrMapping/>
  </p:clrMapOvr>
</p:sldLayout>
</file>

<file path=ppt/slideLayouts/slideLayout23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 bwMode="auto">
          <a:xfrm>
            <a:off x="0" y="0"/>
            <a:ext cx="13004800" cy="9753600"/>
          </a:xfrm>
          <a:prstGeom prst="rect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4300" tIns="62167" rIns="124300" bIns="62167" numCol="1" rtlCol="0" anchor="t" anchorCtr="0" compatLnSpc="1">
            <a:prstTxWarp prst="textNoShape">
              <a:avLst/>
            </a:prstTxWarp>
          </a:bodyPr>
          <a:lstStyle/>
          <a:p>
            <a:pPr defTabSz="875276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 dirty="0">
              <a:latin typeface="Arial" charset="0"/>
              <a:ea typeface="ヒラギノ角ゴ Pro W3" charset="-128"/>
            </a:endParaRPr>
          </a:p>
        </p:txBody>
      </p:sp>
      <p:sp>
        <p:nvSpPr>
          <p:cNvPr id="6" name="Text Box 9"/>
          <p:cNvSpPr txBox="1">
            <a:spLocks noChangeArrowheads="1"/>
          </p:cNvSpPr>
          <p:nvPr userDrawn="1"/>
        </p:nvSpPr>
        <p:spPr bwMode="auto">
          <a:xfrm>
            <a:off x="520199" y="398120"/>
            <a:ext cx="4623929" cy="2844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24300" tIns="62167" rIns="124300" bIns="62167">
            <a:prstTxWarp prst="textNoShape">
              <a:avLst/>
            </a:prstTxWarp>
            <a:spAutoFit/>
          </a:bodyPr>
          <a:lstStyle/>
          <a:p>
            <a:pPr defTabSz="875276" eaLnBrk="0" fontAlgn="base">
              <a:spcBef>
                <a:spcPts val="327"/>
              </a:spcBef>
              <a:spcAft>
                <a:spcPct val="0"/>
              </a:spcAft>
              <a:defRPr/>
            </a:pPr>
            <a:r>
              <a:rPr lang="en-US" sz="1000" b="1" kern="1200" dirty="0">
                <a:solidFill>
                  <a:srgbClr val="FFFFFF"/>
                </a:solidFill>
                <a:latin typeface="Arial" charset="0"/>
                <a:ea typeface="ヒラギノ角ゴ Pro W3" charset="-128"/>
              </a:rPr>
              <a:t>COMMUNITY COLLEGE RESEARCH CENTER</a:t>
            </a:r>
            <a:endParaRPr lang="en-US" sz="1000" kern="1200" dirty="0">
              <a:solidFill>
                <a:srgbClr val="FFFFFF"/>
              </a:solidFill>
              <a:latin typeface="Arial" charset="0"/>
              <a:ea typeface="ヒラギノ角ゴ Pro W3" charset="-128"/>
            </a:endParaRPr>
          </a:p>
        </p:txBody>
      </p:sp>
      <p:sp>
        <p:nvSpPr>
          <p:cNvPr id="7" name="Rectangle 6"/>
          <p:cNvSpPr/>
          <p:nvPr userDrawn="1"/>
        </p:nvSpPr>
        <p:spPr bwMode="auto">
          <a:xfrm>
            <a:off x="650240" y="751389"/>
            <a:ext cx="11704320" cy="245646"/>
          </a:xfrm>
          <a:prstGeom prst="rect">
            <a:avLst/>
          </a:prstGeom>
          <a:solidFill>
            <a:srgbClr val="0065A4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4300" tIns="62167" rIns="124300" bIns="62167" numCol="1" rtlCol="0" anchor="t" anchorCtr="0" compatLnSpc="1">
            <a:prstTxWarp prst="textNoShape">
              <a:avLst/>
            </a:prstTxWarp>
          </a:bodyPr>
          <a:lstStyle/>
          <a:p>
            <a:pPr defTabSz="875276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>
              <a:latin typeface="Arial" charset="0"/>
              <a:ea typeface="ヒラギノ角ゴ Pro W3" charset="-12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392" y="2856990"/>
            <a:ext cx="11704320" cy="6364678"/>
          </a:xfrm>
        </p:spPr>
        <p:txBody>
          <a:bodyPr/>
          <a:lstStyle>
            <a:lvl1pPr>
              <a:buClr>
                <a:schemeClr val="accent4"/>
              </a:buClr>
              <a:defRPr>
                <a:solidFill>
                  <a:srgbClr val="FFFFFF"/>
                </a:solidFill>
              </a:defRPr>
            </a:lvl1pPr>
            <a:lvl2pPr>
              <a:buClr>
                <a:schemeClr val="accent4"/>
              </a:buClr>
              <a:defRPr>
                <a:solidFill>
                  <a:srgbClr val="FFFFFF"/>
                </a:solidFill>
              </a:defRPr>
            </a:lvl2pPr>
            <a:lvl3pPr>
              <a:buClr>
                <a:schemeClr val="accent4"/>
              </a:buClr>
              <a:defRPr>
                <a:solidFill>
                  <a:srgbClr val="FFFFFF"/>
                </a:solidFill>
              </a:defRPr>
            </a:lvl3pPr>
            <a:lvl4pPr>
              <a:buClr>
                <a:schemeClr val="accent4"/>
              </a:buClr>
              <a:defRPr>
                <a:solidFill>
                  <a:srgbClr val="FFFFFF"/>
                </a:solidFill>
              </a:defRPr>
            </a:lvl4pPr>
            <a:lvl5pPr>
              <a:buClr>
                <a:schemeClr val="accent4"/>
              </a:buCl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392" y="1083733"/>
            <a:ext cx="11704320" cy="1625600"/>
          </a:xfrm>
        </p:spPr>
        <p:txBody>
          <a:bodyPr anchor="ctr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783814897"/>
      </p:ext>
    </p:extLst>
  </p:cSld>
  <p:clrMapOvr>
    <a:masterClrMapping/>
  </p:clrMapOvr>
</p:sldLayout>
</file>

<file path=ppt/slideLayouts/slideLayout2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7397" y="1083733"/>
            <a:ext cx="11704321" cy="1625600"/>
          </a:xfrm>
        </p:spPr>
        <p:txBody>
          <a:bodyPr anchor="ctr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476395" y="2848682"/>
            <a:ext cx="5659496" cy="6431959"/>
          </a:xfrm>
          <a:ln>
            <a:noFill/>
          </a:ln>
        </p:spPr>
        <p:txBody>
          <a:bodyPr/>
          <a:lstStyle>
            <a:lvl1pPr>
              <a:spcBef>
                <a:spcPts val="614"/>
              </a:spcBef>
              <a:buClr>
                <a:schemeClr val="bg2"/>
              </a:buClr>
              <a:defRPr/>
            </a:lvl1pPr>
            <a:lvl2pPr>
              <a:spcBef>
                <a:spcPts val="614"/>
              </a:spcBef>
              <a:buClr>
                <a:schemeClr val="bg2"/>
              </a:buClr>
              <a:defRPr/>
            </a:lvl2pPr>
            <a:lvl3pPr>
              <a:spcBef>
                <a:spcPts val="614"/>
              </a:spcBef>
              <a:buClr>
                <a:schemeClr val="bg2"/>
              </a:buClr>
              <a:defRPr/>
            </a:lvl3pPr>
            <a:lvl4pPr>
              <a:spcBef>
                <a:spcPts val="614"/>
              </a:spcBef>
              <a:buClr>
                <a:schemeClr val="bg2"/>
              </a:buClr>
              <a:defRPr/>
            </a:lvl4pPr>
            <a:lvl5pPr>
              <a:spcBef>
                <a:spcPts val="614"/>
              </a:spcBef>
              <a:buClr>
                <a:schemeClr val="bg2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6521222" y="2848682"/>
            <a:ext cx="5659496" cy="6431959"/>
          </a:xfrm>
          <a:ln>
            <a:noFill/>
          </a:ln>
        </p:spPr>
        <p:txBody>
          <a:bodyPr/>
          <a:lstStyle>
            <a:lvl1pPr>
              <a:spcBef>
                <a:spcPts val="614"/>
              </a:spcBef>
              <a:buClr>
                <a:schemeClr val="bg2"/>
              </a:buClr>
              <a:defRPr/>
            </a:lvl1pPr>
            <a:lvl2pPr>
              <a:spcBef>
                <a:spcPts val="614"/>
              </a:spcBef>
              <a:buClr>
                <a:schemeClr val="bg2"/>
              </a:buClr>
              <a:defRPr/>
            </a:lvl2pPr>
            <a:lvl3pPr>
              <a:spcBef>
                <a:spcPts val="614"/>
              </a:spcBef>
              <a:buClr>
                <a:schemeClr val="bg2"/>
              </a:buClr>
              <a:defRPr/>
            </a:lvl3pPr>
            <a:lvl4pPr>
              <a:spcBef>
                <a:spcPts val="614"/>
              </a:spcBef>
              <a:buClr>
                <a:schemeClr val="bg2"/>
              </a:buClr>
              <a:defRPr/>
            </a:lvl4pPr>
            <a:lvl5pPr>
              <a:spcBef>
                <a:spcPts val="614"/>
              </a:spcBef>
              <a:buClr>
                <a:schemeClr val="bg2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301236963"/>
      </p:ext>
    </p:extLst>
  </p:cSld>
  <p:clrMapOvr>
    <a:masterClrMapping/>
  </p:clrMapOvr>
</p:sldLayout>
</file>

<file path=ppt/slideLayouts/slideLayout2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 bwMode="auto">
          <a:xfrm>
            <a:off x="476398" y="3384413"/>
            <a:ext cx="5660250" cy="5449374"/>
          </a:xfrm>
          <a:prstGeom prst="rect">
            <a:avLst/>
          </a:prstGeom>
          <a:noFill/>
          <a:ln w="3175" cap="flat" cmpd="sng" algn="ctr">
            <a:solidFill>
              <a:srgbClr val="14131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124300" tIns="62167" rIns="124300" bIns="62167">
            <a:prstTxWarp prst="textNoShape">
              <a:avLst/>
            </a:prstTxWarp>
          </a:bodyPr>
          <a:lstStyle/>
          <a:p>
            <a:pPr defTabSz="875276" eaLnBrk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3400" kern="1200">
              <a:latin typeface="Arial" charset="0"/>
              <a:ea typeface="ヒラギノ角ゴ Pro W3" charset="-128"/>
            </a:endParaRPr>
          </a:p>
        </p:txBody>
      </p:sp>
      <p:sp>
        <p:nvSpPr>
          <p:cNvPr id="10" name="Rectangle 9"/>
          <p:cNvSpPr/>
          <p:nvPr userDrawn="1"/>
        </p:nvSpPr>
        <p:spPr bwMode="auto">
          <a:xfrm>
            <a:off x="6520467" y="3006458"/>
            <a:ext cx="5660248" cy="5827325"/>
          </a:xfrm>
          <a:prstGeom prst="rect">
            <a:avLst/>
          </a:prstGeom>
          <a:noFill/>
          <a:ln w="3175" cap="flat" cmpd="sng" algn="ctr">
            <a:solidFill>
              <a:srgbClr val="14131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124300" tIns="62167" rIns="124300" bIns="62167">
            <a:prstTxWarp prst="textNoShape">
              <a:avLst/>
            </a:prstTxWarp>
          </a:bodyPr>
          <a:lstStyle/>
          <a:p>
            <a:pPr defTabSz="875276" eaLnBrk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3400" kern="1200">
              <a:latin typeface="Arial" charset="0"/>
              <a:ea typeface="ヒラギノ角ゴ Pro W3" charset="-128"/>
            </a:endParaRP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6521222" y="3435133"/>
            <a:ext cx="5659496" cy="5396841"/>
          </a:xfrm>
          <a:ln>
            <a:noFill/>
          </a:ln>
        </p:spPr>
        <p:txBody>
          <a:bodyPr/>
          <a:lstStyle>
            <a:lvl1pPr>
              <a:buClr>
                <a:schemeClr val="bg2"/>
              </a:buClr>
              <a:defRPr/>
            </a:lvl1pPr>
            <a:lvl2pPr>
              <a:buClr>
                <a:schemeClr val="bg2"/>
              </a:buClr>
              <a:defRPr/>
            </a:lvl2pPr>
            <a:lvl3pPr>
              <a:buClr>
                <a:schemeClr val="bg2"/>
              </a:buClr>
              <a:defRPr/>
            </a:lvl3pPr>
            <a:lvl4pPr>
              <a:buClr>
                <a:schemeClr val="bg2"/>
              </a:buClr>
              <a:defRPr/>
            </a:lvl4pPr>
            <a:lvl5pPr>
              <a:buClr>
                <a:schemeClr val="bg2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7468" y="1083733"/>
            <a:ext cx="11718771" cy="1625600"/>
          </a:xfrm>
        </p:spPr>
        <p:txBody>
          <a:bodyPr anchor="ctr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476395" y="3435133"/>
            <a:ext cx="5659496" cy="5411291"/>
          </a:xfrm>
          <a:ln>
            <a:noFill/>
          </a:ln>
        </p:spPr>
        <p:txBody>
          <a:bodyPr/>
          <a:lstStyle>
            <a:lvl1pPr>
              <a:buClr>
                <a:schemeClr val="bg2"/>
              </a:buClr>
              <a:defRPr/>
            </a:lvl1pPr>
            <a:lvl2pPr>
              <a:buClr>
                <a:schemeClr val="bg2"/>
              </a:buClr>
              <a:defRPr/>
            </a:lvl2pPr>
            <a:lvl3pPr>
              <a:buClr>
                <a:schemeClr val="bg2"/>
              </a:buClr>
              <a:defRPr/>
            </a:lvl3pPr>
            <a:lvl4pPr>
              <a:buClr>
                <a:schemeClr val="bg2"/>
              </a:buClr>
              <a:defRPr/>
            </a:lvl4pPr>
            <a:lvl5pPr>
              <a:buClr>
                <a:schemeClr val="bg2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476395" y="3006462"/>
            <a:ext cx="5659496" cy="435750"/>
          </a:xfrm>
          <a:solidFill>
            <a:srgbClr val="0065A4"/>
          </a:solidFill>
          <a:ln>
            <a:noFill/>
          </a:ln>
        </p:spPr>
        <p:txBody>
          <a:bodyPr anchor="ctr"/>
          <a:lstStyle>
            <a:lvl1pPr marL="387001" indent="-151483" algn="l">
              <a:buFontTx/>
              <a:buNone/>
              <a:defRPr sz="17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2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6521222" y="3006462"/>
            <a:ext cx="5659496" cy="435750"/>
          </a:xfrm>
          <a:solidFill>
            <a:srgbClr val="0065A4"/>
          </a:solidFill>
          <a:ln>
            <a:noFill/>
          </a:ln>
        </p:spPr>
        <p:txBody>
          <a:bodyPr anchor="ctr"/>
          <a:lstStyle>
            <a:lvl1pPr marL="471249" indent="-319699" algn="l">
              <a:buFontTx/>
              <a:buNone/>
              <a:defRPr sz="17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13396901"/>
      </p:ext>
    </p:extLst>
  </p:cSld>
  <p:clrMapOvr>
    <a:masterClrMapping/>
  </p:clrMapOvr>
</p:sldLayout>
</file>

<file path=ppt/slideLayouts/slideLayout2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399" y="1083738"/>
            <a:ext cx="11697095" cy="1635082"/>
          </a:xfrm>
        </p:spPr>
        <p:txBody>
          <a:bodyPr anchor="ctr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Box 2"/>
          <p:cNvSpPr txBox="1"/>
          <p:nvPr userDrawn="1"/>
        </p:nvSpPr>
        <p:spPr>
          <a:xfrm>
            <a:off x="896044" y="4421645"/>
            <a:ext cx="251133" cy="648789"/>
          </a:xfrm>
          <a:prstGeom prst="rect">
            <a:avLst/>
          </a:prstGeom>
          <a:noFill/>
        </p:spPr>
        <p:txBody>
          <a:bodyPr wrap="none" lIns="124300" tIns="62167" rIns="124300" bIns="62167" rtlCol="0">
            <a:spAutoFit/>
          </a:bodyPr>
          <a:lstStyle/>
          <a:p>
            <a:pPr defTabSz="875276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 dirty="0">
              <a:latin typeface="Arial" charset="0"/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48446335"/>
      </p:ext>
    </p:extLst>
  </p:cSld>
  <p:clrMapOvr>
    <a:masterClrMapping/>
  </p:clrMapOvr>
</p:sldLayout>
</file>

<file path=ppt/slideLayouts/slideLayout2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7397" y="1067933"/>
            <a:ext cx="11704321" cy="1635082"/>
          </a:xfrm>
        </p:spPr>
        <p:txBody>
          <a:bodyPr anchor="ctr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476395" y="2831040"/>
            <a:ext cx="5659496" cy="6012159"/>
          </a:xfrm>
          <a:ln>
            <a:noFill/>
          </a:ln>
        </p:spPr>
        <p:txBody>
          <a:bodyPr/>
          <a:lstStyle>
            <a:lvl1pPr>
              <a:buClr>
                <a:schemeClr val="bg2"/>
              </a:buClr>
              <a:defRPr/>
            </a:lvl1pPr>
            <a:lvl2pPr>
              <a:buClr>
                <a:schemeClr val="bg2"/>
              </a:buClr>
              <a:defRPr/>
            </a:lvl2pPr>
            <a:lvl3pPr>
              <a:buClr>
                <a:schemeClr val="bg2"/>
              </a:buClr>
              <a:defRPr/>
            </a:lvl3pPr>
            <a:lvl4pPr>
              <a:buClr>
                <a:schemeClr val="bg2"/>
              </a:buClr>
              <a:defRPr/>
            </a:lvl4pPr>
            <a:lvl5pPr>
              <a:buClr>
                <a:schemeClr val="bg2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Chart Placeholder 6"/>
          <p:cNvSpPr>
            <a:spLocks noGrp="1"/>
          </p:cNvSpPr>
          <p:nvPr>
            <p:ph type="chart" sz="quarter" idx="12"/>
          </p:nvPr>
        </p:nvSpPr>
        <p:spPr>
          <a:xfrm>
            <a:off x="6497892" y="2818167"/>
            <a:ext cx="5682826" cy="6024201"/>
          </a:xfrm>
        </p:spPr>
        <p:txBody>
          <a:bodyPr/>
          <a:lstStyle/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3267633453"/>
      </p:ext>
    </p:extLst>
  </p:cSld>
  <p:clrMapOvr>
    <a:masterClrMapping/>
  </p:clrMapOvr>
</p:sldLayout>
</file>

<file path=ppt/slideLayouts/slideLayout2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7" name="Chart Placeholder 6"/>
          <p:cNvSpPr>
            <a:spLocks noGrp="1"/>
          </p:cNvSpPr>
          <p:nvPr>
            <p:ph type="chart" sz="quarter" idx="12"/>
          </p:nvPr>
        </p:nvSpPr>
        <p:spPr>
          <a:xfrm>
            <a:off x="6497889" y="3131986"/>
            <a:ext cx="5682826" cy="5839367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6" name="Chart Placeholder 6"/>
          <p:cNvSpPr>
            <a:spLocks noGrp="1"/>
          </p:cNvSpPr>
          <p:nvPr>
            <p:ph type="chart" sz="quarter" idx="13"/>
          </p:nvPr>
        </p:nvSpPr>
        <p:spPr>
          <a:xfrm>
            <a:off x="476395" y="3131986"/>
            <a:ext cx="5682826" cy="5839367"/>
          </a:xfrm>
        </p:spPr>
        <p:txBody>
          <a:bodyPr/>
          <a:lstStyle/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257821891"/>
      </p:ext>
    </p:extLst>
  </p:cSld>
  <p:clrMapOvr>
    <a:masterClrMapping/>
  </p:clrMapOvr>
</p:sldLayout>
</file>

<file path=ppt/slideLayouts/slideLayout2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 bwMode="auto">
          <a:xfrm>
            <a:off x="0" y="0"/>
            <a:ext cx="13004800" cy="9753600"/>
          </a:xfrm>
          <a:prstGeom prst="rect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4354" tIns="62194" rIns="124354" bIns="62194" numCol="1" rtlCol="0" anchor="t" anchorCtr="0" compatLnSpc="1">
            <a:prstTxWarp prst="textNoShape">
              <a:avLst/>
            </a:prstTxWarp>
          </a:bodyPr>
          <a:lstStyle/>
          <a:p>
            <a:pPr defTabSz="875631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 baseline="-25000" dirty="0">
              <a:latin typeface="Arial" charset="0"/>
              <a:ea typeface="ヒラギノ角ゴ Pro W3" charset="-12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392" y="5642027"/>
            <a:ext cx="11704320" cy="3067419"/>
          </a:xfrm>
        </p:spPr>
        <p:txBody>
          <a:bodyPr/>
          <a:lstStyle>
            <a:lvl1pPr marL="0" indent="0">
              <a:spcAft>
                <a:spcPts val="0"/>
              </a:spcAft>
              <a:buFontTx/>
              <a:buNone/>
              <a:tabLst>
                <a:tab pos="1245550" algn="l"/>
              </a:tabLst>
              <a:defRPr sz="2800" b="1">
                <a:solidFill>
                  <a:srgbClr val="FFFFFF"/>
                </a:solidFill>
              </a:defRPr>
            </a:lvl1pPr>
            <a:lvl2pPr marL="0" indent="0">
              <a:spcAft>
                <a:spcPts val="0"/>
              </a:spcAft>
              <a:buFontTx/>
              <a:buNone/>
              <a:tabLst>
                <a:tab pos="934030" algn="l"/>
              </a:tabLst>
              <a:defRPr sz="1400" b="1">
                <a:solidFill>
                  <a:srgbClr val="FFFFFF"/>
                </a:solidFill>
              </a:defRPr>
            </a:lvl2pPr>
            <a:lvl3pPr marL="1245550" indent="-1245550">
              <a:spcAft>
                <a:spcPts val="0"/>
              </a:spcAft>
              <a:buFontTx/>
              <a:buNone/>
              <a:tabLst/>
              <a:defRPr sz="1400" b="0">
                <a:solidFill>
                  <a:srgbClr val="FFFFFF"/>
                </a:solidFill>
              </a:defRPr>
            </a:lvl3pPr>
            <a:lvl4pPr marL="1245550" indent="-1245550">
              <a:spcAft>
                <a:spcPts val="0"/>
              </a:spcAft>
              <a:buFontTx/>
              <a:buNone/>
              <a:tabLst/>
              <a:defRPr sz="1400">
                <a:solidFill>
                  <a:srgbClr val="FFFFFF"/>
                </a:solidFill>
              </a:defRPr>
            </a:lvl4pPr>
            <a:lvl5pPr marL="1245550" indent="-1245550">
              <a:spcAft>
                <a:spcPts val="0"/>
              </a:spcAft>
              <a:buFontTx/>
              <a:buNone/>
              <a:tabLst/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392" y="2061355"/>
            <a:ext cx="11704320" cy="3564278"/>
          </a:xfrm>
        </p:spPr>
        <p:txBody>
          <a:bodyPr anchor="t"/>
          <a:lstStyle>
            <a:lvl1pPr>
              <a:defRPr sz="71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Subtitle 8"/>
          <p:cNvSpPr txBox="1">
            <a:spLocks/>
          </p:cNvSpPr>
          <p:nvPr userDrawn="1"/>
        </p:nvSpPr>
        <p:spPr bwMode="auto">
          <a:xfrm>
            <a:off x="10747022" y="1047143"/>
            <a:ext cx="1596700" cy="2256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24354" tIns="62194" rIns="124354" bIns="62194" numCol="1" anchor="t" anchorCtr="0" compatLnSpc="1">
            <a:prstTxWarp prst="textNoShape">
              <a:avLst/>
            </a:prstTxWarp>
          </a:bodyPr>
          <a:lstStyle/>
          <a:p>
            <a:pPr algn="r" defTabSz="875631" eaLnBrk="0" fontAlgn="base">
              <a:spcBef>
                <a:spcPct val="20000"/>
              </a:spcBef>
              <a:spcAft>
                <a:spcPts val="853"/>
              </a:spcAft>
              <a:buClr>
                <a:srgbClr val="A3B222"/>
              </a:buClr>
              <a:defRPr/>
            </a:pPr>
            <a:endParaRPr lang="en-US" b="1" dirty="0">
              <a:solidFill>
                <a:srgbClr val="FFFFFF"/>
              </a:solidFill>
              <a:latin typeface="Arial" charset="0"/>
              <a:ea typeface="ヒラギノ角ゴ Pro W3" charset="-128"/>
            </a:endParaRP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625" y="372594"/>
            <a:ext cx="5036776" cy="979614"/>
          </a:xfrm>
          <a:prstGeom prst="rect">
            <a:avLst/>
          </a:prstGeom>
        </p:spPr>
      </p:pic>
      <p:sp>
        <p:nvSpPr>
          <p:cNvPr id="12" name="Rectangle 11"/>
          <p:cNvSpPr/>
          <p:nvPr userDrawn="1"/>
        </p:nvSpPr>
        <p:spPr bwMode="auto">
          <a:xfrm>
            <a:off x="650240" y="1589476"/>
            <a:ext cx="11704320" cy="245646"/>
          </a:xfrm>
          <a:prstGeom prst="rect">
            <a:avLst/>
          </a:prstGeom>
          <a:solidFill>
            <a:schemeClr val="bg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4354" tIns="62194" rIns="124354" bIns="62194" numCol="1" rtlCol="0" anchor="t" anchorCtr="0" compatLnSpc="1">
            <a:prstTxWarp prst="textNoShape">
              <a:avLst/>
            </a:prstTxWarp>
          </a:bodyPr>
          <a:lstStyle/>
          <a:p>
            <a:pPr defTabSz="875631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 dirty="0">
              <a:latin typeface="Arial" charset="0"/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07617808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7" name="Chart Placeholder 6"/>
          <p:cNvSpPr>
            <a:spLocks noGrp="1"/>
          </p:cNvSpPr>
          <p:nvPr>
            <p:ph type="chart" sz="quarter" idx="12"/>
          </p:nvPr>
        </p:nvSpPr>
        <p:spPr>
          <a:xfrm>
            <a:off x="6497889" y="3132175"/>
            <a:ext cx="5682826" cy="5839367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6" name="Chart Placeholder 6"/>
          <p:cNvSpPr>
            <a:spLocks noGrp="1"/>
          </p:cNvSpPr>
          <p:nvPr>
            <p:ph type="chart" sz="quarter" idx="13"/>
          </p:nvPr>
        </p:nvSpPr>
        <p:spPr>
          <a:xfrm>
            <a:off x="476395" y="3132175"/>
            <a:ext cx="5682826" cy="5839367"/>
          </a:xfrm>
        </p:spPr>
        <p:txBody>
          <a:bodyPr/>
          <a:lstStyle/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3977323285"/>
      </p:ext>
    </p:extLst>
  </p:cSld>
  <p:clrMapOvr>
    <a:masterClrMapping/>
  </p:clrMapOvr>
</p:sldLayout>
</file>

<file path=ppt/slideLayouts/slideLayout24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 bwMode="auto">
          <a:xfrm>
            <a:off x="0" y="0"/>
            <a:ext cx="13004800" cy="9753600"/>
          </a:xfrm>
          <a:prstGeom prst="rect">
            <a:avLst/>
          </a:prstGeom>
          <a:solidFill>
            <a:srgbClr val="0065A4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4354" tIns="62194" rIns="124354" bIns="62194" numCol="1" rtlCol="0" anchor="t" anchorCtr="0" compatLnSpc="1">
            <a:prstTxWarp prst="textNoShape">
              <a:avLst/>
            </a:prstTxWarp>
          </a:bodyPr>
          <a:lstStyle/>
          <a:p>
            <a:pPr defTabSz="875631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 dirty="0">
              <a:latin typeface="Arial" charset="0"/>
              <a:ea typeface="ヒラギノ角ゴ Pro W3" charset="-12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392" y="5642027"/>
            <a:ext cx="11704320" cy="3067419"/>
          </a:xfrm>
        </p:spPr>
        <p:txBody>
          <a:bodyPr/>
          <a:lstStyle>
            <a:lvl1pPr marL="0" indent="0">
              <a:spcAft>
                <a:spcPts val="0"/>
              </a:spcAft>
              <a:buFontTx/>
              <a:buNone/>
              <a:tabLst>
                <a:tab pos="1245550" algn="l"/>
              </a:tabLst>
              <a:defRPr sz="2800" b="1">
                <a:solidFill>
                  <a:srgbClr val="FFFFFF"/>
                </a:solidFill>
              </a:defRPr>
            </a:lvl1pPr>
            <a:lvl2pPr marL="0" indent="0">
              <a:spcAft>
                <a:spcPts val="0"/>
              </a:spcAft>
              <a:buFontTx/>
              <a:buNone/>
              <a:tabLst>
                <a:tab pos="934030" algn="l"/>
              </a:tabLst>
              <a:defRPr sz="1400" b="1">
                <a:solidFill>
                  <a:srgbClr val="FFFFFF"/>
                </a:solidFill>
              </a:defRPr>
            </a:lvl2pPr>
            <a:lvl3pPr marL="1245550" indent="-1245550">
              <a:spcAft>
                <a:spcPts val="0"/>
              </a:spcAft>
              <a:buFontTx/>
              <a:buNone/>
              <a:tabLst/>
              <a:defRPr sz="1400" b="0">
                <a:solidFill>
                  <a:srgbClr val="FFFFFF"/>
                </a:solidFill>
              </a:defRPr>
            </a:lvl3pPr>
            <a:lvl4pPr marL="1245550" indent="-1245550">
              <a:spcAft>
                <a:spcPts val="0"/>
              </a:spcAft>
              <a:buFontTx/>
              <a:buNone/>
              <a:tabLst/>
              <a:defRPr sz="1400">
                <a:solidFill>
                  <a:srgbClr val="FFFFFF"/>
                </a:solidFill>
              </a:defRPr>
            </a:lvl4pPr>
            <a:lvl5pPr marL="1245550" indent="-1245550">
              <a:spcAft>
                <a:spcPts val="0"/>
              </a:spcAft>
              <a:buFontTx/>
              <a:buNone/>
              <a:tabLst/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392" y="2061355"/>
            <a:ext cx="11704320" cy="3564278"/>
          </a:xfrm>
        </p:spPr>
        <p:txBody>
          <a:bodyPr anchor="t"/>
          <a:lstStyle>
            <a:lvl1pPr>
              <a:defRPr sz="71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Subtitle 8"/>
          <p:cNvSpPr txBox="1">
            <a:spLocks/>
          </p:cNvSpPr>
          <p:nvPr userDrawn="1"/>
        </p:nvSpPr>
        <p:spPr bwMode="auto">
          <a:xfrm>
            <a:off x="10747022" y="1047143"/>
            <a:ext cx="1596700" cy="2256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24354" tIns="62194" rIns="124354" bIns="62194" numCol="1" anchor="t" anchorCtr="0" compatLnSpc="1">
            <a:prstTxWarp prst="textNoShape">
              <a:avLst/>
            </a:prstTxWarp>
          </a:bodyPr>
          <a:lstStyle/>
          <a:p>
            <a:pPr algn="r" defTabSz="875631" eaLnBrk="0" fontAlgn="base">
              <a:spcBef>
                <a:spcPct val="20000"/>
              </a:spcBef>
              <a:spcAft>
                <a:spcPts val="853"/>
              </a:spcAft>
              <a:buClr>
                <a:srgbClr val="A3B222"/>
              </a:buClr>
              <a:defRPr/>
            </a:pPr>
            <a:r>
              <a:rPr lang="en-US" b="1" dirty="0">
                <a:latin typeface="Arial" charset="0"/>
                <a:ea typeface="ヒラギノ角ゴ Pro W3" charset="-128"/>
              </a:rPr>
              <a:t>February 2, 2016</a:t>
            </a:r>
          </a:p>
        </p:txBody>
      </p:sp>
      <p:sp>
        <p:nvSpPr>
          <p:cNvPr id="12" name="Rectangle 11"/>
          <p:cNvSpPr/>
          <p:nvPr userDrawn="1"/>
        </p:nvSpPr>
        <p:spPr bwMode="auto">
          <a:xfrm>
            <a:off x="650240" y="1589476"/>
            <a:ext cx="11704320" cy="245646"/>
          </a:xfrm>
          <a:prstGeom prst="rect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4354" tIns="62194" rIns="124354" bIns="62194" numCol="1" rtlCol="0" anchor="t" anchorCtr="0" compatLnSpc="1">
            <a:prstTxWarp prst="textNoShape">
              <a:avLst/>
            </a:prstTxWarp>
          </a:bodyPr>
          <a:lstStyle/>
          <a:p>
            <a:pPr defTabSz="875631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 dirty="0">
              <a:latin typeface="Arial" charset="0"/>
              <a:ea typeface="ヒラギノ角ゴ Pro W3" charset="-128"/>
            </a:endParaRPr>
          </a:p>
        </p:txBody>
      </p:sp>
      <p:pic>
        <p:nvPicPr>
          <p:cNvPr id="10" name="Picture 9" descr="CCRC_logo_reverse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17898" y="130049"/>
            <a:ext cx="4473651" cy="1509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4291879"/>
      </p:ext>
    </p:extLst>
  </p:cSld>
  <p:clrMapOvr>
    <a:masterClrMapping/>
  </p:clrMapOvr>
</p:sldLayout>
</file>

<file path=ppt/slideLayouts/slideLayout2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 bwMode="auto">
          <a:xfrm>
            <a:off x="0" y="0"/>
            <a:ext cx="13004800" cy="9753600"/>
          </a:xfrm>
          <a:prstGeom prst="rect">
            <a:avLst/>
          </a:prstGeom>
          <a:solidFill>
            <a:srgbClr val="0065A4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4354" tIns="62194" rIns="124354" bIns="62194" numCol="1" rtlCol="0" anchor="t" anchorCtr="0" compatLnSpc="1">
            <a:prstTxWarp prst="textNoShape">
              <a:avLst/>
            </a:prstTxWarp>
          </a:bodyPr>
          <a:lstStyle/>
          <a:p>
            <a:pPr defTabSz="875631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 dirty="0">
              <a:latin typeface="Arial" charset="0"/>
              <a:ea typeface="ヒラギノ角ゴ Pro W3" charset="-128"/>
            </a:endParaRPr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76392" y="1067928"/>
            <a:ext cx="11704320" cy="5477370"/>
          </a:xfrm>
        </p:spPr>
        <p:txBody>
          <a:bodyPr anchor="t"/>
          <a:lstStyle>
            <a:lvl1pPr>
              <a:spcBef>
                <a:spcPts val="0"/>
              </a:spcBef>
              <a:defRPr sz="85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76395" y="6546492"/>
            <a:ext cx="7610216" cy="1250809"/>
          </a:xfrm>
        </p:spPr>
        <p:txBody>
          <a:bodyPr/>
          <a:lstStyle>
            <a:lvl1pPr marL="0" indent="0">
              <a:spcAft>
                <a:spcPts val="853"/>
              </a:spcAft>
              <a:buFontTx/>
              <a:buNone/>
              <a:defRPr sz="28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8" name="Text Box 9"/>
          <p:cNvSpPr txBox="1">
            <a:spLocks noChangeArrowheads="1"/>
          </p:cNvSpPr>
          <p:nvPr userDrawn="1"/>
        </p:nvSpPr>
        <p:spPr bwMode="auto">
          <a:xfrm>
            <a:off x="8351972" y="412560"/>
            <a:ext cx="4132638" cy="2844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24354" tIns="62194" rIns="124354" bIns="62194">
            <a:prstTxWarp prst="textNoShape">
              <a:avLst/>
            </a:prstTxWarp>
            <a:spAutoFit/>
          </a:bodyPr>
          <a:lstStyle/>
          <a:p>
            <a:pPr algn="r" defTabSz="875631" eaLnBrk="0" fontAlgn="base">
              <a:spcBef>
                <a:spcPts val="327"/>
              </a:spcBef>
              <a:spcAft>
                <a:spcPct val="0"/>
              </a:spcAft>
              <a:defRPr/>
            </a:pPr>
            <a:r>
              <a:rPr lang="en-US" sz="1000" b="1" kern="1200" dirty="0">
                <a:latin typeface="Arial" charset="0"/>
                <a:ea typeface="ヒラギノ角ゴ Pro W3" charset="-128"/>
              </a:rPr>
              <a:t>CCRC/ February 2, 2016</a:t>
            </a:r>
            <a:endParaRPr lang="en-US" sz="1000" kern="1200" dirty="0">
              <a:latin typeface="Arial" charset="0"/>
              <a:ea typeface="ヒラギノ角ゴ Pro W3" charset="-128"/>
            </a:endParaRPr>
          </a:p>
        </p:txBody>
      </p:sp>
      <p:sp>
        <p:nvSpPr>
          <p:cNvPr id="9" name="Text Box 9"/>
          <p:cNvSpPr txBox="1">
            <a:spLocks noChangeArrowheads="1"/>
          </p:cNvSpPr>
          <p:nvPr userDrawn="1"/>
        </p:nvSpPr>
        <p:spPr bwMode="auto">
          <a:xfrm>
            <a:off x="520199" y="398110"/>
            <a:ext cx="4623929" cy="2844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24354" tIns="62194" rIns="124354" bIns="62194">
            <a:prstTxWarp prst="textNoShape">
              <a:avLst/>
            </a:prstTxWarp>
            <a:spAutoFit/>
          </a:bodyPr>
          <a:lstStyle/>
          <a:p>
            <a:pPr defTabSz="875631" eaLnBrk="0" fontAlgn="base">
              <a:spcBef>
                <a:spcPts val="327"/>
              </a:spcBef>
              <a:spcAft>
                <a:spcPct val="0"/>
              </a:spcAft>
              <a:defRPr/>
            </a:pPr>
            <a:r>
              <a:rPr lang="en-US" sz="1000" b="1" kern="1200" dirty="0">
                <a:latin typeface="Arial" charset="0"/>
                <a:ea typeface="ヒラギノ角ゴ Pro W3" charset="-128"/>
              </a:rPr>
              <a:t>COMMUNITY COLLEGE RESEARCH CENTER</a:t>
            </a:r>
            <a:endParaRPr lang="en-US" sz="1000" kern="1200" dirty="0">
              <a:latin typeface="Arial" charset="0"/>
              <a:ea typeface="ヒラギノ角ゴ Pro W3" charset="-128"/>
            </a:endParaRPr>
          </a:p>
        </p:txBody>
      </p:sp>
      <p:sp>
        <p:nvSpPr>
          <p:cNvPr id="10" name="Rectangle 9"/>
          <p:cNvSpPr/>
          <p:nvPr userDrawn="1"/>
        </p:nvSpPr>
        <p:spPr bwMode="auto">
          <a:xfrm>
            <a:off x="650240" y="751389"/>
            <a:ext cx="11704320" cy="245646"/>
          </a:xfrm>
          <a:prstGeom prst="rect">
            <a:avLst/>
          </a:prstGeom>
          <a:solidFill>
            <a:srgbClr val="14131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4354" tIns="62194" rIns="124354" bIns="62194" numCol="1" rtlCol="0" anchor="t" anchorCtr="0" compatLnSpc="1">
            <a:prstTxWarp prst="textNoShape">
              <a:avLst/>
            </a:prstTxWarp>
          </a:bodyPr>
          <a:lstStyle/>
          <a:p>
            <a:pPr defTabSz="875631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>
              <a:latin typeface="Arial" charset="0"/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963133459"/>
      </p:ext>
    </p:extLst>
  </p:cSld>
  <p:clrMapOvr>
    <a:masterClrMapping/>
  </p:clrMapOvr>
</p:sldLayout>
</file>

<file path=ppt/slideLayouts/slideLayout2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462847" y="1069122"/>
            <a:ext cx="11971694" cy="5463371"/>
          </a:xfrm>
        </p:spPr>
        <p:txBody>
          <a:bodyPr anchor="t"/>
          <a:lstStyle>
            <a:lvl1pPr>
              <a:spcBef>
                <a:spcPts val="0"/>
              </a:spcBef>
              <a:defRPr sz="8500">
                <a:solidFill>
                  <a:srgbClr val="141313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br>
              <a:rPr lang="en-US" dirty="0"/>
            </a:br>
            <a:endParaRPr lang="en-US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76393" y="6530687"/>
            <a:ext cx="7784064" cy="1250809"/>
          </a:xfrm>
        </p:spPr>
        <p:txBody>
          <a:bodyPr/>
          <a:lstStyle>
            <a:lvl1pPr marL="0" indent="0">
              <a:spcAft>
                <a:spcPts val="853"/>
              </a:spcAft>
              <a:buFontTx/>
              <a:buNone/>
              <a:defRPr sz="2800" b="1">
                <a:solidFill>
                  <a:srgbClr val="141313"/>
                </a:solidFill>
              </a:defRPr>
            </a:lvl1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395308225"/>
      </p:ext>
    </p:extLst>
  </p:cSld>
  <p:clrMapOvr>
    <a:masterClrMapping/>
  </p:clrMapOvr>
</p:sldLayout>
</file>

<file path=ppt/slideLayouts/slideLayout24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392" y="2856990"/>
            <a:ext cx="11704320" cy="6364678"/>
          </a:xfrm>
        </p:spPr>
        <p:txBody>
          <a:bodyPr/>
          <a:lstStyle>
            <a:lvl1pPr>
              <a:buClr>
                <a:schemeClr val="bg2"/>
              </a:buClr>
              <a:defRPr/>
            </a:lvl1pPr>
            <a:lvl2pPr>
              <a:buClr>
                <a:schemeClr val="bg2"/>
              </a:buClr>
              <a:defRPr/>
            </a:lvl2pPr>
            <a:lvl3pPr>
              <a:buClr>
                <a:schemeClr val="bg2"/>
              </a:buClr>
              <a:defRPr/>
            </a:lvl3pPr>
            <a:lvl4pPr>
              <a:buClr>
                <a:schemeClr val="bg2"/>
              </a:buClr>
              <a:defRPr/>
            </a:lvl4pPr>
            <a:lvl5pPr>
              <a:buClr>
                <a:schemeClr val="bg2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392" y="1083733"/>
            <a:ext cx="11704320" cy="1625600"/>
          </a:xfrm>
        </p:spPr>
        <p:txBody>
          <a:bodyPr anchor="ctr"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121628907"/>
      </p:ext>
    </p:extLst>
  </p:cSld>
  <p:clrMapOvr>
    <a:masterClrMapping/>
  </p:clrMapOvr>
</p:sldLayout>
</file>

<file path=ppt/slideLayouts/slideLayout24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 bwMode="auto">
          <a:xfrm>
            <a:off x="0" y="0"/>
            <a:ext cx="13004800" cy="9753600"/>
          </a:xfrm>
          <a:prstGeom prst="rect">
            <a:avLst/>
          </a:prstGeom>
          <a:solidFill>
            <a:schemeClr val="bg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4354" tIns="62194" rIns="124354" bIns="62194" numCol="1" rtlCol="0" anchor="t" anchorCtr="0" compatLnSpc="1">
            <a:prstTxWarp prst="textNoShape">
              <a:avLst/>
            </a:prstTxWarp>
          </a:bodyPr>
          <a:lstStyle/>
          <a:p>
            <a:pPr defTabSz="875631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 dirty="0">
              <a:latin typeface="Arial" charset="0"/>
              <a:ea typeface="ヒラギノ角ゴ Pro W3" charset="-128"/>
            </a:endParaRPr>
          </a:p>
        </p:txBody>
      </p:sp>
      <p:sp>
        <p:nvSpPr>
          <p:cNvPr id="5" name="Text Box 9"/>
          <p:cNvSpPr txBox="1">
            <a:spLocks noChangeArrowheads="1"/>
          </p:cNvSpPr>
          <p:nvPr userDrawn="1"/>
        </p:nvSpPr>
        <p:spPr bwMode="auto">
          <a:xfrm>
            <a:off x="8351972" y="412560"/>
            <a:ext cx="4132638" cy="2844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24354" tIns="62194" rIns="124354" bIns="62194">
            <a:prstTxWarp prst="textNoShape">
              <a:avLst/>
            </a:prstTxWarp>
            <a:spAutoFit/>
          </a:bodyPr>
          <a:lstStyle/>
          <a:p>
            <a:pPr algn="r" defTabSz="875631" eaLnBrk="0" fontAlgn="base">
              <a:spcBef>
                <a:spcPts val="327"/>
              </a:spcBef>
              <a:spcAft>
                <a:spcPct val="0"/>
              </a:spcAft>
              <a:defRPr/>
            </a:pPr>
            <a:r>
              <a:rPr lang="en-US" sz="1000" b="1" kern="1200" dirty="0">
                <a:latin typeface="Arial" charset="0"/>
                <a:ea typeface="ヒラギノ角ゴ Pro W3" charset="-128"/>
              </a:rPr>
              <a:t>CCRC/ February 2, 2016</a:t>
            </a:r>
            <a:endParaRPr lang="en-US" sz="1000" kern="1200" dirty="0">
              <a:latin typeface="Arial" charset="0"/>
              <a:ea typeface="ヒラギノ角ゴ Pro W3" charset="-128"/>
            </a:endParaRPr>
          </a:p>
        </p:txBody>
      </p:sp>
      <p:sp>
        <p:nvSpPr>
          <p:cNvPr id="6" name="Text Box 9"/>
          <p:cNvSpPr txBox="1">
            <a:spLocks noChangeArrowheads="1"/>
          </p:cNvSpPr>
          <p:nvPr userDrawn="1"/>
        </p:nvSpPr>
        <p:spPr bwMode="auto">
          <a:xfrm>
            <a:off x="520199" y="398110"/>
            <a:ext cx="4623929" cy="2844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24354" tIns="62194" rIns="124354" bIns="62194">
            <a:prstTxWarp prst="textNoShape">
              <a:avLst/>
            </a:prstTxWarp>
            <a:spAutoFit/>
          </a:bodyPr>
          <a:lstStyle/>
          <a:p>
            <a:pPr defTabSz="875631" eaLnBrk="0" fontAlgn="base">
              <a:spcBef>
                <a:spcPts val="327"/>
              </a:spcBef>
              <a:spcAft>
                <a:spcPct val="0"/>
              </a:spcAft>
              <a:defRPr/>
            </a:pPr>
            <a:r>
              <a:rPr lang="en-US" sz="1000" b="1" kern="1200" dirty="0">
                <a:latin typeface="Arial" charset="0"/>
                <a:ea typeface="ヒラギノ角ゴ Pro W3" charset="-128"/>
              </a:rPr>
              <a:t>COMMUNITY COLLEGE RESEARCH CENTER</a:t>
            </a:r>
            <a:endParaRPr lang="en-US" sz="1000" kern="1200" dirty="0">
              <a:latin typeface="Arial" charset="0"/>
              <a:ea typeface="ヒラギノ角ゴ Pro W3" charset="-128"/>
            </a:endParaRPr>
          </a:p>
        </p:txBody>
      </p:sp>
      <p:sp>
        <p:nvSpPr>
          <p:cNvPr id="7" name="Rectangle 6"/>
          <p:cNvSpPr/>
          <p:nvPr userDrawn="1"/>
        </p:nvSpPr>
        <p:spPr bwMode="auto">
          <a:xfrm>
            <a:off x="650240" y="751389"/>
            <a:ext cx="11704320" cy="245646"/>
          </a:xfrm>
          <a:prstGeom prst="rect">
            <a:avLst/>
          </a:prstGeom>
          <a:solidFill>
            <a:srgbClr val="14131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4354" tIns="62194" rIns="124354" bIns="62194" numCol="1" rtlCol="0" anchor="t" anchorCtr="0" compatLnSpc="1">
            <a:prstTxWarp prst="textNoShape">
              <a:avLst/>
            </a:prstTxWarp>
          </a:bodyPr>
          <a:lstStyle/>
          <a:p>
            <a:pPr defTabSz="875631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>
              <a:latin typeface="Arial" charset="0"/>
              <a:ea typeface="ヒラギノ角ゴ Pro W3" charset="-12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392" y="2856990"/>
            <a:ext cx="11704320" cy="6364678"/>
          </a:xfrm>
        </p:spPr>
        <p:txBody>
          <a:bodyPr/>
          <a:lstStyle>
            <a:lvl1pPr>
              <a:buClr>
                <a:schemeClr val="tx1"/>
              </a:buClr>
              <a:defRPr>
                <a:solidFill>
                  <a:srgbClr val="FFFFFF"/>
                </a:solidFill>
              </a:defRPr>
            </a:lvl1pPr>
            <a:lvl2pPr>
              <a:buClr>
                <a:schemeClr val="tx1"/>
              </a:buClr>
              <a:defRPr>
                <a:solidFill>
                  <a:srgbClr val="FFFFFF"/>
                </a:solidFill>
              </a:defRPr>
            </a:lvl2pPr>
            <a:lvl3pPr>
              <a:buClr>
                <a:schemeClr val="tx1"/>
              </a:buClr>
              <a:defRPr>
                <a:solidFill>
                  <a:srgbClr val="FFFFFF"/>
                </a:solidFill>
              </a:defRPr>
            </a:lvl3pPr>
            <a:lvl4pPr>
              <a:buClr>
                <a:schemeClr val="tx1"/>
              </a:buClr>
              <a:defRPr>
                <a:solidFill>
                  <a:srgbClr val="FFFFFF"/>
                </a:solidFill>
              </a:defRPr>
            </a:lvl4pPr>
            <a:lvl5pPr>
              <a:buClr>
                <a:schemeClr val="tx1"/>
              </a:buCl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392" y="1083733"/>
            <a:ext cx="11704320" cy="1625600"/>
          </a:xfrm>
        </p:spPr>
        <p:txBody>
          <a:bodyPr anchor="ctr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483327478"/>
      </p:ext>
    </p:extLst>
  </p:cSld>
  <p:clrMapOvr>
    <a:masterClrMapping/>
  </p:clrMapOvr>
</p:sldLayout>
</file>

<file path=ppt/slideLayouts/slideLayout24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 bwMode="auto">
          <a:xfrm>
            <a:off x="0" y="0"/>
            <a:ext cx="13004800" cy="9753600"/>
          </a:xfrm>
          <a:prstGeom prst="rect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4354" tIns="62194" rIns="124354" bIns="62194" numCol="1" rtlCol="0" anchor="t" anchorCtr="0" compatLnSpc="1">
            <a:prstTxWarp prst="textNoShape">
              <a:avLst/>
            </a:prstTxWarp>
          </a:bodyPr>
          <a:lstStyle/>
          <a:p>
            <a:pPr defTabSz="875631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 dirty="0">
              <a:latin typeface="Arial" charset="0"/>
              <a:ea typeface="ヒラギノ角ゴ Pro W3" charset="-128"/>
            </a:endParaRPr>
          </a:p>
        </p:txBody>
      </p:sp>
      <p:sp>
        <p:nvSpPr>
          <p:cNvPr id="6" name="Text Box 9"/>
          <p:cNvSpPr txBox="1">
            <a:spLocks noChangeArrowheads="1"/>
          </p:cNvSpPr>
          <p:nvPr userDrawn="1"/>
        </p:nvSpPr>
        <p:spPr bwMode="auto">
          <a:xfrm>
            <a:off x="520199" y="398110"/>
            <a:ext cx="4623929" cy="2844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24354" tIns="62194" rIns="124354" bIns="62194">
            <a:prstTxWarp prst="textNoShape">
              <a:avLst/>
            </a:prstTxWarp>
            <a:spAutoFit/>
          </a:bodyPr>
          <a:lstStyle/>
          <a:p>
            <a:pPr defTabSz="875631" eaLnBrk="0" fontAlgn="base">
              <a:spcBef>
                <a:spcPts val="327"/>
              </a:spcBef>
              <a:spcAft>
                <a:spcPct val="0"/>
              </a:spcAft>
              <a:defRPr/>
            </a:pPr>
            <a:r>
              <a:rPr lang="en-US" sz="1000" b="1" kern="1200" dirty="0">
                <a:solidFill>
                  <a:srgbClr val="FFFFFF"/>
                </a:solidFill>
                <a:latin typeface="Arial" charset="0"/>
                <a:ea typeface="ヒラギノ角ゴ Pro W3" charset="-128"/>
              </a:rPr>
              <a:t>COMMUNITY COLLEGE RESEARCH CENTER</a:t>
            </a:r>
            <a:endParaRPr lang="en-US" sz="1000" kern="1200" dirty="0">
              <a:solidFill>
                <a:srgbClr val="FFFFFF"/>
              </a:solidFill>
              <a:latin typeface="Arial" charset="0"/>
              <a:ea typeface="ヒラギノ角ゴ Pro W3" charset="-128"/>
            </a:endParaRPr>
          </a:p>
        </p:txBody>
      </p:sp>
      <p:sp>
        <p:nvSpPr>
          <p:cNvPr id="7" name="Rectangle 6"/>
          <p:cNvSpPr/>
          <p:nvPr userDrawn="1"/>
        </p:nvSpPr>
        <p:spPr bwMode="auto">
          <a:xfrm>
            <a:off x="650240" y="751389"/>
            <a:ext cx="11704320" cy="245646"/>
          </a:xfrm>
          <a:prstGeom prst="rect">
            <a:avLst/>
          </a:prstGeom>
          <a:solidFill>
            <a:srgbClr val="0065A4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4354" tIns="62194" rIns="124354" bIns="62194" numCol="1" rtlCol="0" anchor="t" anchorCtr="0" compatLnSpc="1">
            <a:prstTxWarp prst="textNoShape">
              <a:avLst/>
            </a:prstTxWarp>
          </a:bodyPr>
          <a:lstStyle/>
          <a:p>
            <a:pPr defTabSz="875631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>
              <a:latin typeface="Arial" charset="0"/>
              <a:ea typeface="ヒラギノ角ゴ Pro W3" charset="-12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392" y="2856990"/>
            <a:ext cx="11704320" cy="6364678"/>
          </a:xfrm>
        </p:spPr>
        <p:txBody>
          <a:bodyPr/>
          <a:lstStyle>
            <a:lvl1pPr>
              <a:buClr>
                <a:schemeClr val="accent4"/>
              </a:buClr>
              <a:defRPr>
                <a:solidFill>
                  <a:srgbClr val="FFFFFF"/>
                </a:solidFill>
              </a:defRPr>
            </a:lvl1pPr>
            <a:lvl2pPr>
              <a:buClr>
                <a:schemeClr val="accent4"/>
              </a:buClr>
              <a:defRPr>
                <a:solidFill>
                  <a:srgbClr val="FFFFFF"/>
                </a:solidFill>
              </a:defRPr>
            </a:lvl2pPr>
            <a:lvl3pPr>
              <a:buClr>
                <a:schemeClr val="accent4"/>
              </a:buClr>
              <a:defRPr>
                <a:solidFill>
                  <a:srgbClr val="FFFFFF"/>
                </a:solidFill>
              </a:defRPr>
            </a:lvl3pPr>
            <a:lvl4pPr>
              <a:buClr>
                <a:schemeClr val="accent4"/>
              </a:buClr>
              <a:defRPr>
                <a:solidFill>
                  <a:srgbClr val="FFFFFF"/>
                </a:solidFill>
              </a:defRPr>
            </a:lvl4pPr>
            <a:lvl5pPr>
              <a:buClr>
                <a:schemeClr val="accent4"/>
              </a:buCl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392" y="1083733"/>
            <a:ext cx="11704320" cy="1625600"/>
          </a:xfrm>
        </p:spPr>
        <p:txBody>
          <a:bodyPr anchor="ctr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995820850"/>
      </p:ext>
    </p:extLst>
  </p:cSld>
  <p:clrMapOvr>
    <a:masterClrMapping/>
  </p:clrMapOvr>
</p:sldLayout>
</file>

<file path=ppt/slideLayouts/slideLayout2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7397" y="1083733"/>
            <a:ext cx="11704321" cy="1625600"/>
          </a:xfrm>
        </p:spPr>
        <p:txBody>
          <a:bodyPr anchor="ctr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476395" y="2848682"/>
            <a:ext cx="5659496" cy="6431959"/>
          </a:xfrm>
          <a:ln>
            <a:noFill/>
          </a:ln>
        </p:spPr>
        <p:txBody>
          <a:bodyPr/>
          <a:lstStyle>
            <a:lvl1pPr>
              <a:spcBef>
                <a:spcPts val="614"/>
              </a:spcBef>
              <a:buClr>
                <a:schemeClr val="bg2"/>
              </a:buClr>
              <a:defRPr/>
            </a:lvl1pPr>
            <a:lvl2pPr>
              <a:spcBef>
                <a:spcPts val="614"/>
              </a:spcBef>
              <a:buClr>
                <a:schemeClr val="bg2"/>
              </a:buClr>
              <a:defRPr/>
            </a:lvl2pPr>
            <a:lvl3pPr>
              <a:spcBef>
                <a:spcPts val="614"/>
              </a:spcBef>
              <a:buClr>
                <a:schemeClr val="bg2"/>
              </a:buClr>
              <a:defRPr/>
            </a:lvl3pPr>
            <a:lvl4pPr>
              <a:spcBef>
                <a:spcPts val="614"/>
              </a:spcBef>
              <a:buClr>
                <a:schemeClr val="bg2"/>
              </a:buClr>
              <a:defRPr/>
            </a:lvl4pPr>
            <a:lvl5pPr>
              <a:spcBef>
                <a:spcPts val="614"/>
              </a:spcBef>
              <a:buClr>
                <a:schemeClr val="bg2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6521222" y="2848682"/>
            <a:ext cx="5659496" cy="6431959"/>
          </a:xfrm>
          <a:ln>
            <a:noFill/>
          </a:ln>
        </p:spPr>
        <p:txBody>
          <a:bodyPr/>
          <a:lstStyle>
            <a:lvl1pPr>
              <a:spcBef>
                <a:spcPts val="614"/>
              </a:spcBef>
              <a:buClr>
                <a:schemeClr val="bg2"/>
              </a:buClr>
              <a:defRPr/>
            </a:lvl1pPr>
            <a:lvl2pPr>
              <a:spcBef>
                <a:spcPts val="614"/>
              </a:spcBef>
              <a:buClr>
                <a:schemeClr val="bg2"/>
              </a:buClr>
              <a:defRPr/>
            </a:lvl2pPr>
            <a:lvl3pPr>
              <a:spcBef>
                <a:spcPts val="614"/>
              </a:spcBef>
              <a:buClr>
                <a:schemeClr val="bg2"/>
              </a:buClr>
              <a:defRPr/>
            </a:lvl3pPr>
            <a:lvl4pPr>
              <a:spcBef>
                <a:spcPts val="614"/>
              </a:spcBef>
              <a:buClr>
                <a:schemeClr val="bg2"/>
              </a:buClr>
              <a:defRPr/>
            </a:lvl4pPr>
            <a:lvl5pPr>
              <a:spcBef>
                <a:spcPts val="614"/>
              </a:spcBef>
              <a:buClr>
                <a:schemeClr val="bg2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019016009"/>
      </p:ext>
    </p:extLst>
  </p:cSld>
  <p:clrMapOvr>
    <a:masterClrMapping/>
  </p:clrMapOvr>
</p:sldLayout>
</file>

<file path=ppt/slideLayouts/slideLayout2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 bwMode="auto">
          <a:xfrm>
            <a:off x="476398" y="3384413"/>
            <a:ext cx="5660250" cy="5449374"/>
          </a:xfrm>
          <a:prstGeom prst="rect">
            <a:avLst/>
          </a:prstGeom>
          <a:noFill/>
          <a:ln w="3175" cap="flat" cmpd="sng" algn="ctr">
            <a:solidFill>
              <a:srgbClr val="14131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124354" tIns="62194" rIns="124354" bIns="62194">
            <a:prstTxWarp prst="textNoShape">
              <a:avLst/>
            </a:prstTxWarp>
          </a:bodyPr>
          <a:lstStyle/>
          <a:p>
            <a:pPr defTabSz="875631" eaLnBrk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3400" kern="1200">
              <a:latin typeface="Arial" charset="0"/>
              <a:ea typeface="ヒラギノ角ゴ Pro W3" charset="-128"/>
            </a:endParaRPr>
          </a:p>
        </p:txBody>
      </p:sp>
      <p:sp>
        <p:nvSpPr>
          <p:cNvPr id="10" name="Rectangle 9"/>
          <p:cNvSpPr/>
          <p:nvPr userDrawn="1"/>
        </p:nvSpPr>
        <p:spPr bwMode="auto">
          <a:xfrm>
            <a:off x="6520467" y="3006458"/>
            <a:ext cx="5660248" cy="5827325"/>
          </a:xfrm>
          <a:prstGeom prst="rect">
            <a:avLst/>
          </a:prstGeom>
          <a:noFill/>
          <a:ln w="3175" cap="flat" cmpd="sng" algn="ctr">
            <a:solidFill>
              <a:srgbClr val="14131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124354" tIns="62194" rIns="124354" bIns="62194">
            <a:prstTxWarp prst="textNoShape">
              <a:avLst/>
            </a:prstTxWarp>
          </a:bodyPr>
          <a:lstStyle/>
          <a:p>
            <a:pPr defTabSz="875631" eaLnBrk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3400" kern="1200">
              <a:latin typeface="Arial" charset="0"/>
              <a:ea typeface="ヒラギノ角ゴ Pro W3" charset="-128"/>
            </a:endParaRP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6521222" y="3435133"/>
            <a:ext cx="5659496" cy="5396841"/>
          </a:xfrm>
          <a:ln>
            <a:noFill/>
          </a:ln>
        </p:spPr>
        <p:txBody>
          <a:bodyPr/>
          <a:lstStyle>
            <a:lvl1pPr>
              <a:buClr>
                <a:schemeClr val="bg2"/>
              </a:buClr>
              <a:defRPr/>
            </a:lvl1pPr>
            <a:lvl2pPr>
              <a:buClr>
                <a:schemeClr val="bg2"/>
              </a:buClr>
              <a:defRPr/>
            </a:lvl2pPr>
            <a:lvl3pPr>
              <a:buClr>
                <a:schemeClr val="bg2"/>
              </a:buClr>
              <a:defRPr/>
            </a:lvl3pPr>
            <a:lvl4pPr>
              <a:buClr>
                <a:schemeClr val="bg2"/>
              </a:buClr>
              <a:defRPr/>
            </a:lvl4pPr>
            <a:lvl5pPr>
              <a:buClr>
                <a:schemeClr val="bg2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7468" y="1083733"/>
            <a:ext cx="11718771" cy="1625600"/>
          </a:xfrm>
        </p:spPr>
        <p:txBody>
          <a:bodyPr anchor="ctr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476395" y="3435133"/>
            <a:ext cx="5659496" cy="5411291"/>
          </a:xfrm>
          <a:ln>
            <a:noFill/>
          </a:ln>
        </p:spPr>
        <p:txBody>
          <a:bodyPr/>
          <a:lstStyle>
            <a:lvl1pPr>
              <a:buClr>
                <a:schemeClr val="bg2"/>
              </a:buClr>
              <a:defRPr/>
            </a:lvl1pPr>
            <a:lvl2pPr>
              <a:buClr>
                <a:schemeClr val="bg2"/>
              </a:buClr>
              <a:defRPr/>
            </a:lvl2pPr>
            <a:lvl3pPr>
              <a:buClr>
                <a:schemeClr val="bg2"/>
              </a:buClr>
              <a:defRPr/>
            </a:lvl3pPr>
            <a:lvl4pPr>
              <a:buClr>
                <a:schemeClr val="bg2"/>
              </a:buClr>
              <a:defRPr/>
            </a:lvl4pPr>
            <a:lvl5pPr>
              <a:buClr>
                <a:schemeClr val="bg2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476395" y="3006462"/>
            <a:ext cx="5659496" cy="435750"/>
          </a:xfrm>
          <a:solidFill>
            <a:srgbClr val="0065A4"/>
          </a:solidFill>
          <a:ln>
            <a:noFill/>
          </a:ln>
        </p:spPr>
        <p:txBody>
          <a:bodyPr anchor="ctr"/>
          <a:lstStyle>
            <a:lvl1pPr marL="387160" indent="-151535" algn="l">
              <a:buFontTx/>
              <a:buNone/>
              <a:defRPr sz="17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2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6521222" y="3006462"/>
            <a:ext cx="5659496" cy="435750"/>
          </a:xfrm>
          <a:solidFill>
            <a:srgbClr val="0065A4"/>
          </a:solidFill>
          <a:ln>
            <a:noFill/>
          </a:ln>
        </p:spPr>
        <p:txBody>
          <a:bodyPr anchor="ctr"/>
          <a:lstStyle>
            <a:lvl1pPr marL="471444" indent="-319834" algn="l">
              <a:buFontTx/>
              <a:buNone/>
              <a:defRPr sz="17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86257224"/>
      </p:ext>
    </p:extLst>
  </p:cSld>
  <p:clrMapOvr>
    <a:masterClrMapping/>
  </p:clrMapOvr>
</p:sldLayout>
</file>

<file path=ppt/slideLayouts/slideLayout2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399" y="1083738"/>
            <a:ext cx="11697095" cy="1635082"/>
          </a:xfrm>
        </p:spPr>
        <p:txBody>
          <a:bodyPr anchor="ctr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Box 2"/>
          <p:cNvSpPr txBox="1"/>
          <p:nvPr userDrawn="1"/>
        </p:nvSpPr>
        <p:spPr>
          <a:xfrm>
            <a:off x="896033" y="4421639"/>
            <a:ext cx="251243" cy="648843"/>
          </a:xfrm>
          <a:prstGeom prst="rect">
            <a:avLst/>
          </a:prstGeom>
          <a:noFill/>
        </p:spPr>
        <p:txBody>
          <a:bodyPr wrap="none" lIns="124354" tIns="62194" rIns="124354" bIns="62194" rtlCol="0">
            <a:spAutoFit/>
          </a:bodyPr>
          <a:lstStyle/>
          <a:p>
            <a:pPr defTabSz="875631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 dirty="0">
              <a:latin typeface="Arial" charset="0"/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757414473"/>
      </p:ext>
    </p:extLst>
  </p:cSld>
  <p:clrMapOvr>
    <a:masterClrMapping/>
  </p:clrMapOvr>
</p:sldLayout>
</file>

<file path=ppt/slideLayouts/slideLayout2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7397" y="1067933"/>
            <a:ext cx="11704321" cy="1635082"/>
          </a:xfrm>
        </p:spPr>
        <p:txBody>
          <a:bodyPr anchor="ctr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476395" y="2831040"/>
            <a:ext cx="5659496" cy="6012159"/>
          </a:xfrm>
          <a:ln>
            <a:noFill/>
          </a:ln>
        </p:spPr>
        <p:txBody>
          <a:bodyPr/>
          <a:lstStyle>
            <a:lvl1pPr>
              <a:buClr>
                <a:schemeClr val="bg2"/>
              </a:buClr>
              <a:defRPr/>
            </a:lvl1pPr>
            <a:lvl2pPr>
              <a:buClr>
                <a:schemeClr val="bg2"/>
              </a:buClr>
              <a:defRPr/>
            </a:lvl2pPr>
            <a:lvl3pPr>
              <a:buClr>
                <a:schemeClr val="bg2"/>
              </a:buClr>
              <a:defRPr/>
            </a:lvl3pPr>
            <a:lvl4pPr>
              <a:buClr>
                <a:schemeClr val="bg2"/>
              </a:buClr>
              <a:defRPr/>
            </a:lvl4pPr>
            <a:lvl5pPr>
              <a:buClr>
                <a:schemeClr val="bg2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Chart Placeholder 6"/>
          <p:cNvSpPr>
            <a:spLocks noGrp="1"/>
          </p:cNvSpPr>
          <p:nvPr>
            <p:ph type="chart" sz="quarter" idx="12"/>
          </p:nvPr>
        </p:nvSpPr>
        <p:spPr>
          <a:xfrm>
            <a:off x="6497892" y="2818167"/>
            <a:ext cx="5682826" cy="6024201"/>
          </a:xfrm>
        </p:spPr>
        <p:txBody>
          <a:bodyPr/>
          <a:lstStyle/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101083626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 bwMode="auto">
          <a:xfrm>
            <a:off x="0" y="0"/>
            <a:ext cx="13004800" cy="9753600"/>
          </a:xfrm>
          <a:prstGeom prst="rect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2946" tIns="61544" rIns="122946" bIns="61544" numCol="1" rtlCol="0" anchor="t" anchorCtr="0" compatLnSpc="1">
            <a:prstTxWarp prst="textNoShape">
              <a:avLst/>
            </a:prstTxWarp>
          </a:bodyPr>
          <a:lstStyle/>
          <a:p>
            <a:pPr defTabSz="866592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 baseline="-25000" dirty="0">
              <a:solidFill>
                <a:prstClr val="black"/>
              </a:solidFill>
              <a:latin typeface="Arial" charset="0"/>
              <a:ea typeface="ヒラギノ角ゴ Pro W3" charset="-12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392" y="5642248"/>
            <a:ext cx="11704320" cy="3067419"/>
          </a:xfrm>
        </p:spPr>
        <p:txBody>
          <a:bodyPr/>
          <a:lstStyle>
            <a:lvl1pPr marL="0" indent="0">
              <a:spcAft>
                <a:spcPts val="0"/>
              </a:spcAft>
              <a:buFontTx/>
              <a:buNone/>
              <a:tabLst>
                <a:tab pos="1232178" algn="l"/>
              </a:tabLst>
              <a:defRPr sz="2800" b="1">
                <a:solidFill>
                  <a:srgbClr val="FFFFFF"/>
                </a:solidFill>
              </a:defRPr>
            </a:lvl1pPr>
            <a:lvl2pPr marL="0" indent="0">
              <a:spcAft>
                <a:spcPts val="0"/>
              </a:spcAft>
              <a:buFontTx/>
              <a:buNone/>
              <a:tabLst>
                <a:tab pos="924168" algn="l"/>
              </a:tabLst>
              <a:defRPr sz="1400" b="1">
                <a:solidFill>
                  <a:srgbClr val="FFFFFF"/>
                </a:solidFill>
              </a:defRPr>
            </a:lvl2pPr>
            <a:lvl3pPr marL="1232178" indent="-1232178">
              <a:spcAft>
                <a:spcPts val="0"/>
              </a:spcAft>
              <a:buFontTx/>
              <a:buNone/>
              <a:tabLst/>
              <a:defRPr sz="1400" b="0">
                <a:solidFill>
                  <a:srgbClr val="FFFFFF"/>
                </a:solidFill>
              </a:defRPr>
            </a:lvl3pPr>
            <a:lvl4pPr marL="1232178" indent="-1232178">
              <a:spcAft>
                <a:spcPts val="0"/>
              </a:spcAft>
              <a:buFontTx/>
              <a:buNone/>
              <a:tabLst/>
              <a:defRPr sz="1400">
                <a:solidFill>
                  <a:srgbClr val="FFFFFF"/>
                </a:solidFill>
              </a:defRPr>
            </a:lvl4pPr>
            <a:lvl5pPr marL="1232178" indent="-1232178">
              <a:spcAft>
                <a:spcPts val="0"/>
              </a:spcAft>
              <a:buFontTx/>
              <a:buNone/>
              <a:tabLst/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392" y="2061355"/>
            <a:ext cx="11704320" cy="3564278"/>
          </a:xfrm>
        </p:spPr>
        <p:txBody>
          <a:bodyPr anchor="t"/>
          <a:lstStyle>
            <a:lvl1pPr>
              <a:defRPr sz="71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Subtitle 8"/>
          <p:cNvSpPr txBox="1">
            <a:spLocks/>
          </p:cNvSpPr>
          <p:nvPr userDrawn="1"/>
        </p:nvSpPr>
        <p:spPr bwMode="auto">
          <a:xfrm>
            <a:off x="10747022" y="1047438"/>
            <a:ext cx="1596700" cy="2256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22946" tIns="61544" rIns="122946" bIns="61544" numCol="1" anchor="t" anchorCtr="0" compatLnSpc="1">
            <a:prstTxWarp prst="textNoShape">
              <a:avLst/>
            </a:prstTxWarp>
          </a:bodyPr>
          <a:lstStyle/>
          <a:p>
            <a:pPr algn="r" defTabSz="866592" eaLnBrk="0" fontAlgn="base">
              <a:spcBef>
                <a:spcPct val="20000"/>
              </a:spcBef>
              <a:spcAft>
                <a:spcPts val="853"/>
              </a:spcAft>
              <a:buClr>
                <a:srgbClr val="A3B222"/>
              </a:buClr>
              <a:defRPr/>
            </a:pPr>
            <a:r>
              <a:rPr lang="en-US" b="1" dirty="0">
                <a:solidFill>
                  <a:srgbClr val="FFFFFF"/>
                </a:solidFill>
                <a:latin typeface="Arial" charset="0"/>
                <a:ea typeface="ヒラギノ角ゴ Pro W3" charset="-128"/>
              </a:rPr>
              <a:t>February 5, 2016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625" y="372594"/>
            <a:ext cx="5036776" cy="979614"/>
          </a:xfrm>
          <a:prstGeom prst="rect">
            <a:avLst/>
          </a:prstGeom>
        </p:spPr>
      </p:pic>
      <p:sp>
        <p:nvSpPr>
          <p:cNvPr id="12" name="Rectangle 11"/>
          <p:cNvSpPr/>
          <p:nvPr userDrawn="1"/>
        </p:nvSpPr>
        <p:spPr bwMode="auto">
          <a:xfrm>
            <a:off x="650240" y="1589476"/>
            <a:ext cx="11704320" cy="245646"/>
          </a:xfrm>
          <a:prstGeom prst="rect">
            <a:avLst/>
          </a:prstGeom>
          <a:solidFill>
            <a:schemeClr val="bg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2946" tIns="61544" rIns="122946" bIns="61544" numCol="1" rtlCol="0" anchor="t" anchorCtr="0" compatLnSpc="1">
            <a:prstTxWarp prst="textNoShape">
              <a:avLst/>
            </a:prstTxWarp>
          </a:bodyPr>
          <a:lstStyle/>
          <a:p>
            <a:pPr defTabSz="866592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 dirty="0">
              <a:solidFill>
                <a:prstClr val="black"/>
              </a:solidFill>
              <a:latin typeface="Arial" charset="0"/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74112967"/>
      </p:ext>
    </p:extLst>
  </p:cSld>
  <p:clrMapOvr>
    <a:masterClrMapping/>
  </p:clrMapOvr>
</p:sldLayout>
</file>

<file path=ppt/slideLayouts/slideLayout2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7" name="Chart Placeholder 6"/>
          <p:cNvSpPr>
            <a:spLocks noGrp="1"/>
          </p:cNvSpPr>
          <p:nvPr>
            <p:ph type="chart" sz="quarter" idx="12"/>
          </p:nvPr>
        </p:nvSpPr>
        <p:spPr>
          <a:xfrm>
            <a:off x="6497889" y="3131977"/>
            <a:ext cx="5682826" cy="5839367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6" name="Chart Placeholder 6"/>
          <p:cNvSpPr>
            <a:spLocks noGrp="1"/>
          </p:cNvSpPr>
          <p:nvPr>
            <p:ph type="chart" sz="quarter" idx="13"/>
          </p:nvPr>
        </p:nvSpPr>
        <p:spPr>
          <a:xfrm>
            <a:off x="476395" y="3131977"/>
            <a:ext cx="5682826" cy="5839367"/>
          </a:xfrm>
        </p:spPr>
        <p:txBody>
          <a:bodyPr/>
          <a:lstStyle/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645364258"/>
      </p:ext>
    </p:extLst>
  </p:cSld>
  <p:clrMapOvr>
    <a:masterClrMapping/>
  </p:clrMapOvr>
</p:sldLayout>
</file>

<file path=ppt/slideLayouts/slideLayout25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 bwMode="auto">
          <a:xfrm>
            <a:off x="0" y="0"/>
            <a:ext cx="13004800" cy="9753600"/>
          </a:xfrm>
          <a:prstGeom prst="rect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4492" tIns="62262" rIns="124492" bIns="62262" numCol="1" rtlCol="0" anchor="t" anchorCtr="0" compatLnSpc="1">
            <a:prstTxWarp prst="textNoShape">
              <a:avLst/>
            </a:prstTxWarp>
          </a:bodyPr>
          <a:lstStyle/>
          <a:p>
            <a:pPr defTabSz="876610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 baseline="-25000" dirty="0">
              <a:latin typeface="Arial" charset="0"/>
              <a:ea typeface="ヒラギノ角ゴ Pro W3" charset="-12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392" y="5641925"/>
            <a:ext cx="11704320" cy="3067419"/>
          </a:xfrm>
        </p:spPr>
        <p:txBody>
          <a:bodyPr/>
          <a:lstStyle>
            <a:lvl1pPr marL="0" indent="0">
              <a:spcAft>
                <a:spcPts val="0"/>
              </a:spcAft>
              <a:buFontTx/>
              <a:buNone/>
              <a:tabLst>
                <a:tab pos="1246894" algn="l"/>
              </a:tabLst>
              <a:defRPr sz="2800" b="1">
                <a:solidFill>
                  <a:srgbClr val="FFFFFF"/>
                </a:solidFill>
              </a:defRPr>
            </a:lvl1pPr>
            <a:lvl2pPr marL="0" indent="0">
              <a:spcAft>
                <a:spcPts val="0"/>
              </a:spcAft>
              <a:buFontTx/>
              <a:buNone/>
              <a:tabLst>
                <a:tab pos="935031" algn="l"/>
              </a:tabLst>
              <a:defRPr sz="1400" b="1">
                <a:solidFill>
                  <a:srgbClr val="FFFFFF"/>
                </a:solidFill>
              </a:defRPr>
            </a:lvl2pPr>
            <a:lvl3pPr marL="1246894" indent="-1246894">
              <a:spcAft>
                <a:spcPts val="0"/>
              </a:spcAft>
              <a:buFontTx/>
              <a:buNone/>
              <a:tabLst/>
              <a:defRPr sz="1400" b="0">
                <a:solidFill>
                  <a:srgbClr val="FFFFFF"/>
                </a:solidFill>
              </a:defRPr>
            </a:lvl3pPr>
            <a:lvl4pPr marL="1246894" indent="-1246894">
              <a:spcAft>
                <a:spcPts val="0"/>
              </a:spcAft>
              <a:buFontTx/>
              <a:buNone/>
              <a:tabLst/>
              <a:defRPr sz="1400">
                <a:solidFill>
                  <a:srgbClr val="FFFFFF"/>
                </a:solidFill>
              </a:defRPr>
            </a:lvl4pPr>
            <a:lvl5pPr marL="1246894" indent="-1246894">
              <a:spcAft>
                <a:spcPts val="0"/>
              </a:spcAft>
              <a:buFontTx/>
              <a:buNone/>
              <a:tabLst/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392" y="2061355"/>
            <a:ext cx="11704320" cy="3564278"/>
          </a:xfrm>
        </p:spPr>
        <p:txBody>
          <a:bodyPr anchor="t"/>
          <a:lstStyle>
            <a:lvl1pPr>
              <a:defRPr sz="71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Subtitle 8"/>
          <p:cNvSpPr txBox="1">
            <a:spLocks/>
          </p:cNvSpPr>
          <p:nvPr userDrawn="1"/>
        </p:nvSpPr>
        <p:spPr bwMode="auto">
          <a:xfrm>
            <a:off x="10747022" y="1047111"/>
            <a:ext cx="1596700" cy="2256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24492" tIns="62262" rIns="124492" bIns="62262" numCol="1" anchor="t" anchorCtr="0" compatLnSpc="1">
            <a:prstTxWarp prst="textNoShape">
              <a:avLst/>
            </a:prstTxWarp>
          </a:bodyPr>
          <a:lstStyle/>
          <a:p>
            <a:pPr algn="r" defTabSz="876610" eaLnBrk="0" fontAlgn="base">
              <a:spcBef>
                <a:spcPct val="20000"/>
              </a:spcBef>
              <a:spcAft>
                <a:spcPts val="853"/>
              </a:spcAft>
              <a:buClr>
                <a:srgbClr val="A3B222"/>
              </a:buClr>
              <a:defRPr/>
            </a:pPr>
            <a:endParaRPr lang="en-US" b="1" dirty="0">
              <a:solidFill>
                <a:srgbClr val="FFFFFF"/>
              </a:solidFill>
              <a:latin typeface="Arial" charset="0"/>
              <a:ea typeface="ヒラギノ角ゴ Pro W3" charset="-128"/>
            </a:endParaRP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625" y="372594"/>
            <a:ext cx="5036776" cy="979614"/>
          </a:xfrm>
          <a:prstGeom prst="rect">
            <a:avLst/>
          </a:prstGeom>
        </p:spPr>
      </p:pic>
      <p:sp>
        <p:nvSpPr>
          <p:cNvPr id="12" name="Rectangle 11"/>
          <p:cNvSpPr/>
          <p:nvPr userDrawn="1"/>
        </p:nvSpPr>
        <p:spPr bwMode="auto">
          <a:xfrm>
            <a:off x="650240" y="1589476"/>
            <a:ext cx="11704320" cy="245646"/>
          </a:xfrm>
          <a:prstGeom prst="rect">
            <a:avLst/>
          </a:prstGeom>
          <a:solidFill>
            <a:schemeClr val="bg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4492" tIns="62262" rIns="124492" bIns="62262" numCol="1" rtlCol="0" anchor="t" anchorCtr="0" compatLnSpc="1">
            <a:prstTxWarp prst="textNoShape">
              <a:avLst/>
            </a:prstTxWarp>
          </a:bodyPr>
          <a:lstStyle/>
          <a:p>
            <a:pPr defTabSz="876610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 dirty="0">
              <a:latin typeface="Arial" charset="0"/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590362916"/>
      </p:ext>
    </p:extLst>
  </p:cSld>
  <p:clrMapOvr>
    <a:masterClrMapping/>
  </p:clrMapOvr>
</p:sldLayout>
</file>

<file path=ppt/slideLayouts/slideLayout25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 bwMode="auto">
          <a:xfrm>
            <a:off x="0" y="0"/>
            <a:ext cx="13004800" cy="9753600"/>
          </a:xfrm>
          <a:prstGeom prst="rect">
            <a:avLst/>
          </a:prstGeom>
          <a:solidFill>
            <a:srgbClr val="0065A4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4492" tIns="62262" rIns="124492" bIns="62262" numCol="1" rtlCol="0" anchor="t" anchorCtr="0" compatLnSpc="1">
            <a:prstTxWarp prst="textNoShape">
              <a:avLst/>
            </a:prstTxWarp>
          </a:bodyPr>
          <a:lstStyle/>
          <a:p>
            <a:pPr defTabSz="876610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 dirty="0">
              <a:latin typeface="Arial" charset="0"/>
              <a:ea typeface="ヒラギノ角ゴ Pro W3" charset="-12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392" y="5641925"/>
            <a:ext cx="11704320" cy="3067419"/>
          </a:xfrm>
        </p:spPr>
        <p:txBody>
          <a:bodyPr/>
          <a:lstStyle>
            <a:lvl1pPr marL="0" indent="0">
              <a:spcAft>
                <a:spcPts val="0"/>
              </a:spcAft>
              <a:buFontTx/>
              <a:buNone/>
              <a:tabLst>
                <a:tab pos="1246894" algn="l"/>
              </a:tabLst>
              <a:defRPr sz="2800" b="1">
                <a:solidFill>
                  <a:srgbClr val="FFFFFF"/>
                </a:solidFill>
              </a:defRPr>
            </a:lvl1pPr>
            <a:lvl2pPr marL="0" indent="0">
              <a:spcAft>
                <a:spcPts val="0"/>
              </a:spcAft>
              <a:buFontTx/>
              <a:buNone/>
              <a:tabLst>
                <a:tab pos="935031" algn="l"/>
              </a:tabLst>
              <a:defRPr sz="1400" b="1">
                <a:solidFill>
                  <a:srgbClr val="FFFFFF"/>
                </a:solidFill>
              </a:defRPr>
            </a:lvl2pPr>
            <a:lvl3pPr marL="1246894" indent="-1246894">
              <a:spcAft>
                <a:spcPts val="0"/>
              </a:spcAft>
              <a:buFontTx/>
              <a:buNone/>
              <a:tabLst/>
              <a:defRPr sz="1400" b="0">
                <a:solidFill>
                  <a:srgbClr val="FFFFFF"/>
                </a:solidFill>
              </a:defRPr>
            </a:lvl3pPr>
            <a:lvl4pPr marL="1246894" indent="-1246894">
              <a:spcAft>
                <a:spcPts val="0"/>
              </a:spcAft>
              <a:buFontTx/>
              <a:buNone/>
              <a:tabLst/>
              <a:defRPr sz="1400">
                <a:solidFill>
                  <a:srgbClr val="FFFFFF"/>
                </a:solidFill>
              </a:defRPr>
            </a:lvl4pPr>
            <a:lvl5pPr marL="1246894" indent="-1246894">
              <a:spcAft>
                <a:spcPts val="0"/>
              </a:spcAft>
              <a:buFontTx/>
              <a:buNone/>
              <a:tabLst/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392" y="2061355"/>
            <a:ext cx="11704320" cy="3564278"/>
          </a:xfrm>
        </p:spPr>
        <p:txBody>
          <a:bodyPr anchor="t"/>
          <a:lstStyle>
            <a:lvl1pPr>
              <a:defRPr sz="71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Subtitle 8"/>
          <p:cNvSpPr txBox="1">
            <a:spLocks/>
          </p:cNvSpPr>
          <p:nvPr userDrawn="1"/>
        </p:nvSpPr>
        <p:spPr bwMode="auto">
          <a:xfrm>
            <a:off x="10747022" y="1047111"/>
            <a:ext cx="1596700" cy="2256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24492" tIns="62262" rIns="124492" bIns="62262" numCol="1" anchor="t" anchorCtr="0" compatLnSpc="1">
            <a:prstTxWarp prst="textNoShape">
              <a:avLst/>
            </a:prstTxWarp>
          </a:bodyPr>
          <a:lstStyle/>
          <a:p>
            <a:pPr algn="r" defTabSz="876610" eaLnBrk="0" fontAlgn="base">
              <a:spcBef>
                <a:spcPct val="20000"/>
              </a:spcBef>
              <a:spcAft>
                <a:spcPts val="853"/>
              </a:spcAft>
              <a:buClr>
                <a:srgbClr val="A3B222"/>
              </a:buClr>
              <a:defRPr/>
            </a:pPr>
            <a:r>
              <a:rPr lang="en-US" b="1" dirty="0">
                <a:latin typeface="Arial" charset="0"/>
                <a:ea typeface="ヒラギノ角ゴ Pro W3" charset="-128"/>
              </a:rPr>
              <a:t>February 2, 2016</a:t>
            </a:r>
          </a:p>
        </p:txBody>
      </p:sp>
      <p:sp>
        <p:nvSpPr>
          <p:cNvPr id="12" name="Rectangle 11"/>
          <p:cNvSpPr/>
          <p:nvPr userDrawn="1"/>
        </p:nvSpPr>
        <p:spPr bwMode="auto">
          <a:xfrm>
            <a:off x="650240" y="1589476"/>
            <a:ext cx="11704320" cy="245646"/>
          </a:xfrm>
          <a:prstGeom prst="rect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4492" tIns="62262" rIns="124492" bIns="62262" numCol="1" rtlCol="0" anchor="t" anchorCtr="0" compatLnSpc="1">
            <a:prstTxWarp prst="textNoShape">
              <a:avLst/>
            </a:prstTxWarp>
          </a:bodyPr>
          <a:lstStyle/>
          <a:p>
            <a:pPr defTabSz="876610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 dirty="0">
              <a:latin typeface="Arial" charset="0"/>
              <a:ea typeface="ヒラギノ角ゴ Pro W3" charset="-128"/>
            </a:endParaRPr>
          </a:p>
        </p:txBody>
      </p:sp>
      <p:pic>
        <p:nvPicPr>
          <p:cNvPr id="10" name="Picture 9" descr="CCRC_logo_reverse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17898" y="130049"/>
            <a:ext cx="4473651" cy="1509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8746591"/>
      </p:ext>
    </p:extLst>
  </p:cSld>
  <p:clrMapOvr>
    <a:masterClrMapping/>
  </p:clrMapOvr>
</p:sldLayout>
</file>

<file path=ppt/slideLayouts/slideLayout2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 bwMode="auto">
          <a:xfrm>
            <a:off x="0" y="0"/>
            <a:ext cx="13004800" cy="9753600"/>
          </a:xfrm>
          <a:prstGeom prst="rect">
            <a:avLst/>
          </a:prstGeom>
          <a:solidFill>
            <a:srgbClr val="0065A4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4492" tIns="62262" rIns="124492" bIns="62262" numCol="1" rtlCol="0" anchor="t" anchorCtr="0" compatLnSpc="1">
            <a:prstTxWarp prst="textNoShape">
              <a:avLst/>
            </a:prstTxWarp>
          </a:bodyPr>
          <a:lstStyle/>
          <a:p>
            <a:pPr defTabSz="876610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 dirty="0">
              <a:latin typeface="Arial" charset="0"/>
              <a:ea typeface="ヒラギノ角ゴ Pro W3" charset="-128"/>
            </a:endParaRPr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76392" y="1067928"/>
            <a:ext cx="11704320" cy="5477370"/>
          </a:xfrm>
        </p:spPr>
        <p:txBody>
          <a:bodyPr anchor="t"/>
          <a:lstStyle>
            <a:lvl1pPr>
              <a:spcBef>
                <a:spcPts val="0"/>
              </a:spcBef>
              <a:defRPr sz="85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76392" y="6546460"/>
            <a:ext cx="7610216" cy="1250809"/>
          </a:xfrm>
        </p:spPr>
        <p:txBody>
          <a:bodyPr/>
          <a:lstStyle>
            <a:lvl1pPr marL="0" indent="0">
              <a:spcAft>
                <a:spcPts val="853"/>
              </a:spcAft>
              <a:buFontTx/>
              <a:buNone/>
              <a:defRPr sz="28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8" name="Text Box 9"/>
          <p:cNvSpPr txBox="1">
            <a:spLocks noChangeArrowheads="1"/>
          </p:cNvSpPr>
          <p:nvPr userDrawn="1"/>
        </p:nvSpPr>
        <p:spPr bwMode="auto">
          <a:xfrm>
            <a:off x="8351972" y="413579"/>
            <a:ext cx="4132638" cy="28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24492" tIns="62262" rIns="124492" bIns="62262">
            <a:prstTxWarp prst="textNoShape">
              <a:avLst/>
            </a:prstTxWarp>
            <a:spAutoFit/>
          </a:bodyPr>
          <a:lstStyle/>
          <a:p>
            <a:pPr algn="r" defTabSz="876610" eaLnBrk="0" fontAlgn="base">
              <a:spcBef>
                <a:spcPts val="327"/>
              </a:spcBef>
              <a:spcAft>
                <a:spcPct val="0"/>
              </a:spcAft>
              <a:defRPr/>
            </a:pPr>
            <a:r>
              <a:rPr lang="en-US" sz="1000" b="1" kern="1200" dirty="0">
                <a:latin typeface="Arial" charset="0"/>
                <a:ea typeface="ヒラギノ角ゴ Pro W3" charset="-128"/>
              </a:rPr>
              <a:t>CCRC/ February 2, 2016</a:t>
            </a:r>
            <a:endParaRPr lang="en-US" sz="1000" kern="1200" dirty="0">
              <a:latin typeface="Arial" charset="0"/>
              <a:ea typeface="ヒラギノ角ゴ Pro W3" charset="-128"/>
            </a:endParaRPr>
          </a:p>
        </p:txBody>
      </p:sp>
      <p:sp>
        <p:nvSpPr>
          <p:cNvPr id="9" name="Text Box 9"/>
          <p:cNvSpPr txBox="1">
            <a:spLocks noChangeArrowheads="1"/>
          </p:cNvSpPr>
          <p:nvPr userDrawn="1"/>
        </p:nvSpPr>
        <p:spPr bwMode="auto">
          <a:xfrm>
            <a:off x="520199" y="399130"/>
            <a:ext cx="4623929" cy="28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24492" tIns="62262" rIns="124492" bIns="62262">
            <a:prstTxWarp prst="textNoShape">
              <a:avLst/>
            </a:prstTxWarp>
            <a:spAutoFit/>
          </a:bodyPr>
          <a:lstStyle/>
          <a:p>
            <a:pPr defTabSz="876610" eaLnBrk="0" fontAlgn="base">
              <a:spcBef>
                <a:spcPts val="327"/>
              </a:spcBef>
              <a:spcAft>
                <a:spcPct val="0"/>
              </a:spcAft>
              <a:defRPr/>
            </a:pPr>
            <a:r>
              <a:rPr lang="en-US" sz="1000" b="1" kern="1200" dirty="0">
                <a:latin typeface="Arial" charset="0"/>
                <a:ea typeface="ヒラギノ角ゴ Pro W3" charset="-128"/>
              </a:rPr>
              <a:t>COMMUNITY COLLEGE RESEARCH CENTER</a:t>
            </a:r>
            <a:endParaRPr lang="en-US" sz="1000" kern="1200" dirty="0">
              <a:latin typeface="Arial" charset="0"/>
              <a:ea typeface="ヒラギノ角ゴ Pro W3" charset="-128"/>
            </a:endParaRPr>
          </a:p>
        </p:txBody>
      </p:sp>
      <p:sp>
        <p:nvSpPr>
          <p:cNvPr id="10" name="Rectangle 9"/>
          <p:cNvSpPr/>
          <p:nvPr userDrawn="1"/>
        </p:nvSpPr>
        <p:spPr bwMode="auto">
          <a:xfrm>
            <a:off x="650240" y="751389"/>
            <a:ext cx="11704320" cy="245646"/>
          </a:xfrm>
          <a:prstGeom prst="rect">
            <a:avLst/>
          </a:prstGeom>
          <a:solidFill>
            <a:srgbClr val="14131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4492" tIns="62262" rIns="124492" bIns="62262" numCol="1" rtlCol="0" anchor="t" anchorCtr="0" compatLnSpc="1">
            <a:prstTxWarp prst="textNoShape">
              <a:avLst/>
            </a:prstTxWarp>
          </a:bodyPr>
          <a:lstStyle/>
          <a:p>
            <a:pPr defTabSz="876610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>
              <a:latin typeface="Arial" charset="0"/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929863112"/>
      </p:ext>
    </p:extLst>
  </p:cSld>
  <p:clrMapOvr>
    <a:masterClrMapping/>
  </p:clrMapOvr>
</p:sldLayout>
</file>

<file path=ppt/slideLayouts/slideLayout25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462847" y="1069060"/>
            <a:ext cx="11971694" cy="5463371"/>
          </a:xfrm>
        </p:spPr>
        <p:txBody>
          <a:bodyPr anchor="t"/>
          <a:lstStyle>
            <a:lvl1pPr>
              <a:spcBef>
                <a:spcPts val="0"/>
              </a:spcBef>
              <a:defRPr sz="8500">
                <a:solidFill>
                  <a:srgbClr val="141313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br>
              <a:rPr lang="en-US" dirty="0"/>
            </a:br>
            <a:endParaRPr lang="en-US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76393" y="6530655"/>
            <a:ext cx="7784064" cy="1250809"/>
          </a:xfrm>
        </p:spPr>
        <p:txBody>
          <a:bodyPr/>
          <a:lstStyle>
            <a:lvl1pPr marL="0" indent="0">
              <a:spcAft>
                <a:spcPts val="853"/>
              </a:spcAft>
              <a:buFontTx/>
              <a:buNone/>
              <a:defRPr sz="2800" b="1">
                <a:solidFill>
                  <a:srgbClr val="141313"/>
                </a:solidFill>
              </a:defRPr>
            </a:lvl1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037266152"/>
      </p:ext>
    </p:extLst>
  </p:cSld>
  <p:clrMapOvr>
    <a:masterClrMapping/>
  </p:clrMapOvr>
</p:sldLayout>
</file>

<file path=ppt/slideLayouts/slideLayout25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392" y="2856990"/>
            <a:ext cx="11704320" cy="6364678"/>
          </a:xfrm>
        </p:spPr>
        <p:txBody>
          <a:bodyPr/>
          <a:lstStyle>
            <a:lvl1pPr>
              <a:buClr>
                <a:schemeClr val="bg2"/>
              </a:buClr>
              <a:defRPr/>
            </a:lvl1pPr>
            <a:lvl2pPr>
              <a:buClr>
                <a:schemeClr val="bg2"/>
              </a:buClr>
              <a:defRPr/>
            </a:lvl2pPr>
            <a:lvl3pPr>
              <a:buClr>
                <a:schemeClr val="bg2"/>
              </a:buClr>
              <a:defRPr/>
            </a:lvl3pPr>
            <a:lvl4pPr>
              <a:buClr>
                <a:schemeClr val="bg2"/>
              </a:buClr>
              <a:defRPr/>
            </a:lvl4pPr>
            <a:lvl5pPr>
              <a:buClr>
                <a:schemeClr val="bg2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392" y="1083733"/>
            <a:ext cx="11704320" cy="1625600"/>
          </a:xfrm>
        </p:spPr>
        <p:txBody>
          <a:bodyPr anchor="ctr"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526935618"/>
      </p:ext>
    </p:extLst>
  </p:cSld>
  <p:clrMapOvr>
    <a:masterClrMapping/>
  </p:clrMapOvr>
</p:sldLayout>
</file>

<file path=ppt/slideLayouts/slideLayout25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 bwMode="auto">
          <a:xfrm>
            <a:off x="0" y="0"/>
            <a:ext cx="13004800" cy="9753600"/>
          </a:xfrm>
          <a:prstGeom prst="rect">
            <a:avLst/>
          </a:prstGeom>
          <a:solidFill>
            <a:schemeClr val="bg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4492" tIns="62262" rIns="124492" bIns="62262" numCol="1" rtlCol="0" anchor="t" anchorCtr="0" compatLnSpc="1">
            <a:prstTxWarp prst="textNoShape">
              <a:avLst/>
            </a:prstTxWarp>
          </a:bodyPr>
          <a:lstStyle/>
          <a:p>
            <a:pPr defTabSz="876610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 dirty="0">
              <a:latin typeface="Arial" charset="0"/>
              <a:ea typeface="ヒラギノ角ゴ Pro W3" charset="-128"/>
            </a:endParaRPr>
          </a:p>
        </p:txBody>
      </p:sp>
      <p:sp>
        <p:nvSpPr>
          <p:cNvPr id="5" name="Text Box 9"/>
          <p:cNvSpPr txBox="1">
            <a:spLocks noChangeArrowheads="1"/>
          </p:cNvSpPr>
          <p:nvPr userDrawn="1"/>
        </p:nvSpPr>
        <p:spPr bwMode="auto">
          <a:xfrm>
            <a:off x="8351972" y="413579"/>
            <a:ext cx="4132638" cy="28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24492" tIns="62262" rIns="124492" bIns="62262">
            <a:prstTxWarp prst="textNoShape">
              <a:avLst/>
            </a:prstTxWarp>
            <a:spAutoFit/>
          </a:bodyPr>
          <a:lstStyle/>
          <a:p>
            <a:pPr algn="r" defTabSz="876610" eaLnBrk="0" fontAlgn="base">
              <a:spcBef>
                <a:spcPts val="327"/>
              </a:spcBef>
              <a:spcAft>
                <a:spcPct val="0"/>
              </a:spcAft>
              <a:defRPr/>
            </a:pPr>
            <a:r>
              <a:rPr lang="en-US" sz="1000" b="1" kern="1200" dirty="0">
                <a:latin typeface="Arial" charset="0"/>
                <a:ea typeface="ヒラギノ角ゴ Pro W3" charset="-128"/>
              </a:rPr>
              <a:t>CCRC/ February 2, 2016</a:t>
            </a:r>
            <a:endParaRPr lang="en-US" sz="1000" kern="1200" dirty="0">
              <a:latin typeface="Arial" charset="0"/>
              <a:ea typeface="ヒラギノ角ゴ Pro W3" charset="-128"/>
            </a:endParaRPr>
          </a:p>
        </p:txBody>
      </p:sp>
      <p:sp>
        <p:nvSpPr>
          <p:cNvPr id="6" name="Text Box 9"/>
          <p:cNvSpPr txBox="1">
            <a:spLocks noChangeArrowheads="1"/>
          </p:cNvSpPr>
          <p:nvPr userDrawn="1"/>
        </p:nvSpPr>
        <p:spPr bwMode="auto">
          <a:xfrm>
            <a:off x="520199" y="399130"/>
            <a:ext cx="4623929" cy="28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24492" tIns="62262" rIns="124492" bIns="62262">
            <a:prstTxWarp prst="textNoShape">
              <a:avLst/>
            </a:prstTxWarp>
            <a:spAutoFit/>
          </a:bodyPr>
          <a:lstStyle/>
          <a:p>
            <a:pPr defTabSz="876610" eaLnBrk="0" fontAlgn="base">
              <a:spcBef>
                <a:spcPts val="327"/>
              </a:spcBef>
              <a:spcAft>
                <a:spcPct val="0"/>
              </a:spcAft>
              <a:defRPr/>
            </a:pPr>
            <a:r>
              <a:rPr lang="en-US" sz="1000" b="1" kern="1200" dirty="0">
                <a:latin typeface="Arial" charset="0"/>
                <a:ea typeface="ヒラギノ角ゴ Pro W3" charset="-128"/>
              </a:rPr>
              <a:t>COMMUNITY COLLEGE RESEARCH CENTER</a:t>
            </a:r>
            <a:endParaRPr lang="en-US" sz="1000" kern="1200" dirty="0">
              <a:latin typeface="Arial" charset="0"/>
              <a:ea typeface="ヒラギノ角ゴ Pro W3" charset="-128"/>
            </a:endParaRPr>
          </a:p>
        </p:txBody>
      </p:sp>
      <p:sp>
        <p:nvSpPr>
          <p:cNvPr id="7" name="Rectangle 6"/>
          <p:cNvSpPr/>
          <p:nvPr userDrawn="1"/>
        </p:nvSpPr>
        <p:spPr bwMode="auto">
          <a:xfrm>
            <a:off x="650240" y="751389"/>
            <a:ext cx="11704320" cy="245646"/>
          </a:xfrm>
          <a:prstGeom prst="rect">
            <a:avLst/>
          </a:prstGeom>
          <a:solidFill>
            <a:srgbClr val="14131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4492" tIns="62262" rIns="124492" bIns="62262" numCol="1" rtlCol="0" anchor="t" anchorCtr="0" compatLnSpc="1">
            <a:prstTxWarp prst="textNoShape">
              <a:avLst/>
            </a:prstTxWarp>
          </a:bodyPr>
          <a:lstStyle/>
          <a:p>
            <a:pPr defTabSz="876610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>
              <a:latin typeface="Arial" charset="0"/>
              <a:ea typeface="ヒラギノ角ゴ Pro W3" charset="-12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392" y="2856990"/>
            <a:ext cx="11704320" cy="6364678"/>
          </a:xfrm>
        </p:spPr>
        <p:txBody>
          <a:bodyPr/>
          <a:lstStyle>
            <a:lvl1pPr>
              <a:buClr>
                <a:schemeClr val="tx1"/>
              </a:buClr>
              <a:defRPr>
                <a:solidFill>
                  <a:srgbClr val="FFFFFF"/>
                </a:solidFill>
              </a:defRPr>
            </a:lvl1pPr>
            <a:lvl2pPr>
              <a:buClr>
                <a:schemeClr val="tx1"/>
              </a:buClr>
              <a:defRPr>
                <a:solidFill>
                  <a:srgbClr val="FFFFFF"/>
                </a:solidFill>
              </a:defRPr>
            </a:lvl2pPr>
            <a:lvl3pPr>
              <a:buClr>
                <a:schemeClr val="tx1"/>
              </a:buClr>
              <a:defRPr>
                <a:solidFill>
                  <a:srgbClr val="FFFFFF"/>
                </a:solidFill>
              </a:defRPr>
            </a:lvl3pPr>
            <a:lvl4pPr>
              <a:buClr>
                <a:schemeClr val="tx1"/>
              </a:buClr>
              <a:defRPr>
                <a:solidFill>
                  <a:srgbClr val="FFFFFF"/>
                </a:solidFill>
              </a:defRPr>
            </a:lvl4pPr>
            <a:lvl5pPr>
              <a:buClr>
                <a:schemeClr val="tx1"/>
              </a:buCl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392" y="1083733"/>
            <a:ext cx="11704320" cy="1625600"/>
          </a:xfrm>
        </p:spPr>
        <p:txBody>
          <a:bodyPr anchor="ctr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061497500"/>
      </p:ext>
    </p:extLst>
  </p:cSld>
  <p:clrMapOvr>
    <a:masterClrMapping/>
  </p:clrMapOvr>
</p:sldLayout>
</file>

<file path=ppt/slideLayouts/slideLayout2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 bwMode="auto">
          <a:xfrm>
            <a:off x="0" y="0"/>
            <a:ext cx="13004800" cy="9753600"/>
          </a:xfrm>
          <a:prstGeom prst="rect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4492" tIns="62262" rIns="124492" bIns="62262" numCol="1" rtlCol="0" anchor="t" anchorCtr="0" compatLnSpc="1">
            <a:prstTxWarp prst="textNoShape">
              <a:avLst/>
            </a:prstTxWarp>
          </a:bodyPr>
          <a:lstStyle/>
          <a:p>
            <a:pPr defTabSz="876610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 dirty="0">
              <a:latin typeface="Arial" charset="0"/>
              <a:ea typeface="ヒラギノ角ゴ Pro W3" charset="-128"/>
            </a:endParaRPr>
          </a:p>
        </p:txBody>
      </p:sp>
      <p:sp>
        <p:nvSpPr>
          <p:cNvPr id="6" name="Text Box 9"/>
          <p:cNvSpPr txBox="1">
            <a:spLocks noChangeArrowheads="1"/>
          </p:cNvSpPr>
          <p:nvPr userDrawn="1"/>
        </p:nvSpPr>
        <p:spPr bwMode="auto">
          <a:xfrm>
            <a:off x="520199" y="399130"/>
            <a:ext cx="4623929" cy="28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24492" tIns="62262" rIns="124492" bIns="62262">
            <a:prstTxWarp prst="textNoShape">
              <a:avLst/>
            </a:prstTxWarp>
            <a:spAutoFit/>
          </a:bodyPr>
          <a:lstStyle/>
          <a:p>
            <a:pPr defTabSz="876610" eaLnBrk="0" fontAlgn="base">
              <a:spcBef>
                <a:spcPts val="327"/>
              </a:spcBef>
              <a:spcAft>
                <a:spcPct val="0"/>
              </a:spcAft>
              <a:defRPr/>
            </a:pPr>
            <a:r>
              <a:rPr lang="en-US" sz="1000" b="1" kern="1200" dirty="0">
                <a:solidFill>
                  <a:srgbClr val="FFFFFF"/>
                </a:solidFill>
                <a:latin typeface="Arial" charset="0"/>
                <a:ea typeface="ヒラギノ角ゴ Pro W3" charset="-128"/>
              </a:rPr>
              <a:t>COMMUNITY COLLEGE RESEARCH CENTER</a:t>
            </a:r>
            <a:endParaRPr lang="en-US" sz="1000" kern="1200" dirty="0">
              <a:solidFill>
                <a:srgbClr val="FFFFFF"/>
              </a:solidFill>
              <a:latin typeface="Arial" charset="0"/>
              <a:ea typeface="ヒラギノ角ゴ Pro W3" charset="-128"/>
            </a:endParaRPr>
          </a:p>
        </p:txBody>
      </p:sp>
      <p:sp>
        <p:nvSpPr>
          <p:cNvPr id="7" name="Rectangle 6"/>
          <p:cNvSpPr/>
          <p:nvPr userDrawn="1"/>
        </p:nvSpPr>
        <p:spPr bwMode="auto">
          <a:xfrm>
            <a:off x="650240" y="751389"/>
            <a:ext cx="11704320" cy="245646"/>
          </a:xfrm>
          <a:prstGeom prst="rect">
            <a:avLst/>
          </a:prstGeom>
          <a:solidFill>
            <a:srgbClr val="0065A4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4492" tIns="62262" rIns="124492" bIns="62262" numCol="1" rtlCol="0" anchor="t" anchorCtr="0" compatLnSpc="1">
            <a:prstTxWarp prst="textNoShape">
              <a:avLst/>
            </a:prstTxWarp>
          </a:bodyPr>
          <a:lstStyle/>
          <a:p>
            <a:pPr defTabSz="876610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>
              <a:latin typeface="Arial" charset="0"/>
              <a:ea typeface="ヒラギノ角ゴ Pro W3" charset="-12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392" y="2856990"/>
            <a:ext cx="11704320" cy="6364678"/>
          </a:xfrm>
        </p:spPr>
        <p:txBody>
          <a:bodyPr/>
          <a:lstStyle>
            <a:lvl1pPr>
              <a:buClr>
                <a:schemeClr val="accent4"/>
              </a:buClr>
              <a:defRPr>
                <a:solidFill>
                  <a:srgbClr val="FFFFFF"/>
                </a:solidFill>
              </a:defRPr>
            </a:lvl1pPr>
            <a:lvl2pPr>
              <a:buClr>
                <a:schemeClr val="accent4"/>
              </a:buClr>
              <a:defRPr>
                <a:solidFill>
                  <a:srgbClr val="FFFFFF"/>
                </a:solidFill>
              </a:defRPr>
            </a:lvl2pPr>
            <a:lvl3pPr>
              <a:buClr>
                <a:schemeClr val="accent4"/>
              </a:buClr>
              <a:defRPr>
                <a:solidFill>
                  <a:srgbClr val="FFFFFF"/>
                </a:solidFill>
              </a:defRPr>
            </a:lvl3pPr>
            <a:lvl4pPr>
              <a:buClr>
                <a:schemeClr val="accent4"/>
              </a:buClr>
              <a:defRPr>
                <a:solidFill>
                  <a:srgbClr val="FFFFFF"/>
                </a:solidFill>
              </a:defRPr>
            </a:lvl4pPr>
            <a:lvl5pPr>
              <a:buClr>
                <a:schemeClr val="accent4"/>
              </a:buCl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392" y="1083733"/>
            <a:ext cx="11704320" cy="1625600"/>
          </a:xfrm>
        </p:spPr>
        <p:txBody>
          <a:bodyPr anchor="ctr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321397394"/>
      </p:ext>
    </p:extLst>
  </p:cSld>
  <p:clrMapOvr>
    <a:masterClrMapping/>
  </p:clrMapOvr>
</p:sldLayout>
</file>

<file path=ppt/slideLayouts/slideLayout2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7397" y="1083733"/>
            <a:ext cx="11704321" cy="1625600"/>
          </a:xfrm>
        </p:spPr>
        <p:txBody>
          <a:bodyPr anchor="ctr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476395" y="2848638"/>
            <a:ext cx="5659496" cy="6431959"/>
          </a:xfrm>
          <a:ln>
            <a:noFill/>
          </a:ln>
        </p:spPr>
        <p:txBody>
          <a:bodyPr/>
          <a:lstStyle>
            <a:lvl1pPr>
              <a:spcBef>
                <a:spcPts val="614"/>
              </a:spcBef>
              <a:buClr>
                <a:schemeClr val="bg2"/>
              </a:buClr>
              <a:defRPr/>
            </a:lvl1pPr>
            <a:lvl2pPr>
              <a:spcBef>
                <a:spcPts val="614"/>
              </a:spcBef>
              <a:buClr>
                <a:schemeClr val="bg2"/>
              </a:buClr>
              <a:defRPr/>
            </a:lvl2pPr>
            <a:lvl3pPr>
              <a:spcBef>
                <a:spcPts val="614"/>
              </a:spcBef>
              <a:buClr>
                <a:schemeClr val="bg2"/>
              </a:buClr>
              <a:defRPr/>
            </a:lvl3pPr>
            <a:lvl4pPr>
              <a:spcBef>
                <a:spcPts val="614"/>
              </a:spcBef>
              <a:buClr>
                <a:schemeClr val="bg2"/>
              </a:buClr>
              <a:defRPr/>
            </a:lvl4pPr>
            <a:lvl5pPr>
              <a:spcBef>
                <a:spcPts val="614"/>
              </a:spcBef>
              <a:buClr>
                <a:schemeClr val="bg2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6521219" y="2848638"/>
            <a:ext cx="5659496" cy="6431959"/>
          </a:xfrm>
          <a:ln>
            <a:noFill/>
          </a:ln>
        </p:spPr>
        <p:txBody>
          <a:bodyPr/>
          <a:lstStyle>
            <a:lvl1pPr>
              <a:spcBef>
                <a:spcPts val="614"/>
              </a:spcBef>
              <a:buClr>
                <a:schemeClr val="bg2"/>
              </a:buClr>
              <a:defRPr/>
            </a:lvl1pPr>
            <a:lvl2pPr>
              <a:spcBef>
                <a:spcPts val="614"/>
              </a:spcBef>
              <a:buClr>
                <a:schemeClr val="bg2"/>
              </a:buClr>
              <a:defRPr/>
            </a:lvl2pPr>
            <a:lvl3pPr>
              <a:spcBef>
                <a:spcPts val="614"/>
              </a:spcBef>
              <a:buClr>
                <a:schemeClr val="bg2"/>
              </a:buClr>
              <a:defRPr/>
            </a:lvl3pPr>
            <a:lvl4pPr>
              <a:spcBef>
                <a:spcPts val="614"/>
              </a:spcBef>
              <a:buClr>
                <a:schemeClr val="bg2"/>
              </a:buClr>
              <a:defRPr/>
            </a:lvl4pPr>
            <a:lvl5pPr>
              <a:spcBef>
                <a:spcPts val="614"/>
              </a:spcBef>
              <a:buClr>
                <a:schemeClr val="bg2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700196020"/>
      </p:ext>
    </p:extLst>
  </p:cSld>
  <p:clrMapOvr>
    <a:masterClrMapping/>
  </p:clrMapOvr>
</p:sldLayout>
</file>

<file path=ppt/slideLayouts/slideLayout2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 bwMode="auto">
          <a:xfrm>
            <a:off x="476398" y="3384410"/>
            <a:ext cx="5660250" cy="5449374"/>
          </a:xfrm>
          <a:prstGeom prst="rect">
            <a:avLst/>
          </a:prstGeom>
          <a:noFill/>
          <a:ln w="3175" cap="flat" cmpd="sng" algn="ctr">
            <a:solidFill>
              <a:srgbClr val="14131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124492" tIns="62262" rIns="124492" bIns="62262">
            <a:prstTxWarp prst="textNoShape">
              <a:avLst/>
            </a:prstTxWarp>
          </a:bodyPr>
          <a:lstStyle/>
          <a:p>
            <a:pPr defTabSz="876610" eaLnBrk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3400" kern="1200">
              <a:latin typeface="Arial" charset="0"/>
              <a:ea typeface="ヒラギノ角ゴ Pro W3" charset="-128"/>
            </a:endParaRPr>
          </a:p>
        </p:txBody>
      </p:sp>
      <p:sp>
        <p:nvSpPr>
          <p:cNvPr id="10" name="Rectangle 9"/>
          <p:cNvSpPr/>
          <p:nvPr userDrawn="1"/>
        </p:nvSpPr>
        <p:spPr bwMode="auto">
          <a:xfrm>
            <a:off x="6520467" y="3006458"/>
            <a:ext cx="5660248" cy="5827325"/>
          </a:xfrm>
          <a:prstGeom prst="rect">
            <a:avLst/>
          </a:prstGeom>
          <a:noFill/>
          <a:ln w="3175" cap="flat" cmpd="sng" algn="ctr">
            <a:solidFill>
              <a:srgbClr val="14131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124492" tIns="62262" rIns="124492" bIns="62262">
            <a:prstTxWarp prst="textNoShape">
              <a:avLst/>
            </a:prstTxWarp>
          </a:bodyPr>
          <a:lstStyle/>
          <a:p>
            <a:pPr defTabSz="876610" eaLnBrk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3400" kern="1200">
              <a:latin typeface="Arial" charset="0"/>
              <a:ea typeface="ヒラギノ角ゴ Pro W3" charset="-128"/>
            </a:endParaRP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6521219" y="3435133"/>
            <a:ext cx="5659496" cy="5396841"/>
          </a:xfrm>
          <a:ln>
            <a:noFill/>
          </a:ln>
        </p:spPr>
        <p:txBody>
          <a:bodyPr/>
          <a:lstStyle>
            <a:lvl1pPr>
              <a:buClr>
                <a:schemeClr val="bg2"/>
              </a:buClr>
              <a:defRPr/>
            </a:lvl1pPr>
            <a:lvl2pPr>
              <a:buClr>
                <a:schemeClr val="bg2"/>
              </a:buClr>
              <a:defRPr/>
            </a:lvl2pPr>
            <a:lvl3pPr>
              <a:buClr>
                <a:schemeClr val="bg2"/>
              </a:buClr>
              <a:defRPr/>
            </a:lvl3pPr>
            <a:lvl4pPr>
              <a:buClr>
                <a:schemeClr val="bg2"/>
              </a:buClr>
              <a:defRPr/>
            </a:lvl4pPr>
            <a:lvl5pPr>
              <a:buClr>
                <a:schemeClr val="bg2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7468" y="1083733"/>
            <a:ext cx="11718771" cy="1625600"/>
          </a:xfrm>
        </p:spPr>
        <p:txBody>
          <a:bodyPr anchor="ctr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476395" y="3435133"/>
            <a:ext cx="5659496" cy="5411291"/>
          </a:xfrm>
          <a:ln>
            <a:noFill/>
          </a:ln>
        </p:spPr>
        <p:txBody>
          <a:bodyPr/>
          <a:lstStyle>
            <a:lvl1pPr>
              <a:buClr>
                <a:schemeClr val="bg2"/>
              </a:buClr>
              <a:defRPr/>
            </a:lvl1pPr>
            <a:lvl2pPr>
              <a:buClr>
                <a:schemeClr val="bg2"/>
              </a:buClr>
              <a:defRPr/>
            </a:lvl2pPr>
            <a:lvl3pPr>
              <a:buClr>
                <a:schemeClr val="bg2"/>
              </a:buClr>
              <a:defRPr/>
            </a:lvl3pPr>
            <a:lvl4pPr>
              <a:buClr>
                <a:schemeClr val="bg2"/>
              </a:buClr>
              <a:defRPr/>
            </a:lvl4pPr>
            <a:lvl5pPr>
              <a:buClr>
                <a:schemeClr val="bg2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476395" y="3006459"/>
            <a:ext cx="5659496" cy="435750"/>
          </a:xfrm>
          <a:solidFill>
            <a:srgbClr val="0065A4"/>
          </a:solidFill>
          <a:ln>
            <a:noFill/>
          </a:ln>
        </p:spPr>
        <p:txBody>
          <a:bodyPr anchor="ctr"/>
          <a:lstStyle>
            <a:lvl1pPr marL="387578" indent="-151690" algn="l">
              <a:buFontTx/>
              <a:buNone/>
              <a:defRPr sz="17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2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6521219" y="3006459"/>
            <a:ext cx="5659496" cy="435750"/>
          </a:xfrm>
          <a:solidFill>
            <a:srgbClr val="0065A4"/>
          </a:solidFill>
          <a:ln>
            <a:noFill/>
          </a:ln>
        </p:spPr>
        <p:txBody>
          <a:bodyPr anchor="ctr"/>
          <a:lstStyle>
            <a:lvl1pPr marL="471951" indent="-320187" algn="l">
              <a:buFontTx/>
              <a:buNone/>
              <a:defRPr sz="17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6022199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 bwMode="auto">
          <a:xfrm>
            <a:off x="0" y="0"/>
            <a:ext cx="13004800" cy="9753600"/>
          </a:xfrm>
          <a:prstGeom prst="rect">
            <a:avLst/>
          </a:prstGeom>
          <a:solidFill>
            <a:srgbClr val="0065A4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2946" tIns="61544" rIns="122946" bIns="61544" numCol="1" rtlCol="0" anchor="t" anchorCtr="0" compatLnSpc="1">
            <a:prstTxWarp prst="textNoShape">
              <a:avLst/>
            </a:prstTxWarp>
          </a:bodyPr>
          <a:lstStyle/>
          <a:p>
            <a:pPr defTabSz="866592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 dirty="0">
              <a:solidFill>
                <a:prstClr val="black"/>
              </a:solidFill>
              <a:latin typeface="Arial" charset="0"/>
              <a:ea typeface="ヒラギノ角ゴ Pro W3" charset="-12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392" y="5642248"/>
            <a:ext cx="11704320" cy="3067419"/>
          </a:xfrm>
        </p:spPr>
        <p:txBody>
          <a:bodyPr/>
          <a:lstStyle>
            <a:lvl1pPr marL="0" indent="0">
              <a:spcAft>
                <a:spcPts val="0"/>
              </a:spcAft>
              <a:buFontTx/>
              <a:buNone/>
              <a:tabLst>
                <a:tab pos="1232178" algn="l"/>
              </a:tabLst>
              <a:defRPr sz="2800" b="1">
                <a:solidFill>
                  <a:srgbClr val="FFFFFF"/>
                </a:solidFill>
              </a:defRPr>
            </a:lvl1pPr>
            <a:lvl2pPr marL="0" indent="0">
              <a:spcAft>
                <a:spcPts val="0"/>
              </a:spcAft>
              <a:buFontTx/>
              <a:buNone/>
              <a:tabLst>
                <a:tab pos="924168" algn="l"/>
              </a:tabLst>
              <a:defRPr sz="1400" b="1">
                <a:solidFill>
                  <a:srgbClr val="FFFFFF"/>
                </a:solidFill>
              </a:defRPr>
            </a:lvl2pPr>
            <a:lvl3pPr marL="1232178" indent="-1232178">
              <a:spcAft>
                <a:spcPts val="0"/>
              </a:spcAft>
              <a:buFontTx/>
              <a:buNone/>
              <a:tabLst/>
              <a:defRPr sz="1400" b="0">
                <a:solidFill>
                  <a:srgbClr val="FFFFFF"/>
                </a:solidFill>
              </a:defRPr>
            </a:lvl3pPr>
            <a:lvl4pPr marL="1232178" indent="-1232178">
              <a:spcAft>
                <a:spcPts val="0"/>
              </a:spcAft>
              <a:buFontTx/>
              <a:buNone/>
              <a:tabLst/>
              <a:defRPr sz="1400">
                <a:solidFill>
                  <a:srgbClr val="FFFFFF"/>
                </a:solidFill>
              </a:defRPr>
            </a:lvl4pPr>
            <a:lvl5pPr marL="1232178" indent="-1232178">
              <a:spcAft>
                <a:spcPts val="0"/>
              </a:spcAft>
              <a:buFontTx/>
              <a:buNone/>
              <a:tabLst/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392" y="2061355"/>
            <a:ext cx="11704320" cy="3564278"/>
          </a:xfrm>
        </p:spPr>
        <p:txBody>
          <a:bodyPr anchor="t"/>
          <a:lstStyle>
            <a:lvl1pPr>
              <a:defRPr sz="71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Subtitle 8"/>
          <p:cNvSpPr txBox="1">
            <a:spLocks/>
          </p:cNvSpPr>
          <p:nvPr userDrawn="1"/>
        </p:nvSpPr>
        <p:spPr bwMode="auto">
          <a:xfrm>
            <a:off x="10747022" y="1047438"/>
            <a:ext cx="1596700" cy="2256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22946" tIns="61544" rIns="122946" bIns="61544" numCol="1" anchor="t" anchorCtr="0" compatLnSpc="1">
            <a:prstTxWarp prst="textNoShape">
              <a:avLst/>
            </a:prstTxWarp>
          </a:bodyPr>
          <a:lstStyle/>
          <a:p>
            <a:pPr algn="r" defTabSz="866592" eaLnBrk="0" fontAlgn="base">
              <a:spcBef>
                <a:spcPct val="20000"/>
              </a:spcBef>
              <a:spcAft>
                <a:spcPts val="853"/>
              </a:spcAft>
              <a:buClr>
                <a:srgbClr val="A3B222"/>
              </a:buClr>
              <a:defRPr/>
            </a:pPr>
            <a:r>
              <a:rPr lang="en-US" b="1" dirty="0">
                <a:latin typeface="Arial" charset="0"/>
                <a:ea typeface="ヒラギノ角ゴ Pro W3" charset="-128"/>
              </a:rPr>
              <a:t>MONTH XX, 2012</a:t>
            </a:r>
          </a:p>
        </p:txBody>
      </p:sp>
      <p:sp>
        <p:nvSpPr>
          <p:cNvPr id="12" name="Rectangle 11"/>
          <p:cNvSpPr/>
          <p:nvPr userDrawn="1"/>
        </p:nvSpPr>
        <p:spPr bwMode="auto">
          <a:xfrm>
            <a:off x="650240" y="1589476"/>
            <a:ext cx="11704320" cy="245646"/>
          </a:xfrm>
          <a:prstGeom prst="rect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2946" tIns="61544" rIns="122946" bIns="61544" numCol="1" rtlCol="0" anchor="t" anchorCtr="0" compatLnSpc="1">
            <a:prstTxWarp prst="textNoShape">
              <a:avLst/>
            </a:prstTxWarp>
          </a:bodyPr>
          <a:lstStyle/>
          <a:p>
            <a:pPr defTabSz="866592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 dirty="0">
              <a:solidFill>
                <a:prstClr val="black"/>
              </a:solidFill>
              <a:latin typeface="Arial" charset="0"/>
              <a:ea typeface="ヒラギノ角ゴ Pro W3" charset="-128"/>
            </a:endParaRPr>
          </a:p>
        </p:txBody>
      </p:sp>
      <p:pic>
        <p:nvPicPr>
          <p:cNvPr id="10" name="Picture 9" descr="CCRC_logo_reverse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17898" y="130049"/>
            <a:ext cx="4473651" cy="1509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7996538"/>
      </p:ext>
    </p:extLst>
  </p:cSld>
  <p:clrMapOvr>
    <a:masterClrMapping/>
  </p:clrMapOvr>
</p:sldLayout>
</file>

<file path=ppt/slideLayouts/slideLayout2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399" y="1083734"/>
            <a:ext cx="11697095" cy="1635082"/>
          </a:xfrm>
        </p:spPr>
        <p:txBody>
          <a:bodyPr anchor="ctr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Box 2"/>
          <p:cNvSpPr txBox="1"/>
          <p:nvPr userDrawn="1"/>
        </p:nvSpPr>
        <p:spPr>
          <a:xfrm>
            <a:off x="895886" y="4421638"/>
            <a:ext cx="251506" cy="648971"/>
          </a:xfrm>
          <a:prstGeom prst="rect">
            <a:avLst/>
          </a:prstGeom>
          <a:noFill/>
        </p:spPr>
        <p:txBody>
          <a:bodyPr wrap="none" lIns="124492" tIns="62262" rIns="124492" bIns="62262" rtlCol="0">
            <a:spAutoFit/>
          </a:bodyPr>
          <a:lstStyle/>
          <a:p>
            <a:pPr defTabSz="876610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 dirty="0">
              <a:latin typeface="Arial" charset="0"/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935365798"/>
      </p:ext>
    </p:extLst>
  </p:cSld>
  <p:clrMapOvr>
    <a:masterClrMapping/>
  </p:clrMapOvr>
</p:sldLayout>
</file>

<file path=ppt/slideLayouts/slideLayout2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7397" y="1067930"/>
            <a:ext cx="11704321" cy="1635082"/>
          </a:xfrm>
        </p:spPr>
        <p:txBody>
          <a:bodyPr anchor="ctr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476395" y="2831040"/>
            <a:ext cx="5659496" cy="6012159"/>
          </a:xfrm>
          <a:ln>
            <a:noFill/>
          </a:ln>
        </p:spPr>
        <p:txBody>
          <a:bodyPr/>
          <a:lstStyle>
            <a:lvl1pPr>
              <a:buClr>
                <a:schemeClr val="bg2"/>
              </a:buClr>
              <a:defRPr/>
            </a:lvl1pPr>
            <a:lvl2pPr>
              <a:buClr>
                <a:schemeClr val="bg2"/>
              </a:buClr>
              <a:defRPr/>
            </a:lvl2pPr>
            <a:lvl3pPr>
              <a:buClr>
                <a:schemeClr val="bg2"/>
              </a:buClr>
              <a:defRPr/>
            </a:lvl3pPr>
            <a:lvl4pPr>
              <a:buClr>
                <a:schemeClr val="bg2"/>
              </a:buClr>
              <a:defRPr/>
            </a:lvl4pPr>
            <a:lvl5pPr>
              <a:buClr>
                <a:schemeClr val="bg2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Chart Placeholder 6"/>
          <p:cNvSpPr>
            <a:spLocks noGrp="1"/>
          </p:cNvSpPr>
          <p:nvPr>
            <p:ph type="chart" sz="quarter" idx="12"/>
          </p:nvPr>
        </p:nvSpPr>
        <p:spPr>
          <a:xfrm>
            <a:off x="6497889" y="2818167"/>
            <a:ext cx="5682826" cy="6024201"/>
          </a:xfrm>
        </p:spPr>
        <p:txBody>
          <a:bodyPr/>
          <a:lstStyle/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1537961619"/>
      </p:ext>
    </p:extLst>
  </p:cSld>
  <p:clrMapOvr>
    <a:masterClrMapping/>
  </p:clrMapOvr>
</p:sldLayout>
</file>

<file path=ppt/slideLayouts/slideLayout2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7" name="Chart Placeholder 6"/>
          <p:cNvSpPr>
            <a:spLocks noGrp="1"/>
          </p:cNvSpPr>
          <p:nvPr>
            <p:ph type="chart" sz="quarter" idx="12"/>
          </p:nvPr>
        </p:nvSpPr>
        <p:spPr>
          <a:xfrm>
            <a:off x="6497889" y="3131940"/>
            <a:ext cx="5682826" cy="5839367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6" name="Chart Placeholder 6"/>
          <p:cNvSpPr>
            <a:spLocks noGrp="1"/>
          </p:cNvSpPr>
          <p:nvPr>
            <p:ph type="chart" sz="quarter" idx="13"/>
          </p:nvPr>
        </p:nvSpPr>
        <p:spPr>
          <a:xfrm>
            <a:off x="476395" y="3131940"/>
            <a:ext cx="5682826" cy="5839367"/>
          </a:xfrm>
        </p:spPr>
        <p:txBody>
          <a:bodyPr/>
          <a:lstStyle/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4128586634"/>
      </p:ext>
    </p:extLst>
  </p:cSld>
  <p:clrMapOvr>
    <a:masterClrMapping/>
  </p:clrMapOvr>
</p:sldLayout>
</file>

<file path=ppt/slideLayouts/slideLayout26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3739" y="0"/>
            <a:ext cx="11921067" cy="97536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25600" y="1596249"/>
            <a:ext cx="9753600" cy="3395698"/>
          </a:xfrm>
        </p:spPr>
        <p:txBody>
          <a:bodyPr anchor="b"/>
          <a:lstStyle>
            <a:lvl1pPr algn="ctr">
              <a:defRPr sz="8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25600" y="5122898"/>
            <a:ext cx="9753600" cy="2354862"/>
          </a:xfrm>
        </p:spPr>
        <p:txBody>
          <a:bodyPr/>
          <a:lstStyle>
            <a:lvl1pPr marL="0" indent="0" algn="ctr">
              <a:buNone/>
              <a:defRPr sz="3400">
                <a:solidFill>
                  <a:srgbClr val="003474"/>
                </a:solidFill>
              </a:defRPr>
            </a:lvl1pPr>
            <a:lvl2pPr marL="612954" indent="0" algn="ctr">
              <a:buNone/>
              <a:defRPr sz="2800"/>
            </a:lvl2pPr>
            <a:lvl3pPr marL="1225888" indent="0" algn="ctr">
              <a:buNone/>
              <a:defRPr sz="2600"/>
            </a:lvl3pPr>
            <a:lvl4pPr marL="1838907" indent="0" algn="ctr">
              <a:buNone/>
              <a:defRPr sz="2300"/>
            </a:lvl4pPr>
            <a:lvl5pPr marL="2451856" indent="0" algn="ctr">
              <a:buNone/>
              <a:defRPr sz="2300"/>
            </a:lvl5pPr>
            <a:lvl6pPr marL="3064795" indent="0" algn="ctr">
              <a:buNone/>
              <a:defRPr sz="2300"/>
            </a:lvl6pPr>
            <a:lvl7pPr marL="3677745" indent="0" algn="ctr">
              <a:buNone/>
              <a:defRPr sz="2300"/>
            </a:lvl7pPr>
            <a:lvl8pPr marL="4290739" indent="0" algn="ctr">
              <a:buNone/>
              <a:defRPr sz="2300"/>
            </a:lvl8pPr>
            <a:lvl9pPr marL="4903657" indent="0" algn="ctr">
              <a:buNone/>
              <a:defRPr sz="23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8BB0E9-2D2E-4B0A-8910-E4D394C605E0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3/19/18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F92A1F-C262-492F-8713-C803F59D72B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0" y="8544471"/>
            <a:ext cx="13004800" cy="1264356"/>
          </a:xfrm>
          <a:prstGeom prst="rect">
            <a:avLst/>
          </a:prstGeom>
          <a:gradFill>
            <a:gsLst>
              <a:gs pos="44000">
                <a:schemeClr val="bg1">
                  <a:tint val="98000"/>
                  <a:satMod val="130000"/>
                  <a:shade val="90000"/>
                  <a:lumMod val="103000"/>
                </a:schemeClr>
              </a:gs>
              <a:gs pos="14000">
                <a:srgbClr val="7E98B8"/>
              </a:gs>
              <a:gs pos="100000">
                <a:srgbClr val="003474"/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2279" tIns="61241" rIns="122279" bIns="61241" rtlCol="0" anchor="ctr"/>
          <a:lstStyle/>
          <a:p>
            <a:pPr algn="ctr" defTabSz="612954" hangingPunct="1"/>
            <a:endParaRPr lang="en-US" sz="2600" kern="120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3" y="8491159"/>
            <a:ext cx="13004800" cy="65023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2279" tIns="61241" rIns="122279" bIns="61241" rtlCol="0" anchor="ctr"/>
          <a:lstStyle/>
          <a:p>
            <a:pPr algn="ctr" defTabSz="612954" hangingPunct="1"/>
            <a:endParaRPr lang="en-US" sz="2600" kern="1200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 userDrawn="1"/>
        </p:nvSpPr>
        <p:spPr>
          <a:xfrm>
            <a:off x="0" y="1"/>
            <a:ext cx="13004800" cy="8362809"/>
          </a:xfrm>
          <a:prstGeom prst="rect">
            <a:avLst/>
          </a:prstGeom>
          <a:gradFill>
            <a:gsLst>
              <a:gs pos="0">
                <a:schemeClr val="bg1">
                  <a:tint val="93000"/>
                  <a:satMod val="150000"/>
                  <a:shade val="98000"/>
                  <a:lumMod val="102000"/>
                  <a:alpha val="0"/>
                </a:schemeClr>
              </a:gs>
              <a:gs pos="0">
                <a:schemeClr val="bg1">
                  <a:tint val="98000"/>
                  <a:satMod val="130000"/>
                  <a:shade val="90000"/>
                  <a:lumMod val="103000"/>
                  <a:alpha val="7000"/>
                </a:schemeClr>
              </a:gs>
              <a:gs pos="61000">
                <a:srgbClr val="C5CFE1">
                  <a:alpha val="33725"/>
                </a:srgbClr>
              </a:gs>
            </a:gsLst>
            <a:lin ang="4200000" scaled="0"/>
          </a:gradFill>
          <a:ln>
            <a:noFill/>
          </a:ln>
          <a:effectLst>
            <a:outerShdw blurRad="50800" dist="50800" dir="5400000" algn="ctr" rotWithShape="0">
              <a:srgbClr val="000000">
                <a:alpha val="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2279" tIns="61241" rIns="122279" bIns="61241" rtlCol="0" anchor="ctr"/>
          <a:lstStyle/>
          <a:p>
            <a:pPr algn="ctr" defTabSz="612954" hangingPunct="1"/>
            <a:endParaRPr lang="en-US" sz="2600" kern="1200">
              <a:solidFill>
                <a:prstClr val="white"/>
              </a:solidFill>
            </a:endParaRPr>
          </a:p>
        </p:txBody>
      </p:sp>
      <p:pic>
        <p:nvPicPr>
          <p:cNvPr id="13" name="Picture 12"/>
          <p:cNvPicPr/>
          <p:nvPr userDrawn="1"/>
        </p:nvPicPr>
        <p:blipFill>
          <a:blip r:embed="rId3">
            <a:clrChange>
              <a:clrFrom>
                <a:srgbClr val="2F5597"/>
              </a:clrFrom>
              <a:clrTo>
                <a:srgbClr val="2F5597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92438" y="8645378"/>
            <a:ext cx="3278987" cy="101739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49323024"/>
      </p:ext>
    </p:extLst>
  </p:cSld>
  <p:clrMapOvr>
    <a:masterClrMapping/>
  </p:clrMapOvr>
</p:sldLayout>
</file>

<file path=ppt/slideLayouts/slideLayout26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25600" y="1596249"/>
            <a:ext cx="9753600" cy="3395698"/>
          </a:xfrm>
        </p:spPr>
        <p:txBody>
          <a:bodyPr anchor="b"/>
          <a:lstStyle>
            <a:lvl1pPr algn="ctr">
              <a:defRPr sz="8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25600" y="5122898"/>
            <a:ext cx="9753600" cy="2354862"/>
          </a:xfrm>
        </p:spPr>
        <p:txBody>
          <a:bodyPr/>
          <a:lstStyle>
            <a:lvl1pPr marL="0" indent="0" algn="ctr">
              <a:buNone/>
              <a:defRPr sz="3400">
                <a:solidFill>
                  <a:srgbClr val="003474"/>
                </a:solidFill>
              </a:defRPr>
            </a:lvl1pPr>
            <a:lvl2pPr marL="612954" indent="0" algn="ctr">
              <a:buNone/>
              <a:defRPr sz="2800"/>
            </a:lvl2pPr>
            <a:lvl3pPr marL="1225888" indent="0" algn="ctr">
              <a:buNone/>
              <a:defRPr sz="2600"/>
            </a:lvl3pPr>
            <a:lvl4pPr marL="1838907" indent="0" algn="ctr">
              <a:buNone/>
              <a:defRPr sz="2300"/>
            </a:lvl4pPr>
            <a:lvl5pPr marL="2451856" indent="0" algn="ctr">
              <a:buNone/>
              <a:defRPr sz="2300"/>
            </a:lvl5pPr>
            <a:lvl6pPr marL="3064795" indent="0" algn="ctr">
              <a:buNone/>
              <a:defRPr sz="2300"/>
            </a:lvl6pPr>
            <a:lvl7pPr marL="3677745" indent="0" algn="ctr">
              <a:buNone/>
              <a:defRPr sz="2300"/>
            </a:lvl7pPr>
            <a:lvl8pPr marL="4290739" indent="0" algn="ctr">
              <a:buNone/>
              <a:defRPr sz="2300"/>
            </a:lvl8pPr>
            <a:lvl9pPr marL="4903657" indent="0" algn="ctr">
              <a:buNone/>
              <a:defRPr sz="23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093F6D-149C-46F9-B76B-88A69D4D21C7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3/19/18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F92A1F-C262-492F-8713-C803F59D72B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6800" y="5222509"/>
            <a:ext cx="5538000" cy="4531090"/>
          </a:xfrm>
          <a:prstGeom prst="rect">
            <a:avLst/>
          </a:prstGeom>
        </p:spPr>
      </p:pic>
      <p:sp>
        <p:nvSpPr>
          <p:cNvPr id="7" name="Rectangle 6"/>
          <p:cNvSpPr/>
          <p:nvPr userDrawn="1"/>
        </p:nvSpPr>
        <p:spPr>
          <a:xfrm>
            <a:off x="0" y="8544471"/>
            <a:ext cx="13004800" cy="1264356"/>
          </a:xfrm>
          <a:prstGeom prst="rect">
            <a:avLst/>
          </a:prstGeom>
          <a:gradFill>
            <a:gsLst>
              <a:gs pos="44000">
                <a:schemeClr val="bg1">
                  <a:tint val="98000"/>
                  <a:satMod val="130000"/>
                  <a:shade val="90000"/>
                  <a:lumMod val="103000"/>
                  <a:alpha val="34000"/>
                </a:schemeClr>
              </a:gs>
              <a:gs pos="14000">
                <a:srgbClr val="7E98B8"/>
              </a:gs>
              <a:gs pos="100000">
                <a:srgbClr val="003474"/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2279" tIns="61241" rIns="122279" bIns="61241" rtlCol="0" anchor="ctr"/>
          <a:lstStyle/>
          <a:p>
            <a:pPr algn="ctr" defTabSz="612954" hangingPunct="1"/>
            <a:endParaRPr lang="en-US" sz="2600" kern="120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3" y="8491159"/>
            <a:ext cx="13004800" cy="65023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2279" tIns="61241" rIns="122279" bIns="61241" rtlCol="0" anchor="ctr"/>
          <a:lstStyle/>
          <a:p>
            <a:pPr algn="ctr" defTabSz="612954" hangingPunct="1"/>
            <a:endParaRPr lang="en-US" sz="2600" kern="1200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 userDrawn="1"/>
        </p:nvSpPr>
        <p:spPr>
          <a:xfrm>
            <a:off x="6447" y="19400"/>
            <a:ext cx="13004800" cy="8362809"/>
          </a:xfrm>
          <a:prstGeom prst="rect">
            <a:avLst/>
          </a:prstGeom>
          <a:gradFill>
            <a:gsLst>
              <a:gs pos="0">
                <a:schemeClr val="bg1">
                  <a:tint val="93000"/>
                  <a:satMod val="150000"/>
                  <a:shade val="98000"/>
                  <a:lumMod val="102000"/>
                  <a:alpha val="0"/>
                </a:schemeClr>
              </a:gs>
              <a:gs pos="0">
                <a:schemeClr val="bg1">
                  <a:tint val="98000"/>
                  <a:satMod val="130000"/>
                  <a:shade val="90000"/>
                  <a:lumMod val="103000"/>
                  <a:alpha val="7000"/>
                </a:schemeClr>
              </a:gs>
              <a:gs pos="61000">
                <a:srgbClr val="C5CFE1">
                  <a:alpha val="33725"/>
                </a:srgbClr>
              </a:gs>
            </a:gsLst>
            <a:lin ang="4200000" scaled="0"/>
          </a:gradFill>
          <a:ln>
            <a:noFill/>
          </a:ln>
          <a:effectLst>
            <a:outerShdw blurRad="50800" dist="50800" dir="5400000" algn="ctr" rotWithShape="0">
              <a:srgbClr val="000000">
                <a:alpha val="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2279" tIns="61241" rIns="122279" bIns="61241" rtlCol="0" anchor="ctr"/>
          <a:lstStyle/>
          <a:p>
            <a:pPr algn="ctr" defTabSz="612954" hangingPunct="1"/>
            <a:endParaRPr lang="en-US" sz="2600" kern="1200">
              <a:solidFill>
                <a:prstClr val="white"/>
              </a:solidFill>
            </a:endParaRPr>
          </a:p>
        </p:txBody>
      </p:sp>
      <p:pic>
        <p:nvPicPr>
          <p:cNvPr id="12" name="Picture 11"/>
          <p:cNvPicPr/>
          <p:nvPr userDrawn="1"/>
        </p:nvPicPr>
        <p:blipFill>
          <a:blip r:embed="rId3">
            <a:clrChange>
              <a:clrFrom>
                <a:srgbClr val="2F5597"/>
              </a:clrFrom>
              <a:clrTo>
                <a:srgbClr val="2F5597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59091" y="8668462"/>
            <a:ext cx="3278987" cy="101739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77672487"/>
      </p:ext>
    </p:extLst>
  </p:cSld>
  <p:clrMapOvr>
    <a:masterClrMapping/>
  </p:clrMapOvr>
</p:sldLayout>
</file>

<file path=ppt/slideLayouts/slideLayout26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25600" y="1596249"/>
            <a:ext cx="9753600" cy="3395698"/>
          </a:xfrm>
        </p:spPr>
        <p:txBody>
          <a:bodyPr anchor="b"/>
          <a:lstStyle>
            <a:lvl1pPr algn="ctr">
              <a:defRPr sz="8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25600" y="5122898"/>
            <a:ext cx="9753600" cy="2354862"/>
          </a:xfrm>
        </p:spPr>
        <p:txBody>
          <a:bodyPr/>
          <a:lstStyle>
            <a:lvl1pPr marL="0" indent="0" algn="ctr">
              <a:buNone/>
              <a:defRPr sz="3400">
                <a:solidFill>
                  <a:srgbClr val="003474"/>
                </a:solidFill>
              </a:defRPr>
            </a:lvl1pPr>
            <a:lvl2pPr marL="612954" indent="0" algn="ctr">
              <a:buNone/>
              <a:defRPr sz="2800"/>
            </a:lvl2pPr>
            <a:lvl3pPr marL="1225888" indent="0" algn="ctr">
              <a:buNone/>
              <a:defRPr sz="2600"/>
            </a:lvl3pPr>
            <a:lvl4pPr marL="1838907" indent="0" algn="ctr">
              <a:buNone/>
              <a:defRPr sz="2300"/>
            </a:lvl4pPr>
            <a:lvl5pPr marL="2451856" indent="0" algn="ctr">
              <a:buNone/>
              <a:defRPr sz="2300"/>
            </a:lvl5pPr>
            <a:lvl6pPr marL="3064795" indent="0" algn="ctr">
              <a:buNone/>
              <a:defRPr sz="2300"/>
            </a:lvl6pPr>
            <a:lvl7pPr marL="3677745" indent="0" algn="ctr">
              <a:buNone/>
              <a:defRPr sz="2300"/>
            </a:lvl7pPr>
            <a:lvl8pPr marL="4290739" indent="0" algn="ctr">
              <a:buNone/>
              <a:defRPr sz="2300"/>
            </a:lvl8pPr>
            <a:lvl9pPr marL="4903657" indent="0" algn="ctr">
              <a:buNone/>
              <a:defRPr sz="23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C97A37-BE30-4A16-B6FB-F86E363B41E9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3/19/18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F92A1F-C262-492F-8713-C803F59D72B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6800" y="5222509"/>
            <a:ext cx="5538000" cy="4531090"/>
          </a:xfrm>
          <a:prstGeom prst="rect">
            <a:avLst/>
          </a:prstGeom>
        </p:spPr>
      </p:pic>
      <p:sp>
        <p:nvSpPr>
          <p:cNvPr id="7" name="Rectangle 6"/>
          <p:cNvSpPr/>
          <p:nvPr userDrawn="1"/>
        </p:nvSpPr>
        <p:spPr>
          <a:xfrm>
            <a:off x="0" y="8544471"/>
            <a:ext cx="13004800" cy="1264356"/>
          </a:xfrm>
          <a:prstGeom prst="rect">
            <a:avLst/>
          </a:prstGeom>
          <a:gradFill>
            <a:gsLst>
              <a:gs pos="44000">
                <a:schemeClr val="bg1">
                  <a:tint val="98000"/>
                  <a:satMod val="130000"/>
                  <a:shade val="90000"/>
                  <a:lumMod val="103000"/>
                  <a:alpha val="34000"/>
                </a:schemeClr>
              </a:gs>
              <a:gs pos="14000">
                <a:srgbClr val="7E98B8"/>
              </a:gs>
              <a:gs pos="100000">
                <a:srgbClr val="003474"/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2279" tIns="61241" rIns="122279" bIns="61241" rtlCol="0" anchor="ctr"/>
          <a:lstStyle/>
          <a:p>
            <a:pPr algn="ctr" defTabSz="612954" hangingPunct="1"/>
            <a:endParaRPr lang="en-US" sz="2600" kern="120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3" y="8491159"/>
            <a:ext cx="13004800" cy="65023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2279" tIns="61241" rIns="122279" bIns="61241" rtlCol="0" anchor="ctr"/>
          <a:lstStyle/>
          <a:p>
            <a:pPr algn="ctr" defTabSz="612954" hangingPunct="1"/>
            <a:endParaRPr lang="en-US" sz="2600" kern="1200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 userDrawn="1"/>
        </p:nvSpPr>
        <p:spPr>
          <a:xfrm>
            <a:off x="6447" y="19400"/>
            <a:ext cx="13004800" cy="8362809"/>
          </a:xfrm>
          <a:prstGeom prst="rect">
            <a:avLst/>
          </a:prstGeom>
          <a:gradFill>
            <a:gsLst>
              <a:gs pos="0">
                <a:schemeClr val="bg1">
                  <a:tint val="93000"/>
                  <a:satMod val="150000"/>
                  <a:shade val="98000"/>
                  <a:lumMod val="102000"/>
                  <a:alpha val="0"/>
                </a:schemeClr>
              </a:gs>
              <a:gs pos="0">
                <a:schemeClr val="bg1">
                  <a:tint val="98000"/>
                  <a:satMod val="130000"/>
                  <a:shade val="90000"/>
                  <a:lumMod val="103000"/>
                  <a:alpha val="7000"/>
                </a:schemeClr>
              </a:gs>
              <a:gs pos="61000">
                <a:srgbClr val="C5CFE1">
                  <a:alpha val="33725"/>
                </a:srgbClr>
              </a:gs>
            </a:gsLst>
            <a:lin ang="4200000" scaled="0"/>
          </a:gradFill>
          <a:ln>
            <a:noFill/>
          </a:ln>
          <a:effectLst>
            <a:outerShdw blurRad="50800" dist="50800" dir="5400000" algn="ctr" rotWithShape="0">
              <a:srgbClr val="000000">
                <a:alpha val="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2279" tIns="61241" rIns="122279" bIns="61241" rtlCol="0" anchor="ctr"/>
          <a:lstStyle/>
          <a:p>
            <a:pPr algn="ctr" defTabSz="612954" hangingPunct="1"/>
            <a:endParaRPr lang="en-US" sz="2600" kern="1200">
              <a:solidFill>
                <a:prstClr val="white"/>
              </a:solidFill>
            </a:endParaRPr>
          </a:p>
        </p:txBody>
      </p:sp>
      <p:pic>
        <p:nvPicPr>
          <p:cNvPr id="13" name="Picture 12"/>
          <p:cNvPicPr/>
          <p:nvPr userDrawn="1"/>
        </p:nvPicPr>
        <p:blipFill>
          <a:blip r:embed="rId3">
            <a:clrChange>
              <a:clrFrom>
                <a:srgbClr val="2F5597"/>
              </a:clrFrom>
              <a:clrTo>
                <a:srgbClr val="2F5597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5746" y="8667954"/>
            <a:ext cx="3278987" cy="101739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11452237"/>
      </p:ext>
    </p:extLst>
  </p:cSld>
  <p:clrMapOvr>
    <a:masterClrMapping/>
  </p:clrMapOvr>
</p:sldLayout>
</file>

<file path=ppt/slideLayouts/slideLayout26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3739" y="0"/>
            <a:ext cx="11921067" cy="975360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8A2F6B-9FC3-4130-989A-9067C881E91A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3/19/18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F92A1F-C262-492F-8713-C803F59D72B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0" y="1"/>
            <a:ext cx="13004800" cy="1264356"/>
          </a:xfrm>
          <a:prstGeom prst="rect">
            <a:avLst/>
          </a:prstGeom>
          <a:gradFill>
            <a:gsLst>
              <a:gs pos="44000">
                <a:schemeClr val="bg1">
                  <a:tint val="98000"/>
                  <a:satMod val="130000"/>
                  <a:shade val="90000"/>
                  <a:lumMod val="103000"/>
                </a:schemeClr>
              </a:gs>
              <a:gs pos="14000">
                <a:srgbClr val="7E98B8"/>
              </a:gs>
              <a:gs pos="100000">
                <a:srgbClr val="003474"/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2279" tIns="61241" rIns="122279" bIns="61241" rtlCol="0" anchor="ctr"/>
          <a:lstStyle/>
          <a:p>
            <a:pPr algn="ctr" defTabSz="612954" hangingPunct="1"/>
            <a:endParaRPr lang="en-US" sz="2600" kern="1200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 userDrawn="1"/>
        </p:nvSpPr>
        <p:spPr>
          <a:xfrm>
            <a:off x="3" y="1272192"/>
            <a:ext cx="13004800" cy="65023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2279" tIns="61241" rIns="122279" bIns="61241" rtlCol="0" anchor="ctr"/>
          <a:lstStyle/>
          <a:p>
            <a:pPr algn="ctr" defTabSz="612954" hangingPunct="1"/>
            <a:endParaRPr lang="en-US" sz="2600" kern="120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6849" y="-144735"/>
            <a:ext cx="11216640" cy="1885245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pic>
        <p:nvPicPr>
          <p:cNvPr id="13" name="Picture 12"/>
          <p:cNvPicPr/>
          <p:nvPr userDrawn="1"/>
        </p:nvPicPr>
        <p:blipFill>
          <a:blip r:embed="rId3">
            <a:clrChange>
              <a:clrFrom>
                <a:srgbClr val="2F5597"/>
              </a:clrFrom>
              <a:clrTo>
                <a:srgbClr val="2F5597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48088" y="303296"/>
            <a:ext cx="3023337" cy="87436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97739033"/>
      </p:ext>
    </p:extLst>
  </p:cSld>
  <p:clrMapOvr>
    <a:masterClrMapping/>
  </p:clrMapOvr>
</p:sldLayout>
</file>

<file path=ppt/slideLayouts/slideLayout26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3739" y="0"/>
            <a:ext cx="11921067" cy="97536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851276-8AA3-45B3-B0A6-46CAA8919132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3/19/18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F92A1F-C262-492F-8713-C803F59D72B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0" y="1"/>
            <a:ext cx="13004800" cy="1264356"/>
          </a:xfrm>
          <a:prstGeom prst="rect">
            <a:avLst/>
          </a:prstGeom>
          <a:gradFill>
            <a:gsLst>
              <a:gs pos="44000">
                <a:schemeClr val="bg1">
                  <a:tint val="98000"/>
                  <a:satMod val="130000"/>
                  <a:shade val="90000"/>
                  <a:lumMod val="103000"/>
                </a:schemeClr>
              </a:gs>
              <a:gs pos="14000">
                <a:srgbClr val="7E98B8"/>
              </a:gs>
              <a:gs pos="100000">
                <a:srgbClr val="003474"/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2279" tIns="61241" rIns="122279" bIns="61241" rtlCol="0" anchor="ctr"/>
          <a:lstStyle/>
          <a:p>
            <a:pPr algn="ctr" defTabSz="612954" hangingPunct="1"/>
            <a:endParaRPr lang="en-US" sz="2600" kern="1200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 userDrawn="1"/>
        </p:nvSpPr>
        <p:spPr>
          <a:xfrm>
            <a:off x="0" y="1477039"/>
            <a:ext cx="13004800" cy="8276560"/>
          </a:xfrm>
          <a:prstGeom prst="rect">
            <a:avLst/>
          </a:prstGeom>
          <a:gradFill>
            <a:gsLst>
              <a:gs pos="0">
                <a:schemeClr val="bg1">
                  <a:tint val="93000"/>
                  <a:satMod val="150000"/>
                  <a:shade val="98000"/>
                  <a:lumMod val="102000"/>
                  <a:alpha val="0"/>
                </a:schemeClr>
              </a:gs>
              <a:gs pos="0">
                <a:schemeClr val="bg1">
                  <a:tint val="98000"/>
                  <a:satMod val="130000"/>
                  <a:shade val="90000"/>
                  <a:lumMod val="103000"/>
                  <a:alpha val="7000"/>
                </a:schemeClr>
              </a:gs>
              <a:gs pos="61000">
                <a:srgbClr val="C5CFE1">
                  <a:alpha val="33725"/>
                </a:srgbClr>
              </a:gs>
            </a:gsLst>
            <a:lin ang="4200000" scaled="0"/>
          </a:gradFill>
          <a:ln>
            <a:noFill/>
          </a:ln>
          <a:effectLst>
            <a:outerShdw blurRad="50800" dist="50800" dir="5400000" algn="ctr" rotWithShape="0">
              <a:srgbClr val="000000">
                <a:alpha val="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2279" tIns="61241" rIns="122279" bIns="61241" rtlCol="0" anchor="ctr"/>
          <a:lstStyle/>
          <a:p>
            <a:pPr algn="ctr" defTabSz="612954" hangingPunct="1"/>
            <a:endParaRPr lang="en-US" sz="2600" kern="1200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 userDrawn="1"/>
        </p:nvSpPr>
        <p:spPr>
          <a:xfrm>
            <a:off x="3" y="1272192"/>
            <a:ext cx="13004800" cy="65023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2279" tIns="61241" rIns="122279" bIns="61241" rtlCol="0" anchor="ctr"/>
          <a:lstStyle/>
          <a:p>
            <a:pPr algn="ctr" defTabSz="612954" hangingPunct="1"/>
            <a:endParaRPr lang="en-US" sz="2600" kern="1200">
              <a:solidFill>
                <a:prstClr val="white"/>
              </a:solidFill>
            </a:endParaRPr>
          </a:p>
        </p:txBody>
      </p:sp>
      <p:pic>
        <p:nvPicPr>
          <p:cNvPr id="12" name="Picture 11"/>
          <p:cNvPicPr/>
          <p:nvPr userDrawn="1"/>
        </p:nvPicPr>
        <p:blipFill>
          <a:blip r:embed="rId3">
            <a:clrChange>
              <a:clrFrom>
                <a:srgbClr val="2F5597"/>
              </a:clrFrom>
              <a:clrTo>
                <a:srgbClr val="2F5597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48088" y="303296"/>
            <a:ext cx="3023337" cy="87436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57748346"/>
      </p:ext>
    </p:extLst>
  </p:cSld>
  <p:clrMapOvr>
    <a:masterClrMapping/>
  </p:clrMapOvr>
</p:sldLayout>
</file>

<file path=ppt/slideLayouts/slideLayout2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813181" y="-6760"/>
            <a:ext cx="9173985" cy="97536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94084" y="2596444"/>
            <a:ext cx="8465601" cy="618857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F25ADB-1F12-48C4-8912-C3C9708BAA21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3/19/18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F92A1F-C262-492F-8713-C803F59D72B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0" y="1"/>
            <a:ext cx="13004800" cy="1264356"/>
          </a:xfrm>
          <a:prstGeom prst="rect">
            <a:avLst/>
          </a:prstGeom>
          <a:gradFill>
            <a:gsLst>
              <a:gs pos="44000">
                <a:schemeClr val="bg1">
                  <a:tint val="98000"/>
                  <a:satMod val="130000"/>
                  <a:shade val="90000"/>
                  <a:lumMod val="103000"/>
                </a:schemeClr>
              </a:gs>
              <a:gs pos="14000">
                <a:srgbClr val="7E98B8"/>
              </a:gs>
              <a:gs pos="100000">
                <a:srgbClr val="003474"/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2279" tIns="61241" rIns="122279" bIns="61241" rtlCol="0" anchor="ctr"/>
          <a:lstStyle/>
          <a:p>
            <a:pPr algn="ctr" defTabSz="612954" hangingPunct="1"/>
            <a:endParaRPr lang="en-US" sz="2600" kern="1200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 userDrawn="1"/>
        </p:nvSpPr>
        <p:spPr>
          <a:xfrm>
            <a:off x="-3034" y="1476522"/>
            <a:ext cx="13004800" cy="8276560"/>
          </a:xfrm>
          <a:prstGeom prst="rect">
            <a:avLst/>
          </a:prstGeom>
          <a:gradFill>
            <a:gsLst>
              <a:gs pos="0">
                <a:schemeClr val="bg1">
                  <a:tint val="93000"/>
                  <a:satMod val="150000"/>
                  <a:shade val="98000"/>
                  <a:lumMod val="102000"/>
                  <a:alpha val="0"/>
                </a:schemeClr>
              </a:gs>
              <a:gs pos="0">
                <a:schemeClr val="bg1">
                  <a:tint val="98000"/>
                  <a:satMod val="130000"/>
                  <a:shade val="90000"/>
                  <a:lumMod val="103000"/>
                  <a:alpha val="7000"/>
                </a:schemeClr>
              </a:gs>
              <a:gs pos="61000">
                <a:srgbClr val="C5CFE1">
                  <a:alpha val="33725"/>
                </a:srgbClr>
              </a:gs>
            </a:gsLst>
            <a:lin ang="4200000" scaled="0"/>
          </a:gradFill>
          <a:ln>
            <a:noFill/>
          </a:ln>
          <a:effectLst>
            <a:outerShdw blurRad="50800" dist="50800" dir="5400000" algn="ctr" rotWithShape="0">
              <a:srgbClr val="000000">
                <a:alpha val="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2279" tIns="61241" rIns="122279" bIns="61241" rtlCol="0" anchor="ctr"/>
          <a:lstStyle/>
          <a:p>
            <a:pPr algn="ctr" defTabSz="612954" hangingPunct="1"/>
            <a:endParaRPr lang="en-US" sz="2600" kern="1200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 userDrawn="1"/>
        </p:nvSpPr>
        <p:spPr>
          <a:xfrm>
            <a:off x="3" y="1272192"/>
            <a:ext cx="13004800" cy="65023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2279" tIns="61241" rIns="122279" bIns="61241" rtlCol="0" anchor="ctr"/>
          <a:lstStyle/>
          <a:p>
            <a:pPr algn="ctr" defTabSz="612954" hangingPunct="1"/>
            <a:endParaRPr lang="en-US" sz="2600" kern="1200">
              <a:solidFill>
                <a:prstClr val="white"/>
              </a:solidFill>
            </a:endParaRPr>
          </a:p>
        </p:txBody>
      </p:sp>
      <p:pic>
        <p:nvPicPr>
          <p:cNvPr id="13" name="Picture 12"/>
          <p:cNvPicPr/>
          <p:nvPr userDrawn="1"/>
        </p:nvPicPr>
        <p:blipFill>
          <a:blip r:embed="rId3">
            <a:clrChange>
              <a:clrFrom>
                <a:srgbClr val="2F5597"/>
              </a:clrFrom>
              <a:clrTo>
                <a:srgbClr val="2F5597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48088" y="303296"/>
            <a:ext cx="3023337" cy="87436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26357207"/>
      </p:ext>
    </p:extLst>
  </p:cSld>
  <p:clrMapOvr>
    <a:masterClrMapping/>
  </p:clrMapOvr>
</p:sldLayout>
</file>

<file path=ppt/slideLayouts/slideLayout26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813181" y="-6760"/>
            <a:ext cx="9173985" cy="97536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94084" y="2596444"/>
            <a:ext cx="8465601" cy="618857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7777CC-E6D4-4085-A3A8-4D4CBE5C7D05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3/19/18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F92A1F-C262-492F-8713-C803F59D72B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0" y="1"/>
            <a:ext cx="13004800" cy="1264356"/>
          </a:xfrm>
          <a:prstGeom prst="rect">
            <a:avLst/>
          </a:prstGeom>
          <a:gradFill>
            <a:gsLst>
              <a:gs pos="44000">
                <a:schemeClr val="bg1">
                  <a:tint val="98000"/>
                  <a:satMod val="130000"/>
                  <a:shade val="90000"/>
                  <a:lumMod val="103000"/>
                </a:schemeClr>
              </a:gs>
              <a:gs pos="14000">
                <a:srgbClr val="7E98B8"/>
              </a:gs>
              <a:gs pos="100000">
                <a:srgbClr val="003474"/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2279" tIns="61241" rIns="122279" bIns="61241" rtlCol="0" anchor="ctr"/>
          <a:lstStyle/>
          <a:p>
            <a:pPr algn="ctr" defTabSz="612954" hangingPunct="1"/>
            <a:endParaRPr lang="en-US" sz="2600" kern="1200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 userDrawn="1"/>
        </p:nvSpPr>
        <p:spPr>
          <a:xfrm>
            <a:off x="-3034" y="1476522"/>
            <a:ext cx="13004800" cy="8276560"/>
          </a:xfrm>
          <a:prstGeom prst="rect">
            <a:avLst/>
          </a:prstGeom>
          <a:gradFill>
            <a:gsLst>
              <a:gs pos="0">
                <a:schemeClr val="bg1">
                  <a:tint val="93000"/>
                  <a:satMod val="150000"/>
                  <a:shade val="98000"/>
                  <a:lumMod val="102000"/>
                  <a:alpha val="0"/>
                </a:schemeClr>
              </a:gs>
              <a:gs pos="0">
                <a:schemeClr val="bg1">
                  <a:tint val="98000"/>
                  <a:satMod val="130000"/>
                  <a:shade val="90000"/>
                  <a:lumMod val="103000"/>
                  <a:alpha val="7000"/>
                </a:schemeClr>
              </a:gs>
              <a:gs pos="61000">
                <a:srgbClr val="C5CFE1">
                  <a:alpha val="33725"/>
                </a:srgbClr>
              </a:gs>
            </a:gsLst>
            <a:lin ang="4200000" scaled="0"/>
          </a:gradFill>
          <a:ln>
            <a:noFill/>
          </a:ln>
          <a:effectLst>
            <a:outerShdw blurRad="50800" dist="50800" dir="5400000" algn="ctr" rotWithShape="0">
              <a:srgbClr val="000000">
                <a:alpha val="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2279" tIns="61241" rIns="122279" bIns="61241" rtlCol="0" anchor="ctr"/>
          <a:lstStyle/>
          <a:p>
            <a:pPr algn="ctr" defTabSz="612954" hangingPunct="1"/>
            <a:endParaRPr lang="en-US" sz="2600" kern="1200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 userDrawn="1"/>
        </p:nvSpPr>
        <p:spPr>
          <a:xfrm>
            <a:off x="3" y="1272192"/>
            <a:ext cx="13004800" cy="65023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2279" tIns="61241" rIns="122279" bIns="61241" rtlCol="0" anchor="ctr"/>
          <a:lstStyle/>
          <a:p>
            <a:pPr algn="ctr" defTabSz="612954" hangingPunct="1"/>
            <a:endParaRPr lang="en-US" sz="2600" kern="1200">
              <a:solidFill>
                <a:prstClr val="white"/>
              </a:solidFill>
            </a:endParaRPr>
          </a:p>
        </p:txBody>
      </p:sp>
      <p:pic>
        <p:nvPicPr>
          <p:cNvPr id="12" name="Picture 11"/>
          <p:cNvPicPr/>
          <p:nvPr userDrawn="1"/>
        </p:nvPicPr>
        <p:blipFill>
          <a:blip r:embed="rId3">
            <a:clrChange>
              <a:clrFrom>
                <a:srgbClr val="2F5597"/>
              </a:clrFrom>
              <a:clrTo>
                <a:srgbClr val="2F5597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48088" y="303296"/>
            <a:ext cx="3023337" cy="87436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0603713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 bwMode="auto">
          <a:xfrm>
            <a:off x="0" y="0"/>
            <a:ext cx="13004800" cy="9753600"/>
          </a:xfrm>
          <a:prstGeom prst="rect">
            <a:avLst/>
          </a:prstGeom>
          <a:solidFill>
            <a:srgbClr val="0065A4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2946" tIns="61544" rIns="122946" bIns="61544" numCol="1" rtlCol="0" anchor="t" anchorCtr="0" compatLnSpc="1">
            <a:prstTxWarp prst="textNoShape">
              <a:avLst/>
            </a:prstTxWarp>
          </a:bodyPr>
          <a:lstStyle/>
          <a:p>
            <a:pPr defTabSz="866592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 dirty="0">
              <a:solidFill>
                <a:prstClr val="black"/>
              </a:solidFill>
              <a:latin typeface="Arial" charset="0"/>
              <a:ea typeface="ヒラギノ角ゴ Pro W3" charset="-128"/>
            </a:endParaRPr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76392" y="1067928"/>
            <a:ext cx="11704320" cy="5477370"/>
          </a:xfrm>
        </p:spPr>
        <p:txBody>
          <a:bodyPr anchor="t"/>
          <a:lstStyle>
            <a:lvl1pPr>
              <a:spcBef>
                <a:spcPts val="0"/>
              </a:spcBef>
              <a:defRPr sz="85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76392" y="6546787"/>
            <a:ext cx="7610216" cy="1250809"/>
          </a:xfrm>
        </p:spPr>
        <p:txBody>
          <a:bodyPr/>
          <a:lstStyle>
            <a:lvl1pPr marL="0" indent="0">
              <a:spcAft>
                <a:spcPts val="853"/>
              </a:spcAft>
              <a:buFontTx/>
              <a:buNone/>
              <a:defRPr sz="28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8" name="Text Box 9"/>
          <p:cNvSpPr txBox="1">
            <a:spLocks noChangeArrowheads="1"/>
          </p:cNvSpPr>
          <p:nvPr userDrawn="1"/>
        </p:nvSpPr>
        <p:spPr bwMode="auto">
          <a:xfrm>
            <a:off x="8351972" y="413901"/>
            <a:ext cx="4132638" cy="2830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22946" tIns="61544" rIns="122946" bIns="61544">
            <a:prstTxWarp prst="textNoShape">
              <a:avLst/>
            </a:prstTxWarp>
            <a:spAutoFit/>
          </a:bodyPr>
          <a:lstStyle/>
          <a:p>
            <a:pPr algn="r" defTabSz="866592" eaLnBrk="0" fontAlgn="base">
              <a:spcBef>
                <a:spcPts val="327"/>
              </a:spcBef>
              <a:spcAft>
                <a:spcPct val="0"/>
              </a:spcAft>
              <a:defRPr/>
            </a:pPr>
            <a:r>
              <a:rPr lang="en-US" sz="1000" b="1" kern="1200" dirty="0">
                <a:latin typeface="Arial" charset="0"/>
                <a:ea typeface="ヒラギノ角ゴ Pro W3" charset="-128"/>
              </a:rPr>
              <a:t>PRESENTATION TITLE IN HEADER / JUNE 8, 2012</a:t>
            </a:r>
            <a:endParaRPr lang="en-US" sz="1000" kern="1200" dirty="0">
              <a:latin typeface="Arial" charset="0"/>
              <a:ea typeface="ヒラギノ角ゴ Pro W3" charset="-128"/>
            </a:endParaRPr>
          </a:p>
        </p:txBody>
      </p:sp>
      <p:sp>
        <p:nvSpPr>
          <p:cNvPr id="9" name="Text Box 9"/>
          <p:cNvSpPr txBox="1">
            <a:spLocks noChangeArrowheads="1"/>
          </p:cNvSpPr>
          <p:nvPr userDrawn="1"/>
        </p:nvSpPr>
        <p:spPr bwMode="auto">
          <a:xfrm>
            <a:off x="520199" y="399450"/>
            <a:ext cx="4623929" cy="2830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22946" tIns="61544" rIns="122946" bIns="61544">
            <a:prstTxWarp prst="textNoShape">
              <a:avLst/>
            </a:prstTxWarp>
            <a:spAutoFit/>
          </a:bodyPr>
          <a:lstStyle/>
          <a:p>
            <a:pPr defTabSz="866592" eaLnBrk="0" fontAlgn="base">
              <a:spcBef>
                <a:spcPts val="327"/>
              </a:spcBef>
              <a:spcAft>
                <a:spcPct val="0"/>
              </a:spcAft>
              <a:defRPr/>
            </a:pPr>
            <a:r>
              <a:rPr lang="en-US" sz="1000" b="1" kern="1200" dirty="0">
                <a:latin typeface="Arial" charset="0"/>
                <a:ea typeface="ヒラギノ角ゴ Pro W3" charset="-128"/>
              </a:rPr>
              <a:t>COMMUNITY COLLEGE RESEARCH CENTER</a:t>
            </a:r>
            <a:endParaRPr lang="en-US" sz="1000" kern="1200" dirty="0">
              <a:latin typeface="Arial" charset="0"/>
              <a:ea typeface="ヒラギノ角ゴ Pro W3" charset="-128"/>
            </a:endParaRPr>
          </a:p>
        </p:txBody>
      </p:sp>
      <p:sp>
        <p:nvSpPr>
          <p:cNvPr id="10" name="Rectangle 9"/>
          <p:cNvSpPr/>
          <p:nvPr userDrawn="1"/>
        </p:nvSpPr>
        <p:spPr bwMode="auto">
          <a:xfrm>
            <a:off x="650240" y="751389"/>
            <a:ext cx="11704320" cy="245646"/>
          </a:xfrm>
          <a:prstGeom prst="rect">
            <a:avLst/>
          </a:prstGeom>
          <a:solidFill>
            <a:srgbClr val="14131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2946" tIns="61544" rIns="122946" bIns="61544" numCol="1" rtlCol="0" anchor="t" anchorCtr="0" compatLnSpc="1">
            <a:prstTxWarp prst="textNoShape">
              <a:avLst/>
            </a:prstTxWarp>
          </a:bodyPr>
          <a:lstStyle/>
          <a:p>
            <a:pPr defTabSz="866592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>
              <a:solidFill>
                <a:prstClr val="black"/>
              </a:solidFill>
              <a:latin typeface="Arial" charset="0"/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857153219"/>
      </p:ext>
    </p:extLst>
  </p:cSld>
  <p:clrMapOvr>
    <a:masterClrMapping/>
  </p:clrMapOvr>
</p:sldLayout>
</file>

<file path=ppt/slideLayouts/slideLayout27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D7DACA-7B3D-4F55-ACA4-C985E786B114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3/19/18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F92A1F-C262-492F-8713-C803F59D72B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0" y="1"/>
            <a:ext cx="13004800" cy="1264356"/>
          </a:xfrm>
          <a:prstGeom prst="rect">
            <a:avLst/>
          </a:prstGeom>
          <a:gradFill>
            <a:gsLst>
              <a:gs pos="44000">
                <a:schemeClr val="bg1">
                  <a:tint val="98000"/>
                  <a:satMod val="130000"/>
                  <a:shade val="90000"/>
                  <a:lumMod val="103000"/>
                </a:schemeClr>
              </a:gs>
              <a:gs pos="14000">
                <a:srgbClr val="7E98B8"/>
              </a:gs>
              <a:gs pos="100000">
                <a:srgbClr val="003474"/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2279" tIns="61241" rIns="122279" bIns="61241" rtlCol="0" anchor="ctr"/>
          <a:lstStyle/>
          <a:p>
            <a:pPr algn="ctr" defTabSz="612954" hangingPunct="1"/>
            <a:endParaRPr lang="en-US" sz="2600" kern="1200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 userDrawn="1"/>
        </p:nvSpPr>
        <p:spPr>
          <a:xfrm>
            <a:off x="0" y="1477039"/>
            <a:ext cx="13004800" cy="8276560"/>
          </a:xfrm>
          <a:prstGeom prst="rect">
            <a:avLst/>
          </a:prstGeom>
          <a:gradFill>
            <a:gsLst>
              <a:gs pos="0">
                <a:schemeClr val="bg1">
                  <a:tint val="93000"/>
                  <a:satMod val="150000"/>
                  <a:shade val="98000"/>
                  <a:lumMod val="102000"/>
                  <a:alpha val="0"/>
                </a:schemeClr>
              </a:gs>
              <a:gs pos="0">
                <a:schemeClr val="bg1">
                  <a:tint val="98000"/>
                  <a:satMod val="130000"/>
                  <a:shade val="90000"/>
                  <a:lumMod val="103000"/>
                  <a:alpha val="7000"/>
                </a:schemeClr>
              </a:gs>
              <a:gs pos="61000">
                <a:srgbClr val="C5CFE1">
                  <a:alpha val="33725"/>
                </a:srgbClr>
              </a:gs>
            </a:gsLst>
            <a:lin ang="4200000" scaled="0"/>
          </a:gradFill>
          <a:ln>
            <a:noFill/>
          </a:ln>
          <a:effectLst>
            <a:outerShdw blurRad="50800" dist="50800" dir="5400000" algn="ctr" rotWithShape="0">
              <a:srgbClr val="000000">
                <a:alpha val="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2279" tIns="61241" rIns="122279" bIns="61241" rtlCol="0" anchor="ctr"/>
          <a:lstStyle/>
          <a:p>
            <a:pPr algn="ctr" defTabSz="612954" hangingPunct="1"/>
            <a:endParaRPr lang="en-US" sz="2600" kern="1200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 userDrawn="1"/>
        </p:nvSpPr>
        <p:spPr>
          <a:xfrm>
            <a:off x="3" y="1272192"/>
            <a:ext cx="13004800" cy="65023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2279" tIns="61241" rIns="122279" bIns="61241" rtlCol="0" anchor="ctr"/>
          <a:lstStyle/>
          <a:p>
            <a:pPr algn="ctr" defTabSz="612954" hangingPunct="1"/>
            <a:endParaRPr lang="en-US" sz="2600" kern="1200">
              <a:solidFill>
                <a:prstClr val="white"/>
              </a:solidFill>
            </a:endParaRPr>
          </a:p>
        </p:txBody>
      </p:sp>
      <p:pic>
        <p:nvPicPr>
          <p:cNvPr id="13" name="Picture 12"/>
          <p:cNvPicPr/>
          <p:nvPr userDrawn="1"/>
        </p:nvPicPr>
        <p:blipFill>
          <a:blip r:embed="rId2">
            <a:clrChange>
              <a:clrFrom>
                <a:srgbClr val="2F5597"/>
              </a:clrFrom>
              <a:clrTo>
                <a:srgbClr val="2F5597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48088" y="303296"/>
            <a:ext cx="3023337" cy="87436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1422320"/>
      </p:ext>
    </p:extLst>
  </p:cSld>
  <p:clrMapOvr>
    <a:masterClrMapping/>
  </p:clrMapOvr>
</p:sldLayout>
</file>

<file path=ppt/slideLayouts/slideLayout27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23DA00-21A1-4868-B7B2-C639C5F8071D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3/19/18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F92A1F-C262-492F-8713-C803F59D72B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0" y="1"/>
            <a:ext cx="13004800" cy="1264356"/>
          </a:xfrm>
          <a:prstGeom prst="rect">
            <a:avLst/>
          </a:prstGeom>
          <a:gradFill>
            <a:gsLst>
              <a:gs pos="44000">
                <a:schemeClr val="bg1">
                  <a:tint val="98000"/>
                  <a:satMod val="130000"/>
                  <a:shade val="90000"/>
                  <a:lumMod val="103000"/>
                </a:schemeClr>
              </a:gs>
              <a:gs pos="14000">
                <a:srgbClr val="7E98B8"/>
              </a:gs>
              <a:gs pos="100000">
                <a:srgbClr val="003474"/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2279" tIns="61241" rIns="122279" bIns="61241" rtlCol="0" anchor="ctr"/>
          <a:lstStyle/>
          <a:p>
            <a:pPr algn="ctr" defTabSz="612954" hangingPunct="1"/>
            <a:endParaRPr lang="en-US" sz="2600" kern="1200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 userDrawn="1"/>
        </p:nvSpPr>
        <p:spPr>
          <a:xfrm>
            <a:off x="0" y="1477039"/>
            <a:ext cx="13004800" cy="8276560"/>
          </a:xfrm>
          <a:prstGeom prst="rect">
            <a:avLst/>
          </a:prstGeom>
          <a:gradFill>
            <a:gsLst>
              <a:gs pos="0">
                <a:schemeClr val="bg1">
                  <a:tint val="93000"/>
                  <a:satMod val="150000"/>
                  <a:shade val="98000"/>
                  <a:lumMod val="102000"/>
                  <a:alpha val="0"/>
                </a:schemeClr>
              </a:gs>
              <a:gs pos="0">
                <a:schemeClr val="bg1">
                  <a:tint val="98000"/>
                  <a:satMod val="130000"/>
                  <a:shade val="90000"/>
                  <a:lumMod val="103000"/>
                  <a:alpha val="7000"/>
                </a:schemeClr>
              </a:gs>
              <a:gs pos="61000">
                <a:srgbClr val="C5CFE1">
                  <a:alpha val="33725"/>
                </a:srgbClr>
              </a:gs>
            </a:gsLst>
            <a:lin ang="4200000" scaled="0"/>
          </a:gradFill>
          <a:ln>
            <a:noFill/>
          </a:ln>
          <a:effectLst>
            <a:outerShdw blurRad="50800" dist="50800" dir="5400000" algn="ctr" rotWithShape="0">
              <a:srgbClr val="000000">
                <a:alpha val="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2279" tIns="61241" rIns="122279" bIns="61241" rtlCol="0" anchor="ctr"/>
          <a:lstStyle/>
          <a:p>
            <a:pPr algn="ctr" defTabSz="612954" hangingPunct="1"/>
            <a:endParaRPr lang="en-US" sz="2600" kern="1200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 userDrawn="1"/>
        </p:nvSpPr>
        <p:spPr>
          <a:xfrm>
            <a:off x="3" y="1272192"/>
            <a:ext cx="13004800" cy="65023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2279" tIns="61241" rIns="122279" bIns="61241" rtlCol="0" anchor="ctr"/>
          <a:lstStyle/>
          <a:p>
            <a:pPr algn="ctr" defTabSz="612954" hangingPunct="1"/>
            <a:endParaRPr lang="en-US" sz="2600" kern="1200">
              <a:solidFill>
                <a:prstClr val="white"/>
              </a:solidFill>
            </a:endParaRPr>
          </a:p>
        </p:txBody>
      </p:sp>
      <p:pic>
        <p:nvPicPr>
          <p:cNvPr id="12" name="Picture 11"/>
          <p:cNvPicPr/>
          <p:nvPr userDrawn="1"/>
        </p:nvPicPr>
        <p:blipFill>
          <a:blip r:embed="rId2">
            <a:clrChange>
              <a:clrFrom>
                <a:srgbClr val="2F5597"/>
              </a:clrFrom>
              <a:clrTo>
                <a:srgbClr val="2F5597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48088" y="303296"/>
            <a:ext cx="3023337" cy="87436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96291470"/>
      </p:ext>
    </p:extLst>
  </p:cSld>
  <p:clrMapOvr>
    <a:masterClrMapping/>
  </p:clrMapOvr>
</p:sldLayout>
</file>

<file path=ppt/slideLayouts/slideLayout27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7307" y="2431628"/>
            <a:ext cx="11216640" cy="4057226"/>
          </a:xfrm>
        </p:spPr>
        <p:txBody>
          <a:bodyPr anchor="b"/>
          <a:lstStyle>
            <a:lvl1pPr>
              <a:defRPr sz="8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7307" y="6528866"/>
            <a:ext cx="11216640" cy="2133599"/>
          </a:xfrm>
        </p:spPr>
        <p:txBody>
          <a:bodyPr/>
          <a:lstStyle>
            <a:lvl1pPr marL="0" indent="0">
              <a:buNone/>
              <a:defRPr sz="3400">
                <a:solidFill>
                  <a:schemeClr val="tx1">
                    <a:tint val="75000"/>
                  </a:schemeClr>
                </a:solidFill>
              </a:defRPr>
            </a:lvl1pPr>
            <a:lvl2pPr marL="612954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2pPr>
            <a:lvl3pPr marL="1225888" indent="0">
              <a:buNone/>
              <a:defRPr sz="2600">
                <a:solidFill>
                  <a:schemeClr val="tx1">
                    <a:tint val="75000"/>
                  </a:schemeClr>
                </a:solidFill>
              </a:defRPr>
            </a:lvl3pPr>
            <a:lvl4pPr marL="1838907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4pPr>
            <a:lvl5pPr marL="2451856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5pPr>
            <a:lvl6pPr marL="3064795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6pPr>
            <a:lvl7pPr marL="3677745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7pPr>
            <a:lvl8pPr marL="4290739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8pPr>
            <a:lvl9pPr marL="4903657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59A713-1D06-4273-A721-5BB33EFCD584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3/19/18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F92A1F-C262-492F-8713-C803F59D72B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6793089"/>
      </p:ext>
    </p:extLst>
  </p:cSld>
  <p:clrMapOvr>
    <a:masterClrMapping/>
  </p:clrMapOvr>
</p:sldLayout>
</file>

<file path=ppt/slideLayouts/slideLayout27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94087" y="2596444"/>
            <a:ext cx="5499947" cy="618857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10780" y="2596444"/>
            <a:ext cx="5499947" cy="618857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E4557E-A8C2-41D4-98AC-C61283900741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3/19/18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F92A1F-C262-492F-8713-C803F59D72B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9361740"/>
      </p:ext>
    </p:extLst>
  </p:cSld>
  <p:clrMapOvr>
    <a:masterClrMapping/>
  </p:clrMapOvr>
</p:sldLayout>
</file>

<file path=ppt/slideLayouts/slideLayout27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6338" y="519393"/>
            <a:ext cx="11216640" cy="188524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96339" y="2390987"/>
            <a:ext cx="5502204" cy="1171786"/>
          </a:xfrm>
        </p:spPr>
        <p:txBody>
          <a:bodyPr anchor="b"/>
          <a:lstStyle>
            <a:lvl1pPr marL="0" indent="0">
              <a:buNone/>
              <a:defRPr sz="3400" b="1"/>
            </a:lvl1pPr>
            <a:lvl2pPr marL="612954" indent="0">
              <a:buNone/>
              <a:defRPr sz="2800" b="1"/>
            </a:lvl2pPr>
            <a:lvl3pPr marL="1225888" indent="0">
              <a:buNone/>
              <a:defRPr sz="2600" b="1"/>
            </a:lvl3pPr>
            <a:lvl4pPr marL="1838907" indent="0">
              <a:buNone/>
              <a:defRPr sz="2300" b="1"/>
            </a:lvl4pPr>
            <a:lvl5pPr marL="2451856" indent="0">
              <a:buNone/>
              <a:defRPr sz="2300" b="1"/>
            </a:lvl5pPr>
            <a:lvl6pPr marL="3064795" indent="0">
              <a:buNone/>
              <a:defRPr sz="2300" b="1"/>
            </a:lvl6pPr>
            <a:lvl7pPr marL="3677745" indent="0">
              <a:buNone/>
              <a:defRPr sz="2300" b="1"/>
            </a:lvl7pPr>
            <a:lvl8pPr marL="4290739" indent="0">
              <a:buNone/>
              <a:defRPr sz="2300" b="1"/>
            </a:lvl8pPr>
            <a:lvl9pPr marL="4903657" indent="0">
              <a:buNone/>
              <a:defRPr sz="23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96339" y="3562773"/>
            <a:ext cx="5502204" cy="524030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83680" y="2390987"/>
            <a:ext cx="5529298" cy="1171786"/>
          </a:xfrm>
        </p:spPr>
        <p:txBody>
          <a:bodyPr anchor="b"/>
          <a:lstStyle>
            <a:lvl1pPr marL="0" indent="0">
              <a:buNone/>
              <a:defRPr sz="3400" b="1"/>
            </a:lvl1pPr>
            <a:lvl2pPr marL="612954" indent="0">
              <a:buNone/>
              <a:defRPr sz="2800" b="1"/>
            </a:lvl2pPr>
            <a:lvl3pPr marL="1225888" indent="0">
              <a:buNone/>
              <a:defRPr sz="2600" b="1"/>
            </a:lvl3pPr>
            <a:lvl4pPr marL="1838907" indent="0">
              <a:buNone/>
              <a:defRPr sz="2300" b="1"/>
            </a:lvl4pPr>
            <a:lvl5pPr marL="2451856" indent="0">
              <a:buNone/>
              <a:defRPr sz="2300" b="1"/>
            </a:lvl5pPr>
            <a:lvl6pPr marL="3064795" indent="0">
              <a:buNone/>
              <a:defRPr sz="2300" b="1"/>
            </a:lvl6pPr>
            <a:lvl7pPr marL="3677745" indent="0">
              <a:buNone/>
              <a:defRPr sz="2300" b="1"/>
            </a:lvl7pPr>
            <a:lvl8pPr marL="4290739" indent="0">
              <a:buNone/>
              <a:defRPr sz="2300" b="1"/>
            </a:lvl8pPr>
            <a:lvl9pPr marL="4903657" indent="0">
              <a:buNone/>
              <a:defRPr sz="23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83680" y="3562773"/>
            <a:ext cx="5529298" cy="524030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940A54-FCFD-4FF5-B766-29C0A63DABDD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3/19/18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F92A1F-C262-492F-8713-C803F59D72B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6175455"/>
      </p:ext>
    </p:extLst>
  </p:cSld>
  <p:clrMapOvr>
    <a:masterClrMapping/>
  </p:clrMapOvr>
</p:sldLayout>
</file>

<file path=ppt/slideLayouts/slideLayout27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F1F18D-5920-45BF-BBBF-F733E095AF34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3/19/18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F92A1F-C262-492F-8713-C803F59D72B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7626277"/>
      </p:ext>
    </p:extLst>
  </p:cSld>
  <p:clrMapOvr>
    <a:masterClrMapping/>
  </p:clrMapOvr>
</p:sldLayout>
</file>

<file path=ppt/slideLayouts/slideLayout27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D5BB99-4194-4020-B8C1-44A08776CA48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3/19/18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F92A1F-C262-492F-8713-C803F59D72B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7891650"/>
      </p:ext>
    </p:extLst>
  </p:cSld>
  <p:clrMapOvr>
    <a:masterClrMapping/>
  </p:clrMapOvr>
</p:sldLayout>
</file>

<file path=ppt/slideLayouts/slideLayout27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7935" y="650240"/>
            <a:ext cx="4194951" cy="2275840"/>
          </a:xfrm>
        </p:spPr>
        <p:txBody>
          <a:bodyPr anchor="b"/>
          <a:lstStyle>
            <a:lvl1pPr>
              <a:defRPr sz="4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29298" y="1404338"/>
            <a:ext cx="6583680" cy="6931378"/>
          </a:xfrm>
        </p:spPr>
        <p:txBody>
          <a:bodyPr/>
          <a:lstStyle>
            <a:lvl1pPr>
              <a:defRPr sz="4600"/>
            </a:lvl1pPr>
            <a:lvl2pPr>
              <a:defRPr sz="4000"/>
            </a:lvl2pPr>
            <a:lvl3pPr>
              <a:defRPr sz="340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97935" y="2926083"/>
            <a:ext cx="4194951" cy="5420925"/>
          </a:xfrm>
        </p:spPr>
        <p:txBody>
          <a:bodyPr/>
          <a:lstStyle>
            <a:lvl1pPr marL="0" indent="0">
              <a:buNone/>
              <a:defRPr sz="2300"/>
            </a:lvl1pPr>
            <a:lvl2pPr marL="612954" indent="0">
              <a:buNone/>
              <a:defRPr sz="2000"/>
            </a:lvl2pPr>
            <a:lvl3pPr marL="1225888" indent="0">
              <a:buNone/>
              <a:defRPr sz="1700"/>
            </a:lvl3pPr>
            <a:lvl4pPr marL="1838907" indent="0">
              <a:buNone/>
              <a:defRPr sz="1400"/>
            </a:lvl4pPr>
            <a:lvl5pPr marL="2451856" indent="0">
              <a:buNone/>
              <a:defRPr sz="1400"/>
            </a:lvl5pPr>
            <a:lvl6pPr marL="3064795" indent="0">
              <a:buNone/>
              <a:defRPr sz="1400"/>
            </a:lvl6pPr>
            <a:lvl7pPr marL="3677745" indent="0">
              <a:buNone/>
              <a:defRPr sz="1400"/>
            </a:lvl7pPr>
            <a:lvl8pPr marL="4290739" indent="0">
              <a:buNone/>
              <a:defRPr sz="1400"/>
            </a:lvl8pPr>
            <a:lvl9pPr marL="4903657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096A5A-DA05-430B-9338-50A6FE39FC53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3/19/18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F92A1F-C262-492F-8713-C803F59D72B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7145607"/>
      </p:ext>
    </p:extLst>
  </p:cSld>
  <p:clrMapOvr>
    <a:masterClrMapping/>
  </p:clrMapOvr>
</p:sldLayout>
</file>

<file path=ppt/slideLayouts/slideLayout27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7935" y="650240"/>
            <a:ext cx="4194951" cy="2275840"/>
          </a:xfrm>
        </p:spPr>
        <p:txBody>
          <a:bodyPr anchor="b"/>
          <a:lstStyle>
            <a:lvl1pPr>
              <a:defRPr sz="4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529298" y="1404338"/>
            <a:ext cx="6583680" cy="6931378"/>
          </a:xfrm>
        </p:spPr>
        <p:txBody>
          <a:bodyPr/>
          <a:lstStyle>
            <a:lvl1pPr marL="0" indent="0">
              <a:buNone/>
              <a:defRPr sz="4600"/>
            </a:lvl1pPr>
            <a:lvl2pPr marL="612954" indent="0">
              <a:buNone/>
              <a:defRPr sz="4000"/>
            </a:lvl2pPr>
            <a:lvl3pPr marL="1225888" indent="0">
              <a:buNone/>
              <a:defRPr sz="3400"/>
            </a:lvl3pPr>
            <a:lvl4pPr marL="1838907" indent="0">
              <a:buNone/>
              <a:defRPr sz="2800"/>
            </a:lvl4pPr>
            <a:lvl5pPr marL="2451856" indent="0">
              <a:buNone/>
              <a:defRPr sz="2800"/>
            </a:lvl5pPr>
            <a:lvl6pPr marL="3064795" indent="0">
              <a:buNone/>
              <a:defRPr sz="2800"/>
            </a:lvl6pPr>
            <a:lvl7pPr marL="3677745" indent="0">
              <a:buNone/>
              <a:defRPr sz="2800"/>
            </a:lvl7pPr>
            <a:lvl8pPr marL="4290739" indent="0">
              <a:buNone/>
              <a:defRPr sz="2800"/>
            </a:lvl8pPr>
            <a:lvl9pPr marL="4903657" indent="0">
              <a:buNone/>
              <a:defRPr sz="28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97935" y="2926083"/>
            <a:ext cx="4194951" cy="5420925"/>
          </a:xfrm>
        </p:spPr>
        <p:txBody>
          <a:bodyPr/>
          <a:lstStyle>
            <a:lvl1pPr marL="0" indent="0">
              <a:buNone/>
              <a:defRPr sz="2300"/>
            </a:lvl1pPr>
            <a:lvl2pPr marL="612954" indent="0">
              <a:buNone/>
              <a:defRPr sz="2000"/>
            </a:lvl2pPr>
            <a:lvl3pPr marL="1225888" indent="0">
              <a:buNone/>
              <a:defRPr sz="1700"/>
            </a:lvl3pPr>
            <a:lvl4pPr marL="1838907" indent="0">
              <a:buNone/>
              <a:defRPr sz="1400"/>
            </a:lvl4pPr>
            <a:lvl5pPr marL="2451856" indent="0">
              <a:buNone/>
              <a:defRPr sz="1400"/>
            </a:lvl5pPr>
            <a:lvl6pPr marL="3064795" indent="0">
              <a:buNone/>
              <a:defRPr sz="1400"/>
            </a:lvl6pPr>
            <a:lvl7pPr marL="3677745" indent="0">
              <a:buNone/>
              <a:defRPr sz="1400"/>
            </a:lvl7pPr>
            <a:lvl8pPr marL="4290739" indent="0">
              <a:buNone/>
              <a:defRPr sz="1400"/>
            </a:lvl8pPr>
            <a:lvl9pPr marL="4903657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5934D-7610-4269-BA34-3BB6E1BF747A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3/19/18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F92A1F-C262-492F-8713-C803F59D72B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265580"/>
      </p:ext>
    </p:extLst>
  </p:cSld>
  <p:clrMapOvr>
    <a:masterClrMapping/>
  </p:clrMapOvr>
</p:sldLayout>
</file>

<file path=ppt/slideLayouts/slideLayout27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F8DA74-7DEA-4CA7-B7B4-23BFEBA48672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3/19/18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F92A1F-C262-492F-8713-C803F59D72B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072584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462847" y="1069232"/>
            <a:ext cx="11971694" cy="5463371"/>
          </a:xfrm>
        </p:spPr>
        <p:txBody>
          <a:bodyPr anchor="t"/>
          <a:lstStyle>
            <a:lvl1pPr>
              <a:spcBef>
                <a:spcPts val="0"/>
              </a:spcBef>
              <a:defRPr sz="8500">
                <a:solidFill>
                  <a:srgbClr val="141313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br>
              <a:rPr lang="en-US" dirty="0"/>
            </a:br>
            <a:endParaRPr lang="en-US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76393" y="6530982"/>
            <a:ext cx="7784064" cy="1250809"/>
          </a:xfrm>
        </p:spPr>
        <p:txBody>
          <a:bodyPr/>
          <a:lstStyle>
            <a:lvl1pPr marL="0" indent="0">
              <a:spcAft>
                <a:spcPts val="853"/>
              </a:spcAft>
              <a:buFontTx/>
              <a:buNone/>
              <a:defRPr sz="2800" b="1">
                <a:solidFill>
                  <a:srgbClr val="141313"/>
                </a:solidFill>
              </a:defRPr>
            </a:lvl1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767023360"/>
      </p:ext>
    </p:extLst>
  </p:cSld>
  <p:clrMapOvr>
    <a:masterClrMapping/>
  </p:clrMapOvr>
</p:sldLayout>
</file>

<file path=ppt/slideLayouts/slideLayout28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306562" y="519290"/>
            <a:ext cx="2804160" cy="82657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95432" y="519290"/>
            <a:ext cx="8195733" cy="82657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750841-7634-4935-AE29-464470B79780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3/19/18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F92A1F-C262-492F-8713-C803F59D72B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8889724"/>
      </p:ext>
    </p:extLst>
  </p:cSld>
  <p:clrMapOvr>
    <a:masterClrMapping/>
  </p:clrMapOvr>
</p:sldLayout>
</file>

<file path=ppt/slideLayouts/slideLayout28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 bwMode="auto">
          <a:xfrm>
            <a:off x="0" y="0"/>
            <a:ext cx="13004800" cy="9753600"/>
          </a:xfrm>
          <a:prstGeom prst="rect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2535" tIns="61358" rIns="122535" bIns="61358" numCol="1" rtlCol="0" anchor="t" anchorCtr="0" compatLnSpc="1">
            <a:prstTxWarp prst="textNoShape">
              <a:avLst/>
            </a:prstTxWarp>
          </a:bodyPr>
          <a:lstStyle/>
          <a:p>
            <a:pPr defTabSz="864217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 dirty="0">
              <a:latin typeface="Arial" charset="0"/>
              <a:ea typeface="ヒラギノ角ゴ Pro W3" charset="-12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392" y="5642373"/>
            <a:ext cx="11704320" cy="3067419"/>
          </a:xfrm>
        </p:spPr>
        <p:txBody>
          <a:bodyPr/>
          <a:lstStyle>
            <a:lvl1pPr marL="0" indent="0">
              <a:spcAft>
                <a:spcPts val="0"/>
              </a:spcAft>
              <a:buFontTx/>
              <a:buNone/>
              <a:tabLst>
                <a:tab pos="1228274" algn="l"/>
              </a:tabLst>
              <a:defRPr sz="2800" b="1">
                <a:solidFill>
                  <a:srgbClr val="FFFFFF"/>
                </a:solidFill>
              </a:defRPr>
            </a:lvl1pPr>
            <a:lvl2pPr marL="0" indent="0">
              <a:spcAft>
                <a:spcPts val="0"/>
              </a:spcAft>
              <a:buFontTx/>
              <a:buNone/>
              <a:tabLst>
                <a:tab pos="921294" algn="l"/>
              </a:tabLst>
              <a:defRPr sz="1400" b="1">
                <a:solidFill>
                  <a:srgbClr val="FFFFFF"/>
                </a:solidFill>
              </a:defRPr>
            </a:lvl2pPr>
            <a:lvl3pPr marL="1228274" indent="-1228274">
              <a:spcAft>
                <a:spcPts val="0"/>
              </a:spcAft>
              <a:buFontTx/>
              <a:buNone/>
              <a:tabLst/>
              <a:defRPr sz="1400" b="0">
                <a:solidFill>
                  <a:srgbClr val="FFFFFF"/>
                </a:solidFill>
              </a:defRPr>
            </a:lvl3pPr>
            <a:lvl4pPr marL="1228274" indent="-1228274">
              <a:spcAft>
                <a:spcPts val="0"/>
              </a:spcAft>
              <a:buFontTx/>
              <a:buNone/>
              <a:tabLst/>
              <a:defRPr sz="1400">
                <a:solidFill>
                  <a:srgbClr val="FFFFFF"/>
                </a:solidFill>
              </a:defRPr>
            </a:lvl4pPr>
            <a:lvl5pPr marL="1228274" indent="-1228274">
              <a:spcAft>
                <a:spcPts val="0"/>
              </a:spcAft>
              <a:buFontTx/>
              <a:buNone/>
              <a:tabLst/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392" y="2061355"/>
            <a:ext cx="11704320" cy="3564278"/>
          </a:xfrm>
        </p:spPr>
        <p:txBody>
          <a:bodyPr anchor="t"/>
          <a:lstStyle>
            <a:lvl1pPr>
              <a:defRPr sz="71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Subtitle 8"/>
          <p:cNvSpPr txBox="1">
            <a:spLocks/>
          </p:cNvSpPr>
          <p:nvPr userDrawn="1"/>
        </p:nvSpPr>
        <p:spPr bwMode="auto">
          <a:xfrm>
            <a:off x="10503182" y="1047524"/>
            <a:ext cx="1840540" cy="2256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22535" tIns="61358" rIns="122535" bIns="61358" numCol="1" anchor="t" anchorCtr="0" compatLnSpc="1">
            <a:prstTxWarp prst="textNoShape">
              <a:avLst/>
            </a:prstTxWarp>
          </a:bodyPr>
          <a:lstStyle/>
          <a:p>
            <a:pPr algn="r" defTabSz="864217" eaLnBrk="0" fontAlgn="base">
              <a:spcBef>
                <a:spcPts val="327"/>
              </a:spcBef>
              <a:spcAft>
                <a:spcPct val="0"/>
              </a:spcAft>
              <a:defRPr/>
            </a:pPr>
            <a:r>
              <a:rPr lang="en-US" b="1" kern="1200" dirty="0">
                <a:solidFill>
                  <a:srgbClr val="FFFFFF"/>
                </a:solidFill>
                <a:latin typeface="Arial" charset="0"/>
                <a:ea typeface="ヒラギノ角ゴ Pro W3" charset="-128"/>
              </a:rPr>
              <a:t>SEPTEMBER 15, 2016</a:t>
            </a:r>
            <a:endParaRPr lang="en-US" kern="1200" dirty="0">
              <a:solidFill>
                <a:srgbClr val="FFFFFF"/>
              </a:solidFill>
              <a:latin typeface="Arial" charset="0"/>
              <a:ea typeface="ヒラギノ角ゴ Pro W3" charset="-128"/>
            </a:endParaRPr>
          </a:p>
        </p:txBody>
      </p:sp>
      <p:sp>
        <p:nvSpPr>
          <p:cNvPr id="8" name="Rectangle 7"/>
          <p:cNvSpPr/>
          <p:nvPr userDrawn="1"/>
        </p:nvSpPr>
        <p:spPr bwMode="auto">
          <a:xfrm>
            <a:off x="650240" y="1589476"/>
            <a:ext cx="11704320" cy="245646"/>
          </a:xfrm>
          <a:prstGeom prst="rect">
            <a:avLst/>
          </a:prstGeom>
          <a:solidFill>
            <a:srgbClr val="42BECA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2535" tIns="61358" rIns="122535" bIns="61358" numCol="1" rtlCol="0" anchor="t" anchorCtr="0" compatLnSpc="1">
            <a:prstTxWarp prst="textNoShape">
              <a:avLst/>
            </a:prstTxWarp>
          </a:bodyPr>
          <a:lstStyle/>
          <a:p>
            <a:pPr defTabSz="864217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 dirty="0">
              <a:latin typeface="Arial" charset="0"/>
              <a:ea typeface="ヒラギノ角ゴ Pro W3" charset="-128"/>
            </a:endParaRP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250" y="377141"/>
            <a:ext cx="5036774" cy="9796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5078441"/>
      </p:ext>
    </p:extLst>
  </p:cSld>
  <p:clrMapOvr>
    <a:masterClrMapping/>
  </p:clrMapOvr>
</p:sldLayout>
</file>

<file path=ppt/slideLayouts/slideLayout28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 bwMode="auto">
          <a:xfrm>
            <a:off x="0" y="0"/>
            <a:ext cx="13004800" cy="9753600"/>
          </a:xfrm>
          <a:prstGeom prst="rect">
            <a:avLst/>
          </a:prstGeom>
          <a:solidFill>
            <a:schemeClr val="tx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2535" tIns="61358" rIns="122535" bIns="61358" numCol="1" rtlCol="0" anchor="t" anchorCtr="0" compatLnSpc="1">
            <a:prstTxWarp prst="textNoShape">
              <a:avLst/>
            </a:prstTxWarp>
          </a:bodyPr>
          <a:lstStyle/>
          <a:p>
            <a:pPr defTabSz="864217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 dirty="0">
              <a:latin typeface="Arial" charset="0"/>
              <a:ea typeface="ヒラギノ角ゴ Pro W3" charset="-12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392" y="5642373"/>
            <a:ext cx="11704320" cy="3067419"/>
          </a:xfrm>
        </p:spPr>
        <p:txBody>
          <a:bodyPr/>
          <a:lstStyle>
            <a:lvl1pPr marL="0" indent="0">
              <a:spcAft>
                <a:spcPts val="0"/>
              </a:spcAft>
              <a:buFontTx/>
              <a:buNone/>
              <a:tabLst>
                <a:tab pos="1228274" algn="l"/>
              </a:tabLst>
              <a:defRPr sz="2800" b="1">
                <a:solidFill>
                  <a:srgbClr val="FFFFFF"/>
                </a:solidFill>
              </a:defRPr>
            </a:lvl1pPr>
            <a:lvl2pPr marL="0" indent="0">
              <a:spcAft>
                <a:spcPts val="0"/>
              </a:spcAft>
              <a:buFontTx/>
              <a:buNone/>
              <a:tabLst>
                <a:tab pos="921294" algn="l"/>
              </a:tabLst>
              <a:defRPr sz="1400" b="1">
                <a:solidFill>
                  <a:srgbClr val="FFFFFF"/>
                </a:solidFill>
              </a:defRPr>
            </a:lvl2pPr>
            <a:lvl3pPr marL="1228274" indent="-1228274">
              <a:spcAft>
                <a:spcPts val="0"/>
              </a:spcAft>
              <a:buFontTx/>
              <a:buNone/>
              <a:tabLst/>
              <a:defRPr sz="1400" b="0">
                <a:solidFill>
                  <a:srgbClr val="FFFFFF"/>
                </a:solidFill>
              </a:defRPr>
            </a:lvl3pPr>
            <a:lvl4pPr marL="1228274" indent="-1228274">
              <a:spcAft>
                <a:spcPts val="0"/>
              </a:spcAft>
              <a:buFontTx/>
              <a:buNone/>
              <a:tabLst/>
              <a:defRPr sz="1400">
                <a:solidFill>
                  <a:srgbClr val="FFFFFF"/>
                </a:solidFill>
              </a:defRPr>
            </a:lvl4pPr>
            <a:lvl5pPr marL="1228274" indent="-1228274">
              <a:spcAft>
                <a:spcPts val="0"/>
              </a:spcAft>
              <a:buFontTx/>
              <a:buNone/>
              <a:tabLst/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392" y="2061355"/>
            <a:ext cx="11704320" cy="3564278"/>
          </a:xfrm>
        </p:spPr>
        <p:txBody>
          <a:bodyPr anchor="t"/>
          <a:lstStyle>
            <a:lvl1pPr>
              <a:defRPr sz="71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Subtitle 8"/>
          <p:cNvSpPr txBox="1">
            <a:spLocks/>
          </p:cNvSpPr>
          <p:nvPr userDrawn="1"/>
        </p:nvSpPr>
        <p:spPr bwMode="auto">
          <a:xfrm>
            <a:off x="10394809" y="1047524"/>
            <a:ext cx="1948914" cy="2256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22535" tIns="61358" rIns="122535" bIns="61358" numCol="1" anchor="t" anchorCtr="0" compatLnSpc="1">
            <a:prstTxWarp prst="textNoShape">
              <a:avLst/>
            </a:prstTxWarp>
          </a:bodyPr>
          <a:lstStyle/>
          <a:p>
            <a:pPr algn="r" defTabSz="864217" eaLnBrk="0" fontAlgn="base">
              <a:spcBef>
                <a:spcPts val="327"/>
              </a:spcBef>
              <a:spcAft>
                <a:spcPct val="0"/>
              </a:spcAft>
              <a:defRPr/>
            </a:pPr>
            <a:r>
              <a:rPr lang="en-US" b="1" kern="1200" dirty="0">
                <a:latin typeface="Arial" charset="0"/>
                <a:ea typeface="ヒラギノ角ゴ Pro W3" charset="-128"/>
              </a:rPr>
              <a:t>SEPTEMBER 15, 2016</a:t>
            </a:r>
            <a:endParaRPr lang="en-US" kern="1200" dirty="0">
              <a:latin typeface="Arial" charset="0"/>
              <a:ea typeface="ヒラギノ角ゴ Pro W3" charset="-128"/>
            </a:endParaRPr>
          </a:p>
        </p:txBody>
      </p:sp>
      <p:sp>
        <p:nvSpPr>
          <p:cNvPr id="8" name="Rectangle 7"/>
          <p:cNvSpPr/>
          <p:nvPr userDrawn="1"/>
        </p:nvSpPr>
        <p:spPr bwMode="auto">
          <a:xfrm>
            <a:off x="650240" y="1589476"/>
            <a:ext cx="11704320" cy="245646"/>
          </a:xfrm>
          <a:prstGeom prst="rect">
            <a:avLst/>
          </a:prstGeom>
          <a:solidFill>
            <a:srgbClr val="00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2535" tIns="61358" rIns="122535" bIns="61358" numCol="1" rtlCol="0" anchor="t" anchorCtr="0" compatLnSpc="1">
            <a:prstTxWarp prst="textNoShape">
              <a:avLst/>
            </a:prstTxWarp>
          </a:bodyPr>
          <a:lstStyle/>
          <a:p>
            <a:pPr defTabSz="864217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 dirty="0">
              <a:latin typeface="Arial" charset="0"/>
              <a:ea typeface="ヒラギノ角ゴ Pro W3" charset="-128"/>
            </a:endParaRPr>
          </a:p>
        </p:txBody>
      </p:sp>
      <p:pic>
        <p:nvPicPr>
          <p:cNvPr id="12" name="Picture 11" descr="CCRC_logo_black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17898" y="130049"/>
            <a:ext cx="4473651" cy="1509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982831"/>
      </p:ext>
    </p:extLst>
  </p:cSld>
  <p:clrMapOvr>
    <a:masterClrMapping/>
  </p:clrMapOvr>
</p:sldLayout>
</file>

<file path=ppt/slideLayouts/slideLayout2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 bwMode="auto">
          <a:xfrm>
            <a:off x="0" y="0"/>
            <a:ext cx="13004800" cy="9753600"/>
          </a:xfrm>
          <a:prstGeom prst="rect">
            <a:avLst/>
          </a:prstGeom>
          <a:solidFill>
            <a:srgbClr val="42BECA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2535" tIns="61358" rIns="122535" bIns="61358" numCol="1" rtlCol="0" anchor="t" anchorCtr="0" compatLnSpc="1">
            <a:prstTxWarp prst="textNoShape">
              <a:avLst/>
            </a:prstTxWarp>
          </a:bodyPr>
          <a:lstStyle/>
          <a:p>
            <a:pPr defTabSz="864217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 dirty="0">
              <a:latin typeface="Arial" charset="0"/>
              <a:ea typeface="ヒラギノ角ゴ Pro W3" charset="-128"/>
            </a:endParaRPr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76392" y="1067928"/>
            <a:ext cx="11704320" cy="5477370"/>
          </a:xfrm>
        </p:spPr>
        <p:txBody>
          <a:bodyPr anchor="t"/>
          <a:lstStyle>
            <a:lvl1pPr>
              <a:spcBef>
                <a:spcPts val="0"/>
              </a:spcBef>
              <a:defRPr sz="8500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76392" y="6546874"/>
            <a:ext cx="7610216" cy="1250809"/>
          </a:xfrm>
        </p:spPr>
        <p:txBody>
          <a:bodyPr/>
          <a:lstStyle>
            <a:lvl1pPr marL="0" indent="0">
              <a:spcAft>
                <a:spcPts val="853"/>
              </a:spcAft>
              <a:buFontTx/>
              <a:buNone/>
              <a:defRPr sz="2800" b="1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9" name="Text Box 9"/>
          <p:cNvSpPr txBox="1">
            <a:spLocks noChangeArrowheads="1"/>
          </p:cNvSpPr>
          <p:nvPr userDrawn="1"/>
        </p:nvSpPr>
        <p:spPr bwMode="auto">
          <a:xfrm>
            <a:off x="520199" y="399539"/>
            <a:ext cx="4623929" cy="2826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22535" tIns="61358" rIns="122535" bIns="61358">
            <a:prstTxWarp prst="textNoShape">
              <a:avLst/>
            </a:prstTxWarp>
            <a:spAutoFit/>
          </a:bodyPr>
          <a:lstStyle/>
          <a:p>
            <a:pPr defTabSz="864217" eaLnBrk="0" fontAlgn="base">
              <a:spcBef>
                <a:spcPts val="327"/>
              </a:spcBef>
              <a:spcAft>
                <a:spcPct val="0"/>
              </a:spcAft>
              <a:defRPr/>
            </a:pPr>
            <a:r>
              <a:rPr lang="en-US" sz="1000" b="1" kern="1200" dirty="0">
                <a:latin typeface="Arial" charset="0"/>
                <a:ea typeface="ヒラギノ角ゴ Pro W3" charset="-128"/>
              </a:rPr>
              <a:t>COMMUNITY COLLEGE RESEARCH CENTER</a:t>
            </a:r>
            <a:endParaRPr lang="en-US" sz="1000" kern="1200" dirty="0">
              <a:latin typeface="Arial" charset="0"/>
              <a:ea typeface="ヒラギノ角ゴ Pro W3" charset="-128"/>
            </a:endParaRPr>
          </a:p>
        </p:txBody>
      </p:sp>
      <p:sp>
        <p:nvSpPr>
          <p:cNvPr id="10" name="Rectangle 9"/>
          <p:cNvSpPr/>
          <p:nvPr userDrawn="1"/>
        </p:nvSpPr>
        <p:spPr bwMode="auto">
          <a:xfrm>
            <a:off x="650240" y="751389"/>
            <a:ext cx="11704320" cy="245646"/>
          </a:xfrm>
          <a:prstGeom prst="rect">
            <a:avLst/>
          </a:prstGeom>
          <a:solidFill>
            <a:srgbClr val="14131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2535" tIns="61358" rIns="122535" bIns="61358" numCol="1" rtlCol="0" anchor="t" anchorCtr="0" compatLnSpc="1">
            <a:prstTxWarp prst="textNoShape">
              <a:avLst/>
            </a:prstTxWarp>
          </a:bodyPr>
          <a:lstStyle/>
          <a:p>
            <a:pPr defTabSz="864217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>
              <a:latin typeface="Arial" charset="0"/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18025566"/>
      </p:ext>
    </p:extLst>
  </p:cSld>
  <p:clrMapOvr>
    <a:masterClrMapping/>
  </p:clrMapOvr>
</p:sldLayout>
</file>

<file path=ppt/slideLayouts/slideLayout28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76392" y="1067928"/>
            <a:ext cx="11704320" cy="5477370"/>
          </a:xfrm>
        </p:spPr>
        <p:txBody>
          <a:bodyPr anchor="t"/>
          <a:lstStyle>
            <a:lvl1pPr>
              <a:spcBef>
                <a:spcPts val="0"/>
              </a:spcBef>
              <a:defRPr sz="8500">
                <a:solidFill>
                  <a:srgbClr val="141313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76392" y="6546874"/>
            <a:ext cx="7610216" cy="1250809"/>
          </a:xfrm>
        </p:spPr>
        <p:txBody>
          <a:bodyPr/>
          <a:lstStyle>
            <a:lvl1pPr marL="0" indent="0">
              <a:spcAft>
                <a:spcPts val="853"/>
              </a:spcAft>
              <a:buFontTx/>
              <a:buNone/>
              <a:defRPr sz="2800" b="1">
                <a:solidFill>
                  <a:srgbClr val="141313"/>
                </a:solidFill>
              </a:defRPr>
            </a:lvl1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581530092"/>
      </p:ext>
    </p:extLst>
  </p:cSld>
  <p:clrMapOvr>
    <a:masterClrMapping/>
  </p:clrMapOvr>
</p:sldLayout>
</file>

<file path=ppt/slideLayouts/slideLayout28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392" y="2856990"/>
            <a:ext cx="11704320" cy="636467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392" y="1083733"/>
            <a:ext cx="11704320" cy="1625600"/>
          </a:xfrm>
        </p:spPr>
        <p:txBody>
          <a:bodyPr anchor="ctr"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86993929"/>
      </p:ext>
    </p:extLst>
  </p:cSld>
  <p:clrMapOvr>
    <a:masterClrMapping/>
  </p:clrMapOvr>
</p:sldLayout>
</file>

<file path=ppt/slideLayouts/slideLayout28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 bwMode="auto">
          <a:xfrm>
            <a:off x="0" y="0"/>
            <a:ext cx="13004800" cy="9753600"/>
          </a:xfrm>
          <a:prstGeom prst="rect">
            <a:avLst/>
          </a:prstGeom>
          <a:solidFill>
            <a:srgbClr val="42BECA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2535" tIns="61358" rIns="122535" bIns="61358" numCol="1" rtlCol="0" anchor="t" anchorCtr="0" compatLnSpc="1">
            <a:prstTxWarp prst="textNoShape">
              <a:avLst/>
            </a:prstTxWarp>
          </a:bodyPr>
          <a:lstStyle/>
          <a:p>
            <a:pPr defTabSz="864217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 dirty="0">
              <a:latin typeface="Arial" charset="0"/>
              <a:ea typeface="ヒラギノ角ゴ Pro W3" charset="-128"/>
            </a:endParaRPr>
          </a:p>
        </p:txBody>
      </p:sp>
      <p:sp>
        <p:nvSpPr>
          <p:cNvPr id="5" name="Text Box 9"/>
          <p:cNvSpPr txBox="1">
            <a:spLocks noChangeArrowheads="1"/>
          </p:cNvSpPr>
          <p:nvPr userDrawn="1"/>
        </p:nvSpPr>
        <p:spPr bwMode="auto">
          <a:xfrm>
            <a:off x="6964569" y="413991"/>
            <a:ext cx="5521623" cy="2826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22535" tIns="61358" rIns="122535" bIns="61358">
            <a:prstTxWarp prst="textNoShape">
              <a:avLst/>
            </a:prstTxWarp>
            <a:spAutoFit/>
          </a:bodyPr>
          <a:lstStyle/>
          <a:p>
            <a:pPr algn="r" defTabSz="864217" eaLnBrk="0" fontAlgn="base">
              <a:spcBef>
                <a:spcPts val="327"/>
              </a:spcBef>
              <a:spcAft>
                <a:spcPct val="0"/>
              </a:spcAft>
              <a:defRPr/>
            </a:pPr>
            <a:r>
              <a:rPr lang="en-US" sz="1000" b="1" kern="1200" dirty="0">
                <a:latin typeface="Arial" charset="0"/>
                <a:ea typeface="ヒラギノ角ゴ Pro W3" charset="-128"/>
              </a:rPr>
              <a:t>OHIO STUDENT SUCCESS LEADERSHIP INSTITUTE MEETING / SEPTEMBER 15, 2016</a:t>
            </a:r>
            <a:endParaRPr lang="en-US" sz="1000" kern="1200" dirty="0">
              <a:latin typeface="Arial" charset="0"/>
              <a:ea typeface="ヒラギノ角ゴ Pro W3" charset="-128"/>
            </a:endParaRPr>
          </a:p>
        </p:txBody>
      </p:sp>
      <p:sp>
        <p:nvSpPr>
          <p:cNvPr id="6" name="Text Box 9"/>
          <p:cNvSpPr txBox="1">
            <a:spLocks noChangeArrowheads="1"/>
          </p:cNvSpPr>
          <p:nvPr userDrawn="1"/>
        </p:nvSpPr>
        <p:spPr bwMode="auto">
          <a:xfrm>
            <a:off x="520199" y="399539"/>
            <a:ext cx="4623929" cy="2826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22535" tIns="61358" rIns="122535" bIns="61358">
            <a:prstTxWarp prst="textNoShape">
              <a:avLst/>
            </a:prstTxWarp>
            <a:spAutoFit/>
          </a:bodyPr>
          <a:lstStyle/>
          <a:p>
            <a:pPr defTabSz="864217" eaLnBrk="0" fontAlgn="base">
              <a:spcBef>
                <a:spcPts val="327"/>
              </a:spcBef>
              <a:spcAft>
                <a:spcPct val="0"/>
              </a:spcAft>
              <a:defRPr/>
            </a:pPr>
            <a:r>
              <a:rPr lang="en-US" sz="1000" b="1" kern="1200" dirty="0">
                <a:latin typeface="Arial" charset="0"/>
                <a:ea typeface="ヒラギノ角ゴ Pro W3" charset="-128"/>
              </a:rPr>
              <a:t>COMMUNITY COLLEGE RESEARCH CENTER</a:t>
            </a:r>
            <a:endParaRPr lang="en-US" sz="1000" kern="1200" dirty="0">
              <a:latin typeface="Arial" charset="0"/>
              <a:ea typeface="ヒラギノ角ゴ Pro W3" charset="-128"/>
            </a:endParaRPr>
          </a:p>
        </p:txBody>
      </p:sp>
      <p:sp>
        <p:nvSpPr>
          <p:cNvPr id="7" name="Rectangle 6"/>
          <p:cNvSpPr/>
          <p:nvPr userDrawn="1"/>
        </p:nvSpPr>
        <p:spPr bwMode="auto">
          <a:xfrm>
            <a:off x="650240" y="751389"/>
            <a:ext cx="11704320" cy="245646"/>
          </a:xfrm>
          <a:prstGeom prst="rect">
            <a:avLst/>
          </a:prstGeom>
          <a:solidFill>
            <a:srgbClr val="14131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2535" tIns="61358" rIns="122535" bIns="61358" numCol="1" rtlCol="0" anchor="t" anchorCtr="0" compatLnSpc="1">
            <a:prstTxWarp prst="textNoShape">
              <a:avLst/>
            </a:prstTxWarp>
          </a:bodyPr>
          <a:lstStyle/>
          <a:p>
            <a:pPr defTabSz="864217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>
              <a:latin typeface="Arial" charset="0"/>
              <a:ea typeface="ヒラギノ角ゴ Pro W3" charset="-12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392" y="2856990"/>
            <a:ext cx="11704320" cy="6364678"/>
          </a:xfrm>
        </p:spPr>
        <p:txBody>
          <a:bodyPr/>
          <a:lstStyle>
            <a:lvl1pPr>
              <a:buClr>
                <a:schemeClr val="tx1"/>
              </a:buClr>
              <a:defRPr>
                <a:solidFill>
                  <a:srgbClr val="FFFFFF"/>
                </a:solidFill>
              </a:defRPr>
            </a:lvl1pPr>
            <a:lvl2pPr>
              <a:buClr>
                <a:schemeClr val="tx1"/>
              </a:buClr>
              <a:defRPr>
                <a:solidFill>
                  <a:srgbClr val="FFFFFF"/>
                </a:solidFill>
              </a:defRPr>
            </a:lvl2pPr>
            <a:lvl3pPr>
              <a:buClr>
                <a:schemeClr val="tx1"/>
              </a:buClr>
              <a:defRPr>
                <a:solidFill>
                  <a:srgbClr val="FFFFFF"/>
                </a:solidFill>
              </a:defRPr>
            </a:lvl3pPr>
            <a:lvl4pPr>
              <a:buClr>
                <a:schemeClr val="tx1"/>
              </a:buClr>
              <a:defRPr>
                <a:solidFill>
                  <a:srgbClr val="FFFFFF"/>
                </a:solidFill>
              </a:defRPr>
            </a:lvl4pPr>
            <a:lvl5pPr>
              <a:buClr>
                <a:schemeClr val="tx1"/>
              </a:buCl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392" y="1083733"/>
            <a:ext cx="11704320" cy="1625600"/>
          </a:xfrm>
        </p:spPr>
        <p:txBody>
          <a:bodyPr anchor="ctr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401825053"/>
      </p:ext>
    </p:extLst>
  </p:cSld>
  <p:clrMapOvr>
    <a:masterClrMapping/>
  </p:clrMapOvr>
</p:sldLayout>
</file>

<file path=ppt/slideLayouts/slideLayout28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 bwMode="auto">
          <a:xfrm>
            <a:off x="0" y="0"/>
            <a:ext cx="13004800" cy="9753600"/>
          </a:xfrm>
          <a:prstGeom prst="rect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2535" tIns="61358" rIns="122535" bIns="61358" numCol="1" rtlCol="0" anchor="t" anchorCtr="0" compatLnSpc="1">
            <a:prstTxWarp prst="textNoShape">
              <a:avLst/>
            </a:prstTxWarp>
          </a:bodyPr>
          <a:lstStyle/>
          <a:p>
            <a:pPr defTabSz="864217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 dirty="0">
              <a:latin typeface="Arial" charset="0"/>
              <a:ea typeface="ヒラギノ角ゴ Pro W3" charset="-128"/>
            </a:endParaRPr>
          </a:p>
        </p:txBody>
      </p:sp>
      <p:sp>
        <p:nvSpPr>
          <p:cNvPr id="5" name="Text Box 9"/>
          <p:cNvSpPr txBox="1">
            <a:spLocks noChangeArrowheads="1"/>
          </p:cNvSpPr>
          <p:nvPr userDrawn="1"/>
        </p:nvSpPr>
        <p:spPr bwMode="auto">
          <a:xfrm>
            <a:off x="6728179" y="413991"/>
            <a:ext cx="5756430" cy="2826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22535" tIns="61358" rIns="122535" bIns="61358">
            <a:prstTxWarp prst="textNoShape">
              <a:avLst/>
            </a:prstTxWarp>
            <a:spAutoFit/>
          </a:bodyPr>
          <a:lstStyle/>
          <a:p>
            <a:pPr algn="r" defTabSz="864217" eaLnBrk="0" fontAlgn="base">
              <a:spcBef>
                <a:spcPts val="327"/>
              </a:spcBef>
              <a:spcAft>
                <a:spcPct val="0"/>
              </a:spcAft>
              <a:defRPr/>
            </a:pPr>
            <a:r>
              <a:rPr lang="en-US" sz="1000" b="1" kern="1200" dirty="0">
                <a:solidFill>
                  <a:srgbClr val="FFFFFF"/>
                </a:solidFill>
                <a:latin typeface="Arial" charset="0"/>
                <a:ea typeface="ヒラギノ角ゴ Pro W3" charset="-128"/>
              </a:rPr>
              <a:t>OHIO STUDENT SUCCESS LEADERSHIP INSTITUTE MEETING / SEPTEMBER 15, 2016</a:t>
            </a:r>
            <a:endParaRPr lang="en-US" sz="1000" kern="1200" dirty="0">
              <a:solidFill>
                <a:srgbClr val="FFFFFF"/>
              </a:solidFill>
              <a:latin typeface="Arial" charset="0"/>
              <a:ea typeface="ヒラギノ角ゴ Pro W3" charset="-128"/>
            </a:endParaRPr>
          </a:p>
        </p:txBody>
      </p:sp>
      <p:sp>
        <p:nvSpPr>
          <p:cNvPr id="6" name="Text Box 9"/>
          <p:cNvSpPr txBox="1">
            <a:spLocks noChangeArrowheads="1"/>
          </p:cNvSpPr>
          <p:nvPr userDrawn="1"/>
        </p:nvSpPr>
        <p:spPr bwMode="auto">
          <a:xfrm>
            <a:off x="520199" y="399539"/>
            <a:ext cx="4623929" cy="2826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22535" tIns="61358" rIns="122535" bIns="61358">
            <a:prstTxWarp prst="textNoShape">
              <a:avLst/>
            </a:prstTxWarp>
            <a:spAutoFit/>
          </a:bodyPr>
          <a:lstStyle/>
          <a:p>
            <a:pPr defTabSz="864217" eaLnBrk="0" fontAlgn="base">
              <a:spcBef>
                <a:spcPts val="327"/>
              </a:spcBef>
              <a:spcAft>
                <a:spcPct val="0"/>
              </a:spcAft>
              <a:defRPr/>
            </a:pPr>
            <a:r>
              <a:rPr lang="en-US" sz="1000" b="1" kern="1200" dirty="0">
                <a:solidFill>
                  <a:srgbClr val="FFFFFF"/>
                </a:solidFill>
                <a:latin typeface="Arial" charset="0"/>
                <a:ea typeface="ヒラギノ角ゴ Pro W3" charset="-128"/>
              </a:rPr>
              <a:t>COMMUNITY COLLEGE RESEARCH CENTER</a:t>
            </a:r>
            <a:endParaRPr lang="en-US" sz="1000" kern="1200" dirty="0">
              <a:solidFill>
                <a:srgbClr val="FFFFFF"/>
              </a:solidFill>
              <a:latin typeface="Arial" charset="0"/>
              <a:ea typeface="ヒラギノ角ゴ Pro W3" charset="-128"/>
            </a:endParaRPr>
          </a:p>
        </p:txBody>
      </p:sp>
      <p:sp>
        <p:nvSpPr>
          <p:cNvPr id="7" name="Rectangle 6"/>
          <p:cNvSpPr/>
          <p:nvPr userDrawn="1"/>
        </p:nvSpPr>
        <p:spPr bwMode="auto">
          <a:xfrm>
            <a:off x="650240" y="751389"/>
            <a:ext cx="11704320" cy="245646"/>
          </a:xfrm>
          <a:prstGeom prst="rect">
            <a:avLst/>
          </a:prstGeom>
          <a:solidFill>
            <a:srgbClr val="42BECA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2535" tIns="61358" rIns="122535" bIns="61358" numCol="1" rtlCol="0" anchor="t" anchorCtr="0" compatLnSpc="1">
            <a:prstTxWarp prst="textNoShape">
              <a:avLst/>
            </a:prstTxWarp>
          </a:bodyPr>
          <a:lstStyle/>
          <a:p>
            <a:pPr defTabSz="864217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>
              <a:latin typeface="Arial" charset="0"/>
              <a:ea typeface="ヒラギノ角ゴ Pro W3" charset="-12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392" y="2856990"/>
            <a:ext cx="11704320" cy="6364678"/>
          </a:xfrm>
        </p:spPr>
        <p:txBody>
          <a:bodyPr/>
          <a:lstStyle>
            <a:lvl1pPr>
              <a:buClr>
                <a:schemeClr val="tx2"/>
              </a:buClr>
              <a:defRPr>
                <a:solidFill>
                  <a:srgbClr val="FFFFFF"/>
                </a:solidFill>
              </a:defRPr>
            </a:lvl1pPr>
            <a:lvl2pPr>
              <a:buClr>
                <a:schemeClr val="tx2"/>
              </a:buClr>
              <a:defRPr>
                <a:solidFill>
                  <a:srgbClr val="FFFFFF"/>
                </a:solidFill>
              </a:defRPr>
            </a:lvl2pPr>
            <a:lvl3pPr>
              <a:buClr>
                <a:schemeClr val="tx2"/>
              </a:buClr>
              <a:defRPr>
                <a:solidFill>
                  <a:srgbClr val="FFFFFF"/>
                </a:solidFill>
              </a:defRPr>
            </a:lvl3pPr>
            <a:lvl4pPr>
              <a:buClr>
                <a:schemeClr val="tx2"/>
              </a:buClr>
              <a:defRPr>
                <a:solidFill>
                  <a:srgbClr val="FFFFFF"/>
                </a:solidFill>
              </a:defRPr>
            </a:lvl4pPr>
            <a:lvl5pPr>
              <a:buClr>
                <a:schemeClr val="tx2"/>
              </a:buCl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392" y="1083733"/>
            <a:ext cx="11704320" cy="1625600"/>
          </a:xfrm>
        </p:spPr>
        <p:txBody>
          <a:bodyPr anchor="ctr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154054915"/>
      </p:ext>
    </p:extLst>
  </p:cSld>
  <p:clrMapOvr>
    <a:masterClrMapping/>
  </p:clrMapOvr>
</p:sldLayout>
</file>

<file path=ppt/slideLayouts/slideLayout2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7845" y="1083733"/>
            <a:ext cx="11704321" cy="1625600"/>
          </a:xfrm>
        </p:spPr>
        <p:txBody>
          <a:bodyPr anchor="ctr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476395" y="2848935"/>
            <a:ext cx="5659496" cy="6431959"/>
          </a:xfrm>
          <a:ln>
            <a:noFill/>
          </a:ln>
        </p:spPr>
        <p:txBody>
          <a:bodyPr/>
          <a:lstStyle>
            <a:lvl1pPr>
              <a:spcBef>
                <a:spcPts val="614"/>
              </a:spcBef>
              <a:defRPr/>
            </a:lvl1pPr>
            <a:lvl2pPr>
              <a:spcBef>
                <a:spcPts val="614"/>
              </a:spcBef>
              <a:defRPr/>
            </a:lvl2pPr>
            <a:lvl3pPr>
              <a:spcBef>
                <a:spcPts val="614"/>
              </a:spcBef>
              <a:defRPr/>
            </a:lvl3pPr>
            <a:lvl4pPr>
              <a:spcBef>
                <a:spcPts val="614"/>
              </a:spcBef>
              <a:defRPr/>
            </a:lvl4pPr>
            <a:lvl5pPr>
              <a:spcBef>
                <a:spcPts val="614"/>
              </a:spcBef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6521219" y="2848935"/>
            <a:ext cx="5659496" cy="6431959"/>
          </a:xfrm>
          <a:ln>
            <a:noFill/>
          </a:ln>
        </p:spPr>
        <p:txBody>
          <a:bodyPr/>
          <a:lstStyle>
            <a:lvl1pPr>
              <a:spcBef>
                <a:spcPts val="614"/>
              </a:spcBef>
              <a:defRPr/>
            </a:lvl1pPr>
            <a:lvl2pPr>
              <a:spcBef>
                <a:spcPts val="614"/>
              </a:spcBef>
              <a:defRPr/>
            </a:lvl2pPr>
            <a:lvl3pPr>
              <a:spcBef>
                <a:spcPts val="614"/>
              </a:spcBef>
              <a:defRPr/>
            </a:lvl3pPr>
            <a:lvl4pPr>
              <a:spcBef>
                <a:spcPts val="614"/>
              </a:spcBef>
              <a:defRPr/>
            </a:lvl4pPr>
            <a:lvl5pPr>
              <a:spcBef>
                <a:spcPts val="614"/>
              </a:spcBef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791467827"/>
      </p:ext>
    </p:extLst>
  </p:cSld>
  <p:clrMapOvr>
    <a:masterClrMapping/>
  </p:clrMapOvr>
</p:sldLayout>
</file>

<file path=ppt/slideLayouts/slideLayout2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 bwMode="auto">
          <a:xfrm>
            <a:off x="476398" y="3384410"/>
            <a:ext cx="5660250" cy="5449374"/>
          </a:xfrm>
          <a:prstGeom prst="rect">
            <a:avLst/>
          </a:prstGeom>
          <a:noFill/>
          <a:ln w="3175" cap="flat" cmpd="sng" algn="ctr">
            <a:solidFill>
              <a:srgbClr val="14131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122535" tIns="61358" rIns="122535" bIns="61358">
            <a:prstTxWarp prst="textNoShape">
              <a:avLst/>
            </a:prstTxWarp>
          </a:bodyPr>
          <a:lstStyle/>
          <a:p>
            <a:pPr defTabSz="864217" eaLnBrk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3400" kern="1200">
              <a:latin typeface="Arial" charset="0"/>
              <a:ea typeface="ヒラギノ角ゴ Pro W3" charset="-128"/>
            </a:endParaRPr>
          </a:p>
        </p:txBody>
      </p:sp>
      <p:sp>
        <p:nvSpPr>
          <p:cNvPr id="10" name="Rectangle 9"/>
          <p:cNvSpPr/>
          <p:nvPr userDrawn="1"/>
        </p:nvSpPr>
        <p:spPr bwMode="auto">
          <a:xfrm>
            <a:off x="6520467" y="3006458"/>
            <a:ext cx="5660248" cy="5827325"/>
          </a:xfrm>
          <a:prstGeom prst="rect">
            <a:avLst/>
          </a:prstGeom>
          <a:noFill/>
          <a:ln w="3175" cap="flat" cmpd="sng" algn="ctr">
            <a:solidFill>
              <a:srgbClr val="14131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122535" tIns="61358" rIns="122535" bIns="61358">
            <a:prstTxWarp prst="textNoShape">
              <a:avLst/>
            </a:prstTxWarp>
          </a:bodyPr>
          <a:lstStyle/>
          <a:p>
            <a:pPr defTabSz="864217" eaLnBrk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3400" kern="1200">
              <a:latin typeface="Arial" charset="0"/>
              <a:ea typeface="ヒラギノ角ゴ Pro W3" charset="-128"/>
            </a:endParaRP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6521219" y="3435133"/>
            <a:ext cx="5659496" cy="5396841"/>
          </a:xfrm>
          <a:ln>
            <a:noFill/>
          </a:ln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7852" y="1083733"/>
            <a:ext cx="11718771" cy="1625600"/>
          </a:xfrm>
        </p:spPr>
        <p:txBody>
          <a:bodyPr anchor="ctr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476395" y="3435133"/>
            <a:ext cx="5659496" cy="5411291"/>
          </a:xfrm>
          <a:ln>
            <a:noFill/>
          </a:ln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476395" y="3006459"/>
            <a:ext cx="5659496" cy="435750"/>
          </a:xfrm>
          <a:solidFill>
            <a:srgbClr val="42BECA"/>
          </a:solidFill>
          <a:ln>
            <a:noFill/>
          </a:ln>
        </p:spPr>
        <p:txBody>
          <a:bodyPr anchor="ctr"/>
          <a:lstStyle>
            <a:lvl1pPr marL="381805" indent="-149549" algn="l">
              <a:buFontTx/>
              <a:buNone/>
              <a:defRPr sz="17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2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6521219" y="3006459"/>
            <a:ext cx="5659496" cy="435750"/>
          </a:xfrm>
          <a:solidFill>
            <a:srgbClr val="42BECA"/>
          </a:solidFill>
          <a:ln>
            <a:noFill/>
          </a:ln>
        </p:spPr>
        <p:txBody>
          <a:bodyPr anchor="ctr"/>
          <a:lstStyle>
            <a:lvl1pPr marL="464943" indent="-315336" algn="l">
              <a:buFontTx/>
              <a:buNone/>
              <a:defRPr sz="17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4016170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392" y="2856990"/>
            <a:ext cx="11704320" cy="6364678"/>
          </a:xfrm>
        </p:spPr>
        <p:txBody>
          <a:bodyPr/>
          <a:lstStyle>
            <a:lvl1pPr>
              <a:buClr>
                <a:schemeClr val="bg2"/>
              </a:buClr>
              <a:defRPr/>
            </a:lvl1pPr>
            <a:lvl2pPr>
              <a:buClr>
                <a:schemeClr val="bg2"/>
              </a:buClr>
              <a:defRPr/>
            </a:lvl2pPr>
            <a:lvl3pPr>
              <a:buClr>
                <a:schemeClr val="bg2"/>
              </a:buClr>
              <a:defRPr/>
            </a:lvl3pPr>
            <a:lvl4pPr>
              <a:buClr>
                <a:schemeClr val="bg2"/>
              </a:buClr>
              <a:defRPr/>
            </a:lvl4pPr>
            <a:lvl5pPr>
              <a:buClr>
                <a:schemeClr val="bg2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392" y="1083733"/>
            <a:ext cx="11704320" cy="1625600"/>
          </a:xfrm>
        </p:spPr>
        <p:txBody>
          <a:bodyPr anchor="ctr"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166376988"/>
      </p:ext>
    </p:extLst>
  </p:cSld>
  <p:clrMapOvr>
    <a:masterClrMapping/>
  </p:clrMapOvr>
</p:sldLayout>
</file>

<file path=ppt/slideLayouts/slideLayout2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399" y="1083734"/>
            <a:ext cx="11697095" cy="1635082"/>
          </a:xfrm>
        </p:spPr>
        <p:txBody>
          <a:bodyPr anchor="ctr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Box 2"/>
          <p:cNvSpPr txBox="1"/>
          <p:nvPr userDrawn="1"/>
        </p:nvSpPr>
        <p:spPr>
          <a:xfrm>
            <a:off x="895887" y="4422670"/>
            <a:ext cx="247704" cy="647211"/>
          </a:xfrm>
          <a:prstGeom prst="rect">
            <a:avLst/>
          </a:prstGeom>
          <a:noFill/>
        </p:spPr>
        <p:txBody>
          <a:bodyPr wrap="none" lIns="122535" tIns="61358" rIns="122535" bIns="61358" rtlCol="0">
            <a:spAutoFit/>
          </a:bodyPr>
          <a:lstStyle/>
          <a:p>
            <a:pPr defTabSz="864217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 dirty="0">
              <a:latin typeface="Arial" charset="0"/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237172663"/>
      </p:ext>
    </p:extLst>
  </p:cSld>
  <p:clrMapOvr>
    <a:masterClrMapping/>
  </p:clrMapOvr>
</p:sldLayout>
</file>

<file path=ppt/slideLayouts/slideLayout2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7845" y="1067930"/>
            <a:ext cx="11704321" cy="1635082"/>
          </a:xfrm>
        </p:spPr>
        <p:txBody>
          <a:bodyPr anchor="ctr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476395" y="2831040"/>
            <a:ext cx="5659496" cy="6012159"/>
          </a:xfrm>
          <a:ln>
            <a:noFill/>
          </a:ln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Chart Placeholder 6"/>
          <p:cNvSpPr>
            <a:spLocks noGrp="1"/>
          </p:cNvSpPr>
          <p:nvPr>
            <p:ph type="chart" sz="quarter" idx="12"/>
          </p:nvPr>
        </p:nvSpPr>
        <p:spPr>
          <a:xfrm>
            <a:off x="6497889" y="2818167"/>
            <a:ext cx="5682826" cy="6024201"/>
          </a:xfrm>
        </p:spPr>
        <p:txBody>
          <a:bodyPr/>
          <a:lstStyle/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3133419698"/>
      </p:ext>
    </p:extLst>
  </p:cSld>
  <p:clrMapOvr>
    <a:masterClrMapping/>
  </p:clrMapOvr>
</p:sldLayout>
</file>

<file path=ppt/slideLayouts/slideLayout2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7" name="Chart Placeholder 6"/>
          <p:cNvSpPr>
            <a:spLocks noGrp="1"/>
          </p:cNvSpPr>
          <p:nvPr>
            <p:ph type="chart" sz="quarter" idx="12"/>
          </p:nvPr>
        </p:nvSpPr>
        <p:spPr>
          <a:xfrm>
            <a:off x="6497889" y="3132326"/>
            <a:ext cx="5682826" cy="5839367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6" name="Chart Placeholder 6"/>
          <p:cNvSpPr>
            <a:spLocks noGrp="1"/>
          </p:cNvSpPr>
          <p:nvPr>
            <p:ph type="chart" sz="quarter" idx="13"/>
          </p:nvPr>
        </p:nvSpPr>
        <p:spPr>
          <a:xfrm>
            <a:off x="476395" y="3132326"/>
            <a:ext cx="5682826" cy="5839367"/>
          </a:xfrm>
        </p:spPr>
        <p:txBody>
          <a:bodyPr/>
          <a:lstStyle/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3284810539"/>
      </p:ext>
    </p:extLst>
  </p:cSld>
  <p:clrMapOvr>
    <a:masterClrMapping/>
  </p:clrMapOvr>
</p:sldLayout>
</file>

<file path=ppt/slideLayouts/slideLayout29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392" y="2856990"/>
            <a:ext cx="11704320" cy="636467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797817417"/>
      </p:ext>
    </p:extLst>
  </p:cSld>
  <p:clrMapOvr>
    <a:masterClrMapping/>
  </p:clrMapOvr>
</p:sldLayout>
</file>

<file path=ppt/slideLayouts/slideLayout29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50247" y="9041717"/>
            <a:ext cx="3034453" cy="519289"/>
          </a:xfrm>
          <a:prstGeom prst="rect">
            <a:avLst/>
          </a:prstGeom>
        </p:spPr>
        <p:txBody>
          <a:bodyPr vert="horz" wrap="square" lIns="122515" tIns="61349" rIns="122515" bIns="61349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solidFill>
                  <a:srgbClr val="000000"/>
                </a:solidFill>
                <a:ea typeface="ヒラギノ角ゴ Pro W3" pitchFamily="2" charset="-128"/>
              </a:defRPr>
            </a:lvl1pPr>
          </a:lstStyle>
          <a:p>
            <a:pPr defTabSz="864217" fontAlgn="base">
              <a:spcBef>
                <a:spcPct val="0"/>
              </a:spcBef>
              <a:spcAft>
                <a:spcPct val="0"/>
              </a:spcAft>
            </a:pPr>
            <a:fld id="{9907AF49-240C-42AF-A6BF-594708715652}" type="datetimeFigureOut">
              <a:rPr lang="en-US" sz="3400" kern="1200" smtClean="0">
                <a:latin typeface="Arial" charset="0"/>
              </a:rPr>
              <a:pPr defTabSz="864217" fontAlgn="base">
                <a:spcBef>
                  <a:spcPct val="0"/>
                </a:spcBef>
                <a:spcAft>
                  <a:spcPct val="0"/>
                </a:spcAft>
              </a:pPr>
              <a:t>3/19/18</a:t>
            </a:fld>
            <a:endParaRPr lang="en-US" sz="3400" kern="1200">
              <a:latin typeface="Arial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443315" y="9041717"/>
            <a:ext cx="4118187" cy="519289"/>
          </a:xfrm>
          <a:prstGeom prst="rect">
            <a:avLst/>
          </a:prstGeom>
        </p:spPr>
        <p:txBody>
          <a:bodyPr lIns="122515" tIns="61349" rIns="122515" bIns="61349"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srgbClr val="000000"/>
                </a:solidFill>
                <a:latin typeface="Arial"/>
                <a:ea typeface="ヒラギノ角ゴ Pro W3"/>
                <a:cs typeface="ヒラギノ角ゴ Pro W3"/>
              </a:defRPr>
            </a:lvl1pPr>
          </a:lstStyle>
          <a:p>
            <a:pPr defTabSz="864217">
              <a:defRPr/>
            </a:pPr>
            <a:endParaRPr lang="en-US" sz="3400" kern="120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9320114" y="9041717"/>
            <a:ext cx="3034453" cy="519289"/>
          </a:xfrm>
          <a:prstGeom prst="rect">
            <a:avLst/>
          </a:prstGeom>
        </p:spPr>
        <p:txBody>
          <a:bodyPr vert="horz" wrap="square" lIns="122515" tIns="61349" rIns="122515" bIns="61349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solidFill>
                  <a:srgbClr val="000000"/>
                </a:solidFill>
                <a:ea typeface="ヒラギノ角ゴ Pro W3" pitchFamily="2" charset="-128"/>
              </a:defRPr>
            </a:lvl1pPr>
          </a:lstStyle>
          <a:p>
            <a:pPr defTabSz="864217" fontAlgn="base">
              <a:spcBef>
                <a:spcPct val="0"/>
              </a:spcBef>
              <a:spcAft>
                <a:spcPct val="0"/>
              </a:spcAft>
            </a:pPr>
            <a:fld id="{9E1C5043-D41D-4C17-A41B-BC5AF0A5D734}" type="slidenum">
              <a:rPr lang="en-US" sz="3400" kern="1200" smtClean="0">
                <a:latin typeface="Arial" charset="0"/>
              </a:rPr>
              <a:pPr defTabSz="864217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sz="3400" kern="120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5193743"/>
      </p:ext>
    </p:extLst>
  </p:cSld>
  <p:clrMapOvr>
    <a:masterClrMapping/>
  </p:clrMapOvr>
</p:sldLayout>
</file>

<file path=ppt/slideLayouts/slideLayout295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1517234" y="1083738"/>
            <a:ext cx="11162453" cy="762903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262397207"/>
      </p:ext>
    </p:extLst>
  </p:cSld>
  <p:clrMapOvr>
    <a:masterClrMapping/>
  </p:clrMapOvr>
</p:sldLayout>
</file>

<file path=ppt/slideLayouts/slideLayout29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94080" y="9041729"/>
            <a:ext cx="2926080" cy="519289"/>
          </a:xfrm>
          <a:prstGeom prst="rect">
            <a:avLst/>
          </a:prstGeom>
        </p:spPr>
        <p:txBody>
          <a:bodyPr lIns="122535" tIns="61358" rIns="122535" bIns="61358"/>
          <a:lstStyle/>
          <a:p>
            <a:pPr defTabSz="864217" eaLnBrk="0" fontAlgn="base">
              <a:spcBef>
                <a:spcPct val="0"/>
              </a:spcBef>
              <a:spcAft>
                <a:spcPct val="0"/>
              </a:spcAft>
            </a:pPr>
            <a:fld id="{78F1F18D-5920-45BF-BBBF-F733E095AF34}" type="datetime1">
              <a:rPr lang="en-US" sz="3400" kern="1200" smtClean="0">
                <a:solidFill>
                  <a:prstClr val="black">
                    <a:tint val="75000"/>
                  </a:prstClr>
                </a:solidFill>
                <a:latin typeface="Arial" charset="0"/>
                <a:ea typeface="ヒラギノ角ゴ Pro W3" charset="-128"/>
              </a:rPr>
              <a:pPr defTabSz="864217" eaLnBrk="0" fontAlgn="base">
                <a:spcBef>
                  <a:spcPct val="0"/>
                </a:spcBef>
                <a:spcAft>
                  <a:spcPct val="0"/>
                </a:spcAft>
              </a:pPr>
              <a:t>3/19/18</a:t>
            </a:fld>
            <a:endParaRPr lang="en-US" sz="3400" kern="1200">
              <a:solidFill>
                <a:prstClr val="black">
                  <a:tint val="75000"/>
                </a:prstClr>
              </a:solidFill>
              <a:latin typeface="Arial" charset="0"/>
              <a:ea typeface="ヒラギノ角ゴ Pro W3" charset="-128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307840" y="9041729"/>
            <a:ext cx="4389120" cy="519289"/>
          </a:xfrm>
          <a:prstGeom prst="rect">
            <a:avLst/>
          </a:prstGeom>
        </p:spPr>
        <p:txBody>
          <a:bodyPr lIns="122535" tIns="61358" rIns="122535" bIns="61358"/>
          <a:lstStyle/>
          <a:p>
            <a:pPr defTabSz="864217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>
              <a:solidFill>
                <a:prstClr val="black">
                  <a:tint val="75000"/>
                </a:prstClr>
              </a:solidFill>
              <a:latin typeface="Arial" charset="0"/>
              <a:ea typeface="ヒラギノ角ゴ Pro W3" charset="-128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9184640" y="9041729"/>
            <a:ext cx="2926080" cy="519289"/>
          </a:xfrm>
          <a:prstGeom prst="rect">
            <a:avLst/>
          </a:prstGeom>
        </p:spPr>
        <p:txBody>
          <a:bodyPr lIns="122535" tIns="61358" rIns="122535" bIns="61358"/>
          <a:lstStyle/>
          <a:p>
            <a:pPr defTabSz="864217" eaLnBrk="0" fontAlgn="base">
              <a:spcBef>
                <a:spcPct val="0"/>
              </a:spcBef>
              <a:spcAft>
                <a:spcPct val="0"/>
              </a:spcAft>
            </a:pPr>
            <a:fld id="{07F92A1F-C262-492F-8713-C803F59D72B2}" type="slidenum">
              <a:rPr lang="en-US" sz="3400" kern="1200" smtClean="0">
                <a:solidFill>
                  <a:prstClr val="black">
                    <a:tint val="75000"/>
                  </a:prstClr>
                </a:solidFill>
                <a:latin typeface="Arial" charset="0"/>
                <a:ea typeface="ヒラギノ角ゴ Pro W3" charset="-128"/>
              </a:rPr>
              <a:pPr defTabSz="864217" eaLnBrk="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sz="3400" kern="1200">
              <a:solidFill>
                <a:prstClr val="black">
                  <a:tint val="75000"/>
                </a:prstClr>
              </a:solidFill>
              <a:latin typeface="Arial" charset="0"/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146197880"/>
      </p:ext>
    </p:extLst>
  </p:cSld>
  <p:clrMapOvr>
    <a:masterClrMapping/>
  </p:clrMapOvr>
</p:sldLayout>
</file>

<file path=ppt/slideLayouts/slideLayout29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 bwMode="auto">
          <a:xfrm>
            <a:off x="0" y="0"/>
            <a:ext cx="13004800" cy="9753600"/>
          </a:xfrm>
          <a:prstGeom prst="rect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2339" tIns="61268" rIns="122339" bIns="61268" numCol="1" rtlCol="0" anchor="t" anchorCtr="0" compatLnSpc="1">
            <a:prstTxWarp prst="textNoShape">
              <a:avLst/>
            </a:prstTxWarp>
          </a:bodyPr>
          <a:lstStyle/>
          <a:p>
            <a:pPr defTabSz="862938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 dirty="0">
              <a:latin typeface="Arial" charset="0"/>
              <a:ea typeface="ヒラギノ角ゴ Pro W3" charset="-12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392" y="5642373"/>
            <a:ext cx="11704320" cy="3067419"/>
          </a:xfrm>
        </p:spPr>
        <p:txBody>
          <a:bodyPr/>
          <a:lstStyle>
            <a:lvl1pPr marL="0" indent="0">
              <a:spcAft>
                <a:spcPts val="0"/>
              </a:spcAft>
              <a:buFontTx/>
              <a:buNone/>
              <a:tabLst>
                <a:tab pos="1226451" algn="l"/>
              </a:tabLst>
              <a:defRPr sz="2800" b="1">
                <a:solidFill>
                  <a:srgbClr val="FFFFFF"/>
                </a:solidFill>
              </a:defRPr>
            </a:lvl1pPr>
            <a:lvl2pPr marL="0" indent="0">
              <a:spcAft>
                <a:spcPts val="0"/>
              </a:spcAft>
              <a:buFontTx/>
              <a:buNone/>
              <a:tabLst>
                <a:tab pos="919933" algn="l"/>
              </a:tabLst>
              <a:defRPr sz="1400" b="1">
                <a:solidFill>
                  <a:srgbClr val="FFFFFF"/>
                </a:solidFill>
              </a:defRPr>
            </a:lvl2pPr>
            <a:lvl3pPr marL="1226451" indent="-1226451">
              <a:spcAft>
                <a:spcPts val="0"/>
              </a:spcAft>
              <a:buFontTx/>
              <a:buNone/>
              <a:tabLst/>
              <a:defRPr sz="1400" b="0">
                <a:solidFill>
                  <a:srgbClr val="FFFFFF"/>
                </a:solidFill>
              </a:defRPr>
            </a:lvl3pPr>
            <a:lvl4pPr marL="1226451" indent="-1226451">
              <a:spcAft>
                <a:spcPts val="0"/>
              </a:spcAft>
              <a:buFontTx/>
              <a:buNone/>
              <a:tabLst/>
              <a:defRPr sz="1400">
                <a:solidFill>
                  <a:srgbClr val="FFFFFF"/>
                </a:solidFill>
              </a:defRPr>
            </a:lvl4pPr>
            <a:lvl5pPr marL="1226451" indent="-1226451">
              <a:spcAft>
                <a:spcPts val="0"/>
              </a:spcAft>
              <a:buFontTx/>
              <a:buNone/>
              <a:tabLst/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392" y="2061355"/>
            <a:ext cx="11704320" cy="3564278"/>
          </a:xfrm>
        </p:spPr>
        <p:txBody>
          <a:bodyPr anchor="t"/>
          <a:lstStyle>
            <a:lvl1pPr>
              <a:defRPr sz="71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Subtitle 8"/>
          <p:cNvSpPr txBox="1">
            <a:spLocks/>
          </p:cNvSpPr>
          <p:nvPr userDrawn="1"/>
        </p:nvSpPr>
        <p:spPr bwMode="auto">
          <a:xfrm>
            <a:off x="10503182" y="1047566"/>
            <a:ext cx="1840540" cy="2256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22339" tIns="61268" rIns="122339" bIns="61268" numCol="1" anchor="t" anchorCtr="0" compatLnSpc="1">
            <a:prstTxWarp prst="textNoShape">
              <a:avLst/>
            </a:prstTxWarp>
          </a:bodyPr>
          <a:lstStyle/>
          <a:p>
            <a:pPr algn="r" defTabSz="862938" eaLnBrk="0" fontAlgn="base">
              <a:spcBef>
                <a:spcPts val="327"/>
              </a:spcBef>
              <a:spcAft>
                <a:spcPct val="0"/>
              </a:spcAft>
              <a:defRPr/>
            </a:pPr>
            <a:r>
              <a:rPr lang="en-US" b="1" kern="1200" dirty="0">
                <a:solidFill>
                  <a:srgbClr val="FFFFFF"/>
                </a:solidFill>
                <a:latin typeface="Arial" charset="0"/>
                <a:ea typeface="ヒラギノ角ゴ Pro W3" charset="-128"/>
              </a:rPr>
              <a:t>SEPTEMBER 15, 2016</a:t>
            </a:r>
            <a:endParaRPr lang="en-US" kern="1200" dirty="0">
              <a:solidFill>
                <a:srgbClr val="FFFFFF"/>
              </a:solidFill>
              <a:latin typeface="Arial" charset="0"/>
              <a:ea typeface="ヒラギノ角ゴ Pro W3" charset="-128"/>
            </a:endParaRPr>
          </a:p>
        </p:txBody>
      </p:sp>
      <p:sp>
        <p:nvSpPr>
          <p:cNvPr id="8" name="Rectangle 7"/>
          <p:cNvSpPr/>
          <p:nvPr userDrawn="1"/>
        </p:nvSpPr>
        <p:spPr bwMode="auto">
          <a:xfrm>
            <a:off x="650240" y="1589476"/>
            <a:ext cx="11704320" cy="245646"/>
          </a:xfrm>
          <a:prstGeom prst="rect">
            <a:avLst/>
          </a:prstGeom>
          <a:solidFill>
            <a:srgbClr val="42BECA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2339" tIns="61268" rIns="122339" bIns="61268" numCol="1" rtlCol="0" anchor="t" anchorCtr="0" compatLnSpc="1">
            <a:prstTxWarp prst="textNoShape">
              <a:avLst/>
            </a:prstTxWarp>
          </a:bodyPr>
          <a:lstStyle/>
          <a:p>
            <a:pPr defTabSz="862938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 dirty="0">
              <a:latin typeface="Arial" charset="0"/>
              <a:ea typeface="ヒラギノ角ゴ Pro W3" charset="-128"/>
            </a:endParaRP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250" y="377141"/>
            <a:ext cx="5036774" cy="9796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3927975"/>
      </p:ext>
    </p:extLst>
  </p:cSld>
  <p:clrMapOvr>
    <a:masterClrMapping/>
  </p:clrMapOvr>
</p:sldLayout>
</file>

<file path=ppt/slideLayouts/slideLayout29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 bwMode="auto">
          <a:xfrm>
            <a:off x="0" y="0"/>
            <a:ext cx="13004800" cy="9753600"/>
          </a:xfrm>
          <a:prstGeom prst="rect">
            <a:avLst/>
          </a:prstGeom>
          <a:solidFill>
            <a:schemeClr val="tx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2339" tIns="61268" rIns="122339" bIns="61268" numCol="1" rtlCol="0" anchor="t" anchorCtr="0" compatLnSpc="1">
            <a:prstTxWarp prst="textNoShape">
              <a:avLst/>
            </a:prstTxWarp>
          </a:bodyPr>
          <a:lstStyle/>
          <a:p>
            <a:pPr defTabSz="862938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 dirty="0">
              <a:latin typeface="Arial" charset="0"/>
              <a:ea typeface="ヒラギノ角ゴ Pro W3" charset="-12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392" y="5642373"/>
            <a:ext cx="11704320" cy="3067419"/>
          </a:xfrm>
        </p:spPr>
        <p:txBody>
          <a:bodyPr/>
          <a:lstStyle>
            <a:lvl1pPr marL="0" indent="0">
              <a:spcAft>
                <a:spcPts val="0"/>
              </a:spcAft>
              <a:buFontTx/>
              <a:buNone/>
              <a:tabLst>
                <a:tab pos="1226451" algn="l"/>
              </a:tabLst>
              <a:defRPr sz="2800" b="1">
                <a:solidFill>
                  <a:srgbClr val="FFFFFF"/>
                </a:solidFill>
              </a:defRPr>
            </a:lvl1pPr>
            <a:lvl2pPr marL="0" indent="0">
              <a:spcAft>
                <a:spcPts val="0"/>
              </a:spcAft>
              <a:buFontTx/>
              <a:buNone/>
              <a:tabLst>
                <a:tab pos="919933" algn="l"/>
              </a:tabLst>
              <a:defRPr sz="1400" b="1">
                <a:solidFill>
                  <a:srgbClr val="FFFFFF"/>
                </a:solidFill>
              </a:defRPr>
            </a:lvl2pPr>
            <a:lvl3pPr marL="1226451" indent="-1226451">
              <a:spcAft>
                <a:spcPts val="0"/>
              </a:spcAft>
              <a:buFontTx/>
              <a:buNone/>
              <a:tabLst/>
              <a:defRPr sz="1400" b="0">
                <a:solidFill>
                  <a:srgbClr val="FFFFFF"/>
                </a:solidFill>
              </a:defRPr>
            </a:lvl3pPr>
            <a:lvl4pPr marL="1226451" indent="-1226451">
              <a:spcAft>
                <a:spcPts val="0"/>
              </a:spcAft>
              <a:buFontTx/>
              <a:buNone/>
              <a:tabLst/>
              <a:defRPr sz="1400">
                <a:solidFill>
                  <a:srgbClr val="FFFFFF"/>
                </a:solidFill>
              </a:defRPr>
            </a:lvl4pPr>
            <a:lvl5pPr marL="1226451" indent="-1226451">
              <a:spcAft>
                <a:spcPts val="0"/>
              </a:spcAft>
              <a:buFontTx/>
              <a:buNone/>
              <a:tabLst/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392" y="2061355"/>
            <a:ext cx="11704320" cy="3564278"/>
          </a:xfrm>
        </p:spPr>
        <p:txBody>
          <a:bodyPr anchor="t"/>
          <a:lstStyle>
            <a:lvl1pPr>
              <a:defRPr sz="71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Subtitle 8"/>
          <p:cNvSpPr txBox="1">
            <a:spLocks/>
          </p:cNvSpPr>
          <p:nvPr userDrawn="1"/>
        </p:nvSpPr>
        <p:spPr bwMode="auto">
          <a:xfrm>
            <a:off x="10394809" y="1047566"/>
            <a:ext cx="1948914" cy="2256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22339" tIns="61268" rIns="122339" bIns="61268" numCol="1" anchor="t" anchorCtr="0" compatLnSpc="1">
            <a:prstTxWarp prst="textNoShape">
              <a:avLst/>
            </a:prstTxWarp>
          </a:bodyPr>
          <a:lstStyle/>
          <a:p>
            <a:pPr algn="r" defTabSz="862938" eaLnBrk="0" fontAlgn="base">
              <a:spcBef>
                <a:spcPts val="327"/>
              </a:spcBef>
              <a:spcAft>
                <a:spcPct val="0"/>
              </a:spcAft>
              <a:defRPr/>
            </a:pPr>
            <a:r>
              <a:rPr lang="en-US" b="1" kern="1200" dirty="0">
                <a:latin typeface="Arial" charset="0"/>
                <a:ea typeface="ヒラギノ角ゴ Pro W3" charset="-128"/>
              </a:rPr>
              <a:t>SEPTEMBER 15, 2016</a:t>
            </a:r>
            <a:endParaRPr lang="en-US" kern="1200" dirty="0">
              <a:latin typeface="Arial" charset="0"/>
              <a:ea typeface="ヒラギノ角ゴ Pro W3" charset="-128"/>
            </a:endParaRPr>
          </a:p>
        </p:txBody>
      </p:sp>
      <p:sp>
        <p:nvSpPr>
          <p:cNvPr id="8" name="Rectangle 7"/>
          <p:cNvSpPr/>
          <p:nvPr userDrawn="1"/>
        </p:nvSpPr>
        <p:spPr bwMode="auto">
          <a:xfrm>
            <a:off x="650240" y="1589476"/>
            <a:ext cx="11704320" cy="245646"/>
          </a:xfrm>
          <a:prstGeom prst="rect">
            <a:avLst/>
          </a:prstGeom>
          <a:solidFill>
            <a:srgbClr val="00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2339" tIns="61268" rIns="122339" bIns="61268" numCol="1" rtlCol="0" anchor="t" anchorCtr="0" compatLnSpc="1">
            <a:prstTxWarp prst="textNoShape">
              <a:avLst/>
            </a:prstTxWarp>
          </a:bodyPr>
          <a:lstStyle/>
          <a:p>
            <a:pPr defTabSz="862938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 dirty="0">
              <a:latin typeface="Arial" charset="0"/>
              <a:ea typeface="ヒラギノ角ゴ Pro W3" charset="-128"/>
            </a:endParaRPr>
          </a:p>
        </p:txBody>
      </p:sp>
      <p:pic>
        <p:nvPicPr>
          <p:cNvPr id="12" name="Picture 11" descr="CCRC_logo_black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17898" y="130049"/>
            <a:ext cx="4473651" cy="1509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6997679"/>
      </p:ext>
    </p:extLst>
  </p:cSld>
  <p:clrMapOvr>
    <a:masterClrMapping/>
  </p:clrMapOvr>
</p:sldLayout>
</file>

<file path=ppt/slideLayouts/slideLayout29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 bwMode="auto">
          <a:xfrm>
            <a:off x="0" y="0"/>
            <a:ext cx="13004800" cy="9753600"/>
          </a:xfrm>
          <a:prstGeom prst="rect">
            <a:avLst/>
          </a:prstGeom>
          <a:solidFill>
            <a:srgbClr val="42BECA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2339" tIns="61268" rIns="122339" bIns="61268" numCol="1" rtlCol="0" anchor="t" anchorCtr="0" compatLnSpc="1">
            <a:prstTxWarp prst="textNoShape">
              <a:avLst/>
            </a:prstTxWarp>
          </a:bodyPr>
          <a:lstStyle/>
          <a:p>
            <a:pPr defTabSz="862938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 dirty="0">
              <a:latin typeface="Arial" charset="0"/>
              <a:ea typeface="ヒラギノ角ゴ Pro W3" charset="-128"/>
            </a:endParaRPr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76392" y="1067928"/>
            <a:ext cx="11704320" cy="5477370"/>
          </a:xfrm>
        </p:spPr>
        <p:txBody>
          <a:bodyPr anchor="t"/>
          <a:lstStyle>
            <a:lvl1pPr>
              <a:spcBef>
                <a:spcPts val="0"/>
              </a:spcBef>
              <a:defRPr sz="8500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76392" y="6546915"/>
            <a:ext cx="7610216" cy="1250809"/>
          </a:xfrm>
        </p:spPr>
        <p:txBody>
          <a:bodyPr/>
          <a:lstStyle>
            <a:lvl1pPr marL="0" indent="0">
              <a:spcAft>
                <a:spcPts val="853"/>
              </a:spcAft>
              <a:buFontTx/>
              <a:buNone/>
              <a:defRPr sz="2800" b="1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9" name="Text Box 9"/>
          <p:cNvSpPr txBox="1">
            <a:spLocks noChangeArrowheads="1"/>
          </p:cNvSpPr>
          <p:nvPr userDrawn="1"/>
        </p:nvSpPr>
        <p:spPr bwMode="auto">
          <a:xfrm>
            <a:off x="520199" y="398528"/>
            <a:ext cx="4623929" cy="2824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22339" tIns="61268" rIns="122339" bIns="61268">
            <a:prstTxWarp prst="textNoShape">
              <a:avLst/>
            </a:prstTxWarp>
            <a:spAutoFit/>
          </a:bodyPr>
          <a:lstStyle/>
          <a:p>
            <a:pPr defTabSz="862938" eaLnBrk="0" fontAlgn="base">
              <a:spcBef>
                <a:spcPts val="327"/>
              </a:spcBef>
              <a:spcAft>
                <a:spcPct val="0"/>
              </a:spcAft>
              <a:defRPr/>
            </a:pPr>
            <a:r>
              <a:rPr lang="en-US" sz="1000" b="1" kern="1200" dirty="0">
                <a:latin typeface="Arial" charset="0"/>
                <a:ea typeface="ヒラギノ角ゴ Pro W3" charset="-128"/>
              </a:rPr>
              <a:t>COMMUNITY COLLEGE RESEARCH CENTER</a:t>
            </a:r>
            <a:endParaRPr lang="en-US" sz="1000" kern="1200" dirty="0">
              <a:latin typeface="Arial" charset="0"/>
              <a:ea typeface="ヒラギノ角ゴ Pro W3" charset="-128"/>
            </a:endParaRPr>
          </a:p>
        </p:txBody>
      </p:sp>
      <p:sp>
        <p:nvSpPr>
          <p:cNvPr id="10" name="Rectangle 9"/>
          <p:cNvSpPr/>
          <p:nvPr userDrawn="1"/>
        </p:nvSpPr>
        <p:spPr bwMode="auto">
          <a:xfrm>
            <a:off x="650240" y="751389"/>
            <a:ext cx="11704320" cy="245646"/>
          </a:xfrm>
          <a:prstGeom prst="rect">
            <a:avLst/>
          </a:prstGeom>
          <a:solidFill>
            <a:srgbClr val="14131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2339" tIns="61268" rIns="122339" bIns="61268" numCol="1" rtlCol="0" anchor="t" anchorCtr="0" compatLnSpc="1">
            <a:prstTxWarp prst="textNoShape">
              <a:avLst/>
            </a:prstTxWarp>
          </a:bodyPr>
          <a:lstStyle/>
          <a:p>
            <a:pPr defTabSz="862938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>
              <a:latin typeface="Arial" charset="0"/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4228566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 bwMode="auto">
          <a:xfrm>
            <a:off x="0" y="0"/>
            <a:ext cx="13004800" cy="9753600"/>
          </a:xfrm>
          <a:prstGeom prst="rect">
            <a:avLst/>
          </a:prstGeom>
          <a:solidFill>
            <a:srgbClr val="0065A4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2865" tIns="61507" rIns="122865" bIns="61507" numCol="1" rtlCol="0" anchor="t" anchorCtr="0" compatLnSpc="1">
            <a:prstTxWarp prst="textNoShape">
              <a:avLst/>
            </a:prstTxWarp>
          </a:bodyPr>
          <a:lstStyle/>
          <a:p>
            <a:pPr defTabSz="865892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 dirty="0">
              <a:latin typeface="Arial" charset="0"/>
              <a:ea typeface="ヒラギノ角ゴ Pro W3" charset="-128"/>
            </a:endParaRPr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76392" y="1067928"/>
            <a:ext cx="11704320" cy="5477370"/>
          </a:xfrm>
        </p:spPr>
        <p:txBody>
          <a:bodyPr anchor="t"/>
          <a:lstStyle>
            <a:lvl1pPr>
              <a:spcBef>
                <a:spcPts val="0"/>
              </a:spcBef>
              <a:defRPr sz="85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76398" y="6546815"/>
            <a:ext cx="7610216" cy="1250809"/>
          </a:xfrm>
        </p:spPr>
        <p:txBody>
          <a:bodyPr/>
          <a:lstStyle>
            <a:lvl1pPr marL="0" indent="0">
              <a:spcAft>
                <a:spcPts val="853"/>
              </a:spcAft>
              <a:buFontTx/>
              <a:buNone/>
              <a:defRPr sz="28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8" name="Text Box 9"/>
          <p:cNvSpPr txBox="1">
            <a:spLocks noChangeArrowheads="1"/>
          </p:cNvSpPr>
          <p:nvPr userDrawn="1"/>
        </p:nvSpPr>
        <p:spPr bwMode="auto">
          <a:xfrm>
            <a:off x="8351975" y="412882"/>
            <a:ext cx="4132638" cy="2829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22865" tIns="61507" rIns="122865" bIns="61507">
            <a:prstTxWarp prst="textNoShape">
              <a:avLst/>
            </a:prstTxWarp>
            <a:spAutoFit/>
          </a:bodyPr>
          <a:lstStyle/>
          <a:p>
            <a:pPr algn="r" defTabSz="865892" eaLnBrk="0" fontAlgn="base">
              <a:spcBef>
                <a:spcPts val="327"/>
              </a:spcBef>
              <a:spcAft>
                <a:spcPct val="0"/>
              </a:spcAft>
              <a:defRPr/>
            </a:pPr>
            <a:r>
              <a:rPr lang="en-US" sz="1000" b="1" kern="1200" dirty="0">
                <a:latin typeface="Arial" charset="0"/>
                <a:ea typeface="ヒラギノ角ゴ Pro W3" charset="-128"/>
              </a:rPr>
              <a:t>PRESENTATION TITLE IN HEADER / JUNE 8, 2012</a:t>
            </a:r>
            <a:endParaRPr lang="en-US" sz="1000" kern="1200" dirty="0">
              <a:latin typeface="Arial" charset="0"/>
              <a:ea typeface="ヒラギノ角ゴ Pro W3" charset="-128"/>
            </a:endParaRPr>
          </a:p>
        </p:txBody>
      </p:sp>
      <p:sp>
        <p:nvSpPr>
          <p:cNvPr id="9" name="Text Box 9"/>
          <p:cNvSpPr txBox="1">
            <a:spLocks noChangeArrowheads="1"/>
          </p:cNvSpPr>
          <p:nvPr userDrawn="1"/>
        </p:nvSpPr>
        <p:spPr bwMode="auto">
          <a:xfrm>
            <a:off x="520199" y="398432"/>
            <a:ext cx="4623929" cy="2829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22865" tIns="61507" rIns="122865" bIns="61507">
            <a:prstTxWarp prst="textNoShape">
              <a:avLst/>
            </a:prstTxWarp>
            <a:spAutoFit/>
          </a:bodyPr>
          <a:lstStyle/>
          <a:p>
            <a:pPr defTabSz="865892" eaLnBrk="0" fontAlgn="base">
              <a:spcBef>
                <a:spcPts val="327"/>
              </a:spcBef>
              <a:spcAft>
                <a:spcPct val="0"/>
              </a:spcAft>
              <a:defRPr/>
            </a:pPr>
            <a:r>
              <a:rPr lang="en-US" sz="1000" b="1" kern="1200" dirty="0">
                <a:latin typeface="Arial" charset="0"/>
                <a:ea typeface="ヒラギノ角ゴ Pro W3" charset="-128"/>
              </a:rPr>
              <a:t>COMMUNITY COLLEGE RESEARCH CENTER</a:t>
            </a:r>
            <a:endParaRPr lang="en-US" sz="1000" kern="1200" dirty="0">
              <a:latin typeface="Arial" charset="0"/>
              <a:ea typeface="ヒラギノ角ゴ Pro W3" charset="-128"/>
            </a:endParaRPr>
          </a:p>
        </p:txBody>
      </p:sp>
      <p:sp>
        <p:nvSpPr>
          <p:cNvPr id="10" name="Rectangle 9"/>
          <p:cNvSpPr/>
          <p:nvPr userDrawn="1"/>
        </p:nvSpPr>
        <p:spPr bwMode="auto">
          <a:xfrm>
            <a:off x="650240" y="751389"/>
            <a:ext cx="11704320" cy="245646"/>
          </a:xfrm>
          <a:prstGeom prst="rect">
            <a:avLst/>
          </a:prstGeom>
          <a:solidFill>
            <a:srgbClr val="14131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2865" tIns="61507" rIns="122865" bIns="61507" numCol="1" rtlCol="0" anchor="t" anchorCtr="0" compatLnSpc="1">
            <a:prstTxWarp prst="textNoShape">
              <a:avLst/>
            </a:prstTxWarp>
          </a:bodyPr>
          <a:lstStyle/>
          <a:p>
            <a:pPr defTabSz="865892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>
              <a:latin typeface="Arial" charset="0"/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85556423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 bwMode="auto">
          <a:xfrm>
            <a:off x="0" y="0"/>
            <a:ext cx="13004800" cy="9753600"/>
          </a:xfrm>
          <a:prstGeom prst="rect">
            <a:avLst/>
          </a:prstGeom>
          <a:solidFill>
            <a:schemeClr val="bg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2946" tIns="61544" rIns="122946" bIns="61544" numCol="1" rtlCol="0" anchor="t" anchorCtr="0" compatLnSpc="1">
            <a:prstTxWarp prst="textNoShape">
              <a:avLst/>
            </a:prstTxWarp>
          </a:bodyPr>
          <a:lstStyle/>
          <a:p>
            <a:pPr defTabSz="866592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 dirty="0">
              <a:solidFill>
                <a:prstClr val="black"/>
              </a:solidFill>
              <a:latin typeface="Arial" charset="0"/>
              <a:ea typeface="ヒラギノ角ゴ Pro W3" charset="-128"/>
            </a:endParaRPr>
          </a:p>
        </p:txBody>
      </p:sp>
      <p:sp>
        <p:nvSpPr>
          <p:cNvPr id="5" name="Text Box 9"/>
          <p:cNvSpPr txBox="1">
            <a:spLocks noChangeArrowheads="1"/>
          </p:cNvSpPr>
          <p:nvPr userDrawn="1"/>
        </p:nvSpPr>
        <p:spPr bwMode="auto">
          <a:xfrm>
            <a:off x="8351972" y="413901"/>
            <a:ext cx="4132638" cy="2830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22946" tIns="61544" rIns="122946" bIns="61544">
            <a:prstTxWarp prst="textNoShape">
              <a:avLst/>
            </a:prstTxWarp>
            <a:spAutoFit/>
          </a:bodyPr>
          <a:lstStyle/>
          <a:p>
            <a:pPr algn="r" defTabSz="866592" eaLnBrk="0" fontAlgn="base">
              <a:spcBef>
                <a:spcPts val="327"/>
              </a:spcBef>
              <a:spcAft>
                <a:spcPct val="0"/>
              </a:spcAft>
              <a:defRPr/>
            </a:pPr>
            <a:r>
              <a:rPr lang="en-US" sz="1000" b="1" kern="1200" dirty="0">
                <a:solidFill>
                  <a:prstClr val="black"/>
                </a:solidFill>
                <a:latin typeface="Arial" charset="0"/>
                <a:ea typeface="ヒラギノ角ゴ Pro W3" charset="-128"/>
              </a:rPr>
              <a:t>PRESENTATION TITLE IN HEADER / MONTH XX, 2012</a:t>
            </a:r>
            <a:endParaRPr lang="en-US" sz="1000" kern="1200" dirty="0">
              <a:solidFill>
                <a:prstClr val="black"/>
              </a:solidFill>
              <a:latin typeface="Arial" charset="0"/>
              <a:ea typeface="ヒラギノ角ゴ Pro W3" charset="-128"/>
            </a:endParaRPr>
          </a:p>
        </p:txBody>
      </p:sp>
      <p:sp>
        <p:nvSpPr>
          <p:cNvPr id="6" name="Text Box 9"/>
          <p:cNvSpPr txBox="1">
            <a:spLocks noChangeArrowheads="1"/>
          </p:cNvSpPr>
          <p:nvPr userDrawn="1"/>
        </p:nvSpPr>
        <p:spPr bwMode="auto">
          <a:xfrm>
            <a:off x="520199" y="399450"/>
            <a:ext cx="4623929" cy="2830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22946" tIns="61544" rIns="122946" bIns="61544">
            <a:prstTxWarp prst="textNoShape">
              <a:avLst/>
            </a:prstTxWarp>
            <a:spAutoFit/>
          </a:bodyPr>
          <a:lstStyle/>
          <a:p>
            <a:pPr defTabSz="866592" eaLnBrk="0" fontAlgn="base">
              <a:spcBef>
                <a:spcPts val="327"/>
              </a:spcBef>
              <a:spcAft>
                <a:spcPct val="0"/>
              </a:spcAft>
              <a:defRPr/>
            </a:pPr>
            <a:r>
              <a:rPr lang="en-US" sz="1000" b="1" kern="1200" dirty="0">
                <a:solidFill>
                  <a:prstClr val="black"/>
                </a:solidFill>
                <a:latin typeface="Arial" charset="0"/>
                <a:ea typeface="ヒラギノ角ゴ Pro W3" charset="-128"/>
              </a:rPr>
              <a:t>COMMUNITY COLLEGE RESEARCH CENTER</a:t>
            </a:r>
            <a:endParaRPr lang="en-US" sz="1000" kern="1200" dirty="0">
              <a:solidFill>
                <a:prstClr val="black"/>
              </a:solidFill>
              <a:latin typeface="Arial" charset="0"/>
              <a:ea typeface="ヒラギノ角ゴ Pro W3" charset="-128"/>
            </a:endParaRPr>
          </a:p>
        </p:txBody>
      </p:sp>
      <p:sp>
        <p:nvSpPr>
          <p:cNvPr id="7" name="Rectangle 6"/>
          <p:cNvSpPr/>
          <p:nvPr userDrawn="1"/>
        </p:nvSpPr>
        <p:spPr bwMode="auto">
          <a:xfrm>
            <a:off x="650240" y="751389"/>
            <a:ext cx="11704320" cy="245646"/>
          </a:xfrm>
          <a:prstGeom prst="rect">
            <a:avLst/>
          </a:prstGeom>
          <a:solidFill>
            <a:srgbClr val="14131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2946" tIns="61544" rIns="122946" bIns="61544" numCol="1" rtlCol="0" anchor="t" anchorCtr="0" compatLnSpc="1">
            <a:prstTxWarp prst="textNoShape">
              <a:avLst/>
            </a:prstTxWarp>
          </a:bodyPr>
          <a:lstStyle/>
          <a:p>
            <a:pPr defTabSz="866592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>
              <a:solidFill>
                <a:prstClr val="black"/>
              </a:solidFill>
              <a:latin typeface="Arial" charset="0"/>
              <a:ea typeface="ヒラギノ角ゴ Pro W3" charset="-12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392" y="2856990"/>
            <a:ext cx="11704320" cy="6364678"/>
          </a:xfrm>
        </p:spPr>
        <p:txBody>
          <a:bodyPr/>
          <a:lstStyle>
            <a:lvl1pPr>
              <a:buClr>
                <a:schemeClr val="tx1"/>
              </a:buClr>
              <a:defRPr>
                <a:solidFill>
                  <a:srgbClr val="FFFFFF"/>
                </a:solidFill>
              </a:defRPr>
            </a:lvl1pPr>
            <a:lvl2pPr>
              <a:buClr>
                <a:schemeClr val="tx1"/>
              </a:buClr>
              <a:defRPr>
                <a:solidFill>
                  <a:srgbClr val="FFFFFF"/>
                </a:solidFill>
              </a:defRPr>
            </a:lvl2pPr>
            <a:lvl3pPr>
              <a:buClr>
                <a:schemeClr val="tx1"/>
              </a:buClr>
              <a:defRPr>
                <a:solidFill>
                  <a:srgbClr val="FFFFFF"/>
                </a:solidFill>
              </a:defRPr>
            </a:lvl3pPr>
            <a:lvl4pPr>
              <a:buClr>
                <a:schemeClr val="tx1"/>
              </a:buClr>
              <a:defRPr>
                <a:solidFill>
                  <a:srgbClr val="FFFFFF"/>
                </a:solidFill>
              </a:defRPr>
            </a:lvl4pPr>
            <a:lvl5pPr>
              <a:buClr>
                <a:schemeClr val="tx1"/>
              </a:buCl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392" y="1083733"/>
            <a:ext cx="11704320" cy="1625600"/>
          </a:xfrm>
        </p:spPr>
        <p:txBody>
          <a:bodyPr anchor="ctr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890341561"/>
      </p:ext>
    </p:extLst>
  </p:cSld>
  <p:clrMapOvr>
    <a:masterClrMapping/>
  </p:clrMapOvr>
</p:sldLayout>
</file>

<file path=ppt/slideLayouts/slideLayout3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76392" y="1067928"/>
            <a:ext cx="11704320" cy="5477370"/>
          </a:xfrm>
        </p:spPr>
        <p:txBody>
          <a:bodyPr anchor="t"/>
          <a:lstStyle>
            <a:lvl1pPr>
              <a:spcBef>
                <a:spcPts val="0"/>
              </a:spcBef>
              <a:defRPr sz="8500">
                <a:solidFill>
                  <a:srgbClr val="141313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76392" y="6546915"/>
            <a:ext cx="7610216" cy="1250809"/>
          </a:xfrm>
        </p:spPr>
        <p:txBody>
          <a:bodyPr/>
          <a:lstStyle>
            <a:lvl1pPr marL="0" indent="0">
              <a:spcAft>
                <a:spcPts val="853"/>
              </a:spcAft>
              <a:buFontTx/>
              <a:buNone/>
              <a:defRPr sz="2800" b="1">
                <a:solidFill>
                  <a:srgbClr val="141313"/>
                </a:solidFill>
              </a:defRPr>
            </a:lvl1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220719936"/>
      </p:ext>
    </p:extLst>
  </p:cSld>
  <p:clrMapOvr>
    <a:masterClrMapping/>
  </p:clrMapOvr>
</p:sldLayout>
</file>

<file path=ppt/slideLayouts/slideLayout3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392" y="2856990"/>
            <a:ext cx="11704320" cy="636467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392" y="1083733"/>
            <a:ext cx="11704320" cy="1625600"/>
          </a:xfrm>
        </p:spPr>
        <p:txBody>
          <a:bodyPr anchor="ctr"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093628696"/>
      </p:ext>
    </p:extLst>
  </p:cSld>
  <p:clrMapOvr>
    <a:masterClrMapping/>
  </p:clrMapOvr>
</p:sldLayout>
</file>

<file path=ppt/slideLayouts/slideLayout30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 bwMode="auto">
          <a:xfrm>
            <a:off x="0" y="0"/>
            <a:ext cx="13004800" cy="9753600"/>
          </a:xfrm>
          <a:prstGeom prst="rect">
            <a:avLst/>
          </a:prstGeom>
          <a:solidFill>
            <a:srgbClr val="42BECA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2339" tIns="61268" rIns="122339" bIns="61268" numCol="1" rtlCol="0" anchor="t" anchorCtr="0" compatLnSpc="1">
            <a:prstTxWarp prst="textNoShape">
              <a:avLst/>
            </a:prstTxWarp>
          </a:bodyPr>
          <a:lstStyle/>
          <a:p>
            <a:pPr defTabSz="862938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 dirty="0">
              <a:latin typeface="Arial" charset="0"/>
              <a:ea typeface="ヒラギノ角ゴ Pro W3" charset="-128"/>
            </a:endParaRPr>
          </a:p>
        </p:txBody>
      </p:sp>
      <p:sp>
        <p:nvSpPr>
          <p:cNvPr id="5" name="Text Box 9"/>
          <p:cNvSpPr txBox="1">
            <a:spLocks noChangeArrowheads="1"/>
          </p:cNvSpPr>
          <p:nvPr userDrawn="1"/>
        </p:nvSpPr>
        <p:spPr bwMode="auto">
          <a:xfrm>
            <a:off x="6964610" y="412978"/>
            <a:ext cx="5521623" cy="2824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22339" tIns="61268" rIns="122339" bIns="61268">
            <a:prstTxWarp prst="textNoShape">
              <a:avLst/>
            </a:prstTxWarp>
            <a:spAutoFit/>
          </a:bodyPr>
          <a:lstStyle/>
          <a:p>
            <a:pPr algn="r" defTabSz="862938" eaLnBrk="0" fontAlgn="base">
              <a:spcBef>
                <a:spcPts val="327"/>
              </a:spcBef>
              <a:spcAft>
                <a:spcPct val="0"/>
              </a:spcAft>
              <a:defRPr/>
            </a:pPr>
            <a:r>
              <a:rPr lang="en-US" sz="1000" b="1" kern="1200" dirty="0">
                <a:latin typeface="Arial" charset="0"/>
                <a:ea typeface="ヒラギノ角ゴ Pro W3" charset="-128"/>
              </a:rPr>
              <a:t>OHIO STUDENT SUCCESS LEADERSHIP INSTITUTE MEETING / SEPTEMBER 15, 2016</a:t>
            </a:r>
            <a:endParaRPr lang="en-US" sz="1000" kern="1200" dirty="0">
              <a:latin typeface="Arial" charset="0"/>
              <a:ea typeface="ヒラギノ角ゴ Pro W3" charset="-128"/>
            </a:endParaRPr>
          </a:p>
        </p:txBody>
      </p:sp>
      <p:sp>
        <p:nvSpPr>
          <p:cNvPr id="6" name="Text Box 9"/>
          <p:cNvSpPr txBox="1">
            <a:spLocks noChangeArrowheads="1"/>
          </p:cNvSpPr>
          <p:nvPr userDrawn="1"/>
        </p:nvSpPr>
        <p:spPr bwMode="auto">
          <a:xfrm>
            <a:off x="520199" y="398528"/>
            <a:ext cx="4623929" cy="2824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22339" tIns="61268" rIns="122339" bIns="61268">
            <a:prstTxWarp prst="textNoShape">
              <a:avLst/>
            </a:prstTxWarp>
            <a:spAutoFit/>
          </a:bodyPr>
          <a:lstStyle/>
          <a:p>
            <a:pPr defTabSz="862938" eaLnBrk="0" fontAlgn="base">
              <a:spcBef>
                <a:spcPts val="327"/>
              </a:spcBef>
              <a:spcAft>
                <a:spcPct val="0"/>
              </a:spcAft>
              <a:defRPr/>
            </a:pPr>
            <a:r>
              <a:rPr lang="en-US" sz="1000" b="1" kern="1200" dirty="0">
                <a:latin typeface="Arial" charset="0"/>
                <a:ea typeface="ヒラギノ角ゴ Pro W3" charset="-128"/>
              </a:rPr>
              <a:t>COMMUNITY COLLEGE RESEARCH CENTER</a:t>
            </a:r>
            <a:endParaRPr lang="en-US" sz="1000" kern="1200" dirty="0">
              <a:latin typeface="Arial" charset="0"/>
              <a:ea typeface="ヒラギノ角ゴ Pro W3" charset="-128"/>
            </a:endParaRPr>
          </a:p>
        </p:txBody>
      </p:sp>
      <p:sp>
        <p:nvSpPr>
          <p:cNvPr id="7" name="Rectangle 6"/>
          <p:cNvSpPr/>
          <p:nvPr userDrawn="1"/>
        </p:nvSpPr>
        <p:spPr bwMode="auto">
          <a:xfrm>
            <a:off x="650240" y="751389"/>
            <a:ext cx="11704320" cy="245646"/>
          </a:xfrm>
          <a:prstGeom prst="rect">
            <a:avLst/>
          </a:prstGeom>
          <a:solidFill>
            <a:srgbClr val="14131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2339" tIns="61268" rIns="122339" bIns="61268" numCol="1" rtlCol="0" anchor="t" anchorCtr="0" compatLnSpc="1">
            <a:prstTxWarp prst="textNoShape">
              <a:avLst/>
            </a:prstTxWarp>
          </a:bodyPr>
          <a:lstStyle/>
          <a:p>
            <a:pPr defTabSz="862938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>
              <a:latin typeface="Arial" charset="0"/>
              <a:ea typeface="ヒラギノ角ゴ Pro W3" charset="-12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392" y="2856990"/>
            <a:ext cx="11704320" cy="6364678"/>
          </a:xfrm>
        </p:spPr>
        <p:txBody>
          <a:bodyPr/>
          <a:lstStyle>
            <a:lvl1pPr>
              <a:buClr>
                <a:schemeClr val="tx1"/>
              </a:buClr>
              <a:defRPr>
                <a:solidFill>
                  <a:srgbClr val="FFFFFF"/>
                </a:solidFill>
              </a:defRPr>
            </a:lvl1pPr>
            <a:lvl2pPr>
              <a:buClr>
                <a:schemeClr val="tx1"/>
              </a:buClr>
              <a:defRPr>
                <a:solidFill>
                  <a:srgbClr val="FFFFFF"/>
                </a:solidFill>
              </a:defRPr>
            </a:lvl2pPr>
            <a:lvl3pPr>
              <a:buClr>
                <a:schemeClr val="tx1"/>
              </a:buClr>
              <a:defRPr>
                <a:solidFill>
                  <a:srgbClr val="FFFFFF"/>
                </a:solidFill>
              </a:defRPr>
            </a:lvl3pPr>
            <a:lvl4pPr>
              <a:buClr>
                <a:schemeClr val="tx1"/>
              </a:buClr>
              <a:defRPr>
                <a:solidFill>
                  <a:srgbClr val="FFFFFF"/>
                </a:solidFill>
              </a:defRPr>
            </a:lvl4pPr>
            <a:lvl5pPr>
              <a:buClr>
                <a:schemeClr val="tx1"/>
              </a:buCl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392" y="1083733"/>
            <a:ext cx="11704320" cy="1625600"/>
          </a:xfrm>
        </p:spPr>
        <p:txBody>
          <a:bodyPr anchor="ctr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570304186"/>
      </p:ext>
    </p:extLst>
  </p:cSld>
  <p:clrMapOvr>
    <a:masterClrMapping/>
  </p:clrMapOvr>
</p:sldLayout>
</file>

<file path=ppt/slideLayouts/slideLayout30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 bwMode="auto">
          <a:xfrm>
            <a:off x="0" y="0"/>
            <a:ext cx="13004800" cy="9753600"/>
          </a:xfrm>
          <a:prstGeom prst="rect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2339" tIns="61268" rIns="122339" bIns="61268" numCol="1" rtlCol="0" anchor="t" anchorCtr="0" compatLnSpc="1">
            <a:prstTxWarp prst="textNoShape">
              <a:avLst/>
            </a:prstTxWarp>
          </a:bodyPr>
          <a:lstStyle/>
          <a:p>
            <a:pPr defTabSz="862938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 dirty="0">
              <a:latin typeface="Arial" charset="0"/>
              <a:ea typeface="ヒラギノ角ゴ Pro W3" charset="-128"/>
            </a:endParaRPr>
          </a:p>
        </p:txBody>
      </p:sp>
      <p:sp>
        <p:nvSpPr>
          <p:cNvPr id="5" name="Text Box 9"/>
          <p:cNvSpPr txBox="1">
            <a:spLocks noChangeArrowheads="1"/>
          </p:cNvSpPr>
          <p:nvPr userDrawn="1"/>
        </p:nvSpPr>
        <p:spPr bwMode="auto">
          <a:xfrm>
            <a:off x="6728179" y="412978"/>
            <a:ext cx="5756430" cy="2824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22339" tIns="61268" rIns="122339" bIns="61268">
            <a:prstTxWarp prst="textNoShape">
              <a:avLst/>
            </a:prstTxWarp>
            <a:spAutoFit/>
          </a:bodyPr>
          <a:lstStyle/>
          <a:p>
            <a:pPr algn="r" defTabSz="862938" eaLnBrk="0" fontAlgn="base">
              <a:spcBef>
                <a:spcPts val="327"/>
              </a:spcBef>
              <a:spcAft>
                <a:spcPct val="0"/>
              </a:spcAft>
              <a:defRPr/>
            </a:pPr>
            <a:r>
              <a:rPr lang="en-US" sz="1000" b="1" kern="1200" dirty="0">
                <a:solidFill>
                  <a:srgbClr val="FFFFFF"/>
                </a:solidFill>
                <a:latin typeface="Arial" charset="0"/>
                <a:ea typeface="ヒラギノ角ゴ Pro W3" charset="-128"/>
              </a:rPr>
              <a:t>OHIO STUDENT SUCCESS LEADERSHIP INSTITUTE MEETING / SEPTEMBER 15, 2016</a:t>
            </a:r>
            <a:endParaRPr lang="en-US" sz="1000" kern="1200" dirty="0">
              <a:solidFill>
                <a:srgbClr val="FFFFFF"/>
              </a:solidFill>
              <a:latin typeface="Arial" charset="0"/>
              <a:ea typeface="ヒラギノ角ゴ Pro W3" charset="-128"/>
            </a:endParaRPr>
          </a:p>
        </p:txBody>
      </p:sp>
      <p:sp>
        <p:nvSpPr>
          <p:cNvPr id="6" name="Text Box 9"/>
          <p:cNvSpPr txBox="1">
            <a:spLocks noChangeArrowheads="1"/>
          </p:cNvSpPr>
          <p:nvPr userDrawn="1"/>
        </p:nvSpPr>
        <p:spPr bwMode="auto">
          <a:xfrm>
            <a:off x="520199" y="398528"/>
            <a:ext cx="4623929" cy="2824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22339" tIns="61268" rIns="122339" bIns="61268">
            <a:prstTxWarp prst="textNoShape">
              <a:avLst/>
            </a:prstTxWarp>
            <a:spAutoFit/>
          </a:bodyPr>
          <a:lstStyle/>
          <a:p>
            <a:pPr defTabSz="862938" eaLnBrk="0" fontAlgn="base">
              <a:spcBef>
                <a:spcPts val="327"/>
              </a:spcBef>
              <a:spcAft>
                <a:spcPct val="0"/>
              </a:spcAft>
              <a:defRPr/>
            </a:pPr>
            <a:r>
              <a:rPr lang="en-US" sz="1000" b="1" kern="1200" dirty="0">
                <a:solidFill>
                  <a:srgbClr val="FFFFFF"/>
                </a:solidFill>
                <a:latin typeface="Arial" charset="0"/>
                <a:ea typeface="ヒラギノ角ゴ Pro W3" charset="-128"/>
              </a:rPr>
              <a:t>COMMUNITY COLLEGE RESEARCH CENTER</a:t>
            </a:r>
            <a:endParaRPr lang="en-US" sz="1000" kern="1200" dirty="0">
              <a:solidFill>
                <a:srgbClr val="FFFFFF"/>
              </a:solidFill>
              <a:latin typeface="Arial" charset="0"/>
              <a:ea typeface="ヒラギノ角ゴ Pro W3" charset="-128"/>
            </a:endParaRPr>
          </a:p>
        </p:txBody>
      </p:sp>
      <p:sp>
        <p:nvSpPr>
          <p:cNvPr id="7" name="Rectangle 6"/>
          <p:cNvSpPr/>
          <p:nvPr userDrawn="1"/>
        </p:nvSpPr>
        <p:spPr bwMode="auto">
          <a:xfrm>
            <a:off x="650240" y="751389"/>
            <a:ext cx="11704320" cy="245646"/>
          </a:xfrm>
          <a:prstGeom prst="rect">
            <a:avLst/>
          </a:prstGeom>
          <a:solidFill>
            <a:srgbClr val="42BECA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2339" tIns="61268" rIns="122339" bIns="61268" numCol="1" rtlCol="0" anchor="t" anchorCtr="0" compatLnSpc="1">
            <a:prstTxWarp prst="textNoShape">
              <a:avLst/>
            </a:prstTxWarp>
          </a:bodyPr>
          <a:lstStyle/>
          <a:p>
            <a:pPr defTabSz="862938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>
              <a:latin typeface="Arial" charset="0"/>
              <a:ea typeface="ヒラギノ角ゴ Pro W3" charset="-12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392" y="2856990"/>
            <a:ext cx="11704320" cy="6364678"/>
          </a:xfrm>
        </p:spPr>
        <p:txBody>
          <a:bodyPr/>
          <a:lstStyle>
            <a:lvl1pPr>
              <a:buClr>
                <a:schemeClr val="tx2"/>
              </a:buClr>
              <a:defRPr>
                <a:solidFill>
                  <a:srgbClr val="FFFFFF"/>
                </a:solidFill>
              </a:defRPr>
            </a:lvl1pPr>
            <a:lvl2pPr>
              <a:buClr>
                <a:schemeClr val="tx2"/>
              </a:buClr>
              <a:defRPr>
                <a:solidFill>
                  <a:srgbClr val="FFFFFF"/>
                </a:solidFill>
              </a:defRPr>
            </a:lvl2pPr>
            <a:lvl3pPr>
              <a:buClr>
                <a:schemeClr val="tx2"/>
              </a:buClr>
              <a:defRPr>
                <a:solidFill>
                  <a:srgbClr val="FFFFFF"/>
                </a:solidFill>
              </a:defRPr>
            </a:lvl3pPr>
            <a:lvl4pPr>
              <a:buClr>
                <a:schemeClr val="tx2"/>
              </a:buClr>
              <a:defRPr>
                <a:solidFill>
                  <a:srgbClr val="FFFFFF"/>
                </a:solidFill>
              </a:defRPr>
            </a:lvl4pPr>
            <a:lvl5pPr>
              <a:buClr>
                <a:schemeClr val="tx2"/>
              </a:buCl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392" y="1083733"/>
            <a:ext cx="11704320" cy="1625600"/>
          </a:xfrm>
        </p:spPr>
        <p:txBody>
          <a:bodyPr anchor="ctr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319183898"/>
      </p:ext>
    </p:extLst>
  </p:cSld>
  <p:clrMapOvr>
    <a:masterClrMapping/>
  </p:clrMapOvr>
</p:sldLayout>
</file>

<file path=ppt/slideLayouts/slideLayout3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7845" y="1083733"/>
            <a:ext cx="11704321" cy="1625600"/>
          </a:xfrm>
        </p:spPr>
        <p:txBody>
          <a:bodyPr anchor="ctr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476395" y="2848935"/>
            <a:ext cx="5659496" cy="6431959"/>
          </a:xfrm>
          <a:ln>
            <a:noFill/>
          </a:ln>
        </p:spPr>
        <p:txBody>
          <a:bodyPr/>
          <a:lstStyle>
            <a:lvl1pPr>
              <a:spcBef>
                <a:spcPts val="614"/>
              </a:spcBef>
              <a:defRPr/>
            </a:lvl1pPr>
            <a:lvl2pPr>
              <a:spcBef>
                <a:spcPts val="614"/>
              </a:spcBef>
              <a:defRPr/>
            </a:lvl2pPr>
            <a:lvl3pPr>
              <a:spcBef>
                <a:spcPts val="614"/>
              </a:spcBef>
              <a:defRPr/>
            </a:lvl3pPr>
            <a:lvl4pPr>
              <a:spcBef>
                <a:spcPts val="614"/>
              </a:spcBef>
              <a:defRPr/>
            </a:lvl4pPr>
            <a:lvl5pPr>
              <a:spcBef>
                <a:spcPts val="614"/>
              </a:spcBef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6521219" y="2848935"/>
            <a:ext cx="5659496" cy="6431959"/>
          </a:xfrm>
          <a:ln>
            <a:noFill/>
          </a:ln>
        </p:spPr>
        <p:txBody>
          <a:bodyPr/>
          <a:lstStyle>
            <a:lvl1pPr>
              <a:spcBef>
                <a:spcPts val="614"/>
              </a:spcBef>
              <a:defRPr/>
            </a:lvl1pPr>
            <a:lvl2pPr>
              <a:spcBef>
                <a:spcPts val="614"/>
              </a:spcBef>
              <a:defRPr/>
            </a:lvl2pPr>
            <a:lvl3pPr>
              <a:spcBef>
                <a:spcPts val="614"/>
              </a:spcBef>
              <a:defRPr/>
            </a:lvl3pPr>
            <a:lvl4pPr>
              <a:spcBef>
                <a:spcPts val="614"/>
              </a:spcBef>
              <a:defRPr/>
            </a:lvl4pPr>
            <a:lvl5pPr>
              <a:spcBef>
                <a:spcPts val="614"/>
              </a:spcBef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050813854"/>
      </p:ext>
    </p:extLst>
  </p:cSld>
  <p:clrMapOvr>
    <a:masterClrMapping/>
  </p:clrMapOvr>
</p:sldLayout>
</file>

<file path=ppt/slideLayouts/slideLayout3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 bwMode="auto">
          <a:xfrm>
            <a:off x="476398" y="3384410"/>
            <a:ext cx="5660250" cy="5449374"/>
          </a:xfrm>
          <a:prstGeom prst="rect">
            <a:avLst/>
          </a:prstGeom>
          <a:noFill/>
          <a:ln w="3175" cap="flat" cmpd="sng" algn="ctr">
            <a:solidFill>
              <a:srgbClr val="14131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122339" tIns="61268" rIns="122339" bIns="61268">
            <a:prstTxWarp prst="textNoShape">
              <a:avLst/>
            </a:prstTxWarp>
          </a:bodyPr>
          <a:lstStyle/>
          <a:p>
            <a:pPr defTabSz="862938" eaLnBrk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3400" kern="1200">
              <a:latin typeface="Arial" charset="0"/>
              <a:ea typeface="ヒラギノ角ゴ Pro W3" charset="-128"/>
            </a:endParaRPr>
          </a:p>
        </p:txBody>
      </p:sp>
      <p:sp>
        <p:nvSpPr>
          <p:cNvPr id="10" name="Rectangle 9"/>
          <p:cNvSpPr/>
          <p:nvPr userDrawn="1"/>
        </p:nvSpPr>
        <p:spPr bwMode="auto">
          <a:xfrm>
            <a:off x="6520467" y="3006458"/>
            <a:ext cx="5660248" cy="5827325"/>
          </a:xfrm>
          <a:prstGeom prst="rect">
            <a:avLst/>
          </a:prstGeom>
          <a:noFill/>
          <a:ln w="3175" cap="flat" cmpd="sng" algn="ctr">
            <a:solidFill>
              <a:srgbClr val="14131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122339" tIns="61268" rIns="122339" bIns="61268">
            <a:prstTxWarp prst="textNoShape">
              <a:avLst/>
            </a:prstTxWarp>
          </a:bodyPr>
          <a:lstStyle/>
          <a:p>
            <a:pPr defTabSz="862938" eaLnBrk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3400" kern="1200">
              <a:latin typeface="Arial" charset="0"/>
              <a:ea typeface="ヒラギノ角ゴ Pro W3" charset="-128"/>
            </a:endParaRP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6521219" y="3435133"/>
            <a:ext cx="5659496" cy="5396841"/>
          </a:xfrm>
          <a:ln>
            <a:noFill/>
          </a:ln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7916" y="1083733"/>
            <a:ext cx="11718771" cy="1625600"/>
          </a:xfrm>
        </p:spPr>
        <p:txBody>
          <a:bodyPr anchor="ctr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476395" y="3435133"/>
            <a:ext cx="5659496" cy="5411291"/>
          </a:xfrm>
          <a:ln>
            <a:noFill/>
          </a:ln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476395" y="3006459"/>
            <a:ext cx="5659496" cy="435750"/>
          </a:xfrm>
          <a:solidFill>
            <a:srgbClr val="42BECA"/>
          </a:solidFill>
          <a:ln>
            <a:noFill/>
          </a:ln>
        </p:spPr>
        <p:txBody>
          <a:bodyPr anchor="ctr"/>
          <a:lstStyle>
            <a:lvl1pPr marL="381234" indent="-149332" algn="l">
              <a:buFontTx/>
              <a:buNone/>
              <a:defRPr sz="17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2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6521219" y="3006459"/>
            <a:ext cx="5659496" cy="435750"/>
          </a:xfrm>
          <a:solidFill>
            <a:srgbClr val="42BECA"/>
          </a:solidFill>
          <a:ln>
            <a:noFill/>
          </a:ln>
        </p:spPr>
        <p:txBody>
          <a:bodyPr anchor="ctr"/>
          <a:lstStyle>
            <a:lvl1pPr marL="464259" indent="-314872" algn="l">
              <a:buFontTx/>
              <a:buNone/>
              <a:defRPr sz="17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26840385"/>
      </p:ext>
    </p:extLst>
  </p:cSld>
  <p:clrMapOvr>
    <a:masterClrMapping/>
  </p:clrMapOvr>
</p:sldLayout>
</file>

<file path=ppt/slideLayouts/slideLayout3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399" y="1083734"/>
            <a:ext cx="11697095" cy="1635082"/>
          </a:xfrm>
        </p:spPr>
        <p:txBody>
          <a:bodyPr anchor="ctr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Box 2"/>
          <p:cNvSpPr txBox="1"/>
          <p:nvPr userDrawn="1"/>
        </p:nvSpPr>
        <p:spPr>
          <a:xfrm>
            <a:off x="896047" y="4421656"/>
            <a:ext cx="247324" cy="647041"/>
          </a:xfrm>
          <a:prstGeom prst="rect">
            <a:avLst/>
          </a:prstGeom>
          <a:noFill/>
        </p:spPr>
        <p:txBody>
          <a:bodyPr wrap="none" lIns="122339" tIns="61268" rIns="122339" bIns="61268" rtlCol="0">
            <a:spAutoFit/>
          </a:bodyPr>
          <a:lstStyle/>
          <a:p>
            <a:pPr defTabSz="862938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 dirty="0">
              <a:latin typeface="Arial" charset="0"/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78858625"/>
      </p:ext>
    </p:extLst>
  </p:cSld>
  <p:clrMapOvr>
    <a:masterClrMapping/>
  </p:clrMapOvr>
</p:sldLayout>
</file>

<file path=ppt/slideLayouts/slideLayout3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7845" y="1067930"/>
            <a:ext cx="11704321" cy="1635082"/>
          </a:xfrm>
        </p:spPr>
        <p:txBody>
          <a:bodyPr anchor="ctr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476395" y="2831040"/>
            <a:ext cx="5659496" cy="6012159"/>
          </a:xfrm>
          <a:ln>
            <a:noFill/>
          </a:ln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Chart Placeholder 6"/>
          <p:cNvSpPr>
            <a:spLocks noGrp="1"/>
          </p:cNvSpPr>
          <p:nvPr>
            <p:ph type="chart" sz="quarter" idx="12"/>
          </p:nvPr>
        </p:nvSpPr>
        <p:spPr>
          <a:xfrm>
            <a:off x="6497889" y="2818167"/>
            <a:ext cx="5682826" cy="6024201"/>
          </a:xfrm>
        </p:spPr>
        <p:txBody>
          <a:bodyPr/>
          <a:lstStyle/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2343685046"/>
      </p:ext>
    </p:extLst>
  </p:cSld>
  <p:clrMapOvr>
    <a:masterClrMapping/>
  </p:clrMapOvr>
</p:sldLayout>
</file>

<file path=ppt/slideLayouts/slideLayout3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7" name="Chart Placeholder 6"/>
          <p:cNvSpPr>
            <a:spLocks noGrp="1"/>
          </p:cNvSpPr>
          <p:nvPr>
            <p:ph type="chart" sz="quarter" idx="12"/>
          </p:nvPr>
        </p:nvSpPr>
        <p:spPr>
          <a:xfrm>
            <a:off x="6497889" y="3132370"/>
            <a:ext cx="5682826" cy="5839367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6" name="Chart Placeholder 6"/>
          <p:cNvSpPr>
            <a:spLocks noGrp="1"/>
          </p:cNvSpPr>
          <p:nvPr>
            <p:ph type="chart" sz="quarter" idx="13"/>
          </p:nvPr>
        </p:nvSpPr>
        <p:spPr>
          <a:xfrm>
            <a:off x="476395" y="3132370"/>
            <a:ext cx="5682826" cy="5839367"/>
          </a:xfrm>
        </p:spPr>
        <p:txBody>
          <a:bodyPr/>
          <a:lstStyle/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3818749568"/>
      </p:ext>
    </p:extLst>
  </p:cSld>
  <p:clrMapOvr>
    <a:masterClrMapping/>
  </p:clrMapOvr>
</p:sldLayout>
</file>

<file path=ppt/slideLayouts/slideLayout30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392" y="2856990"/>
            <a:ext cx="11704320" cy="636467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4117429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 bwMode="auto">
          <a:xfrm>
            <a:off x="0" y="0"/>
            <a:ext cx="13004800" cy="9753600"/>
          </a:xfrm>
          <a:prstGeom prst="rect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2946" tIns="61544" rIns="122946" bIns="61544" numCol="1" rtlCol="0" anchor="t" anchorCtr="0" compatLnSpc="1">
            <a:prstTxWarp prst="textNoShape">
              <a:avLst/>
            </a:prstTxWarp>
          </a:bodyPr>
          <a:lstStyle/>
          <a:p>
            <a:pPr defTabSz="866592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 dirty="0">
              <a:solidFill>
                <a:prstClr val="black"/>
              </a:solidFill>
              <a:latin typeface="Arial" charset="0"/>
              <a:ea typeface="ヒラギノ角ゴ Pro W3" charset="-128"/>
            </a:endParaRPr>
          </a:p>
        </p:txBody>
      </p:sp>
      <p:sp>
        <p:nvSpPr>
          <p:cNvPr id="5" name="Text Box 9"/>
          <p:cNvSpPr txBox="1">
            <a:spLocks noChangeArrowheads="1"/>
          </p:cNvSpPr>
          <p:nvPr userDrawn="1"/>
        </p:nvSpPr>
        <p:spPr bwMode="auto">
          <a:xfrm>
            <a:off x="8351972" y="413901"/>
            <a:ext cx="4132638" cy="2830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22946" tIns="61544" rIns="122946" bIns="61544">
            <a:prstTxWarp prst="textNoShape">
              <a:avLst/>
            </a:prstTxWarp>
            <a:spAutoFit/>
          </a:bodyPr>
          <a:lstStyle/>
          <a:p>
            <a:pPr algn="r" defTabSz="866592" eaLnBrk="0" fontAlgn="base">
              <a:spcBef>
                <a:spcPts val="327"/>
              </a:spcBef>
              <a:spcAft>
                <a:spcPct val="0"/>
              </a:spcAft>
              <a:defRPr/>
            </a:pPr>
            <a:r>
              <a:rPr lang="en-US" sz="1000" b="1" kern="1200" dirty="0">
                <a:solidFill>
                  <a:srgbClr val="FFFFFF"/>
                </a:solidFill>
                <a:latin typeface="Arial" charset="0"/>
                <a:ea typeface="ヒラギノ角ゴ Pro W3" charset="-128"/>
              </a:rPr>
              <a:t>PRESENTATION TITLE IN HEADER / JUNE 8, 2012</a:t>
            </a:r>
            <a:endParaRPr lang="en-US" sz="1000" kern="1200" dirty="0">
              <a:solidFill>
                <a:srgbClr val="FFFFFF"/>
              </a:solidFill>
              <a:latin typeface="Arial" charset="0"/>
              <a:ea typeface="ヒラギノ角ゴ Pro W3" charset="-128"/>
            </a:endParaRPr>
          </a:p>
        </p:txBody>
      </p:sp>
      <p:sp>
        <p:nvSpPr>
          <p:cNvPr id="6" name="Text Box 9"/>
          <p:cNvSpPr txBox="1">
            <a:spLocks noChangeArrowheads="1"/>
          </p:cNvSpPr>
          <p:nvPr userDrawn="1"/>
        </p:nvSpPr>
        <p:spPr bwMode="auto">
          <a:xfrm>
            <a:off x="520199" y="399450"/>
            <a:ext cx="4623929" cy="2830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22946" tIns="61544" rIns="122946" bIns="61544">
            <a:prstTxWarp prst="textNoShape">
              <a:avLst/>
            </a:prstTxWarp>
            <a:spAutoFit/>
          </a:bodyPr>
          <a:lstStyle/>
          <a:p>
            <a:pPr defTabSz="866592" eaLnBrk="0" fontAlgn="base">
              <a:spcBef>
                <a:spcPts val="327"/>
              </a:spcBef>
              <a:spcAft>
                <a:spcPct val="0"/>
              </a:spcAft>
              <a:defRPr/>
            </a:pPr>
            <a:r>
              <a:rPr lang="en-US" sz="1000" b="1" kern="1200" dirty="0">
                <a:solidFill>
                  <a:srgbClr val="FFFFFF"/>
                </a:solidFill>
                <a:latin typeface="Arial" charset="0"/>
                <a:ea typeface="ヒラギノ角ゴ Pro W3" charset="-128"/>
              </a:rPr>
              <a:t>COMMUNITY COLLEGE RESEARCH CENTER</a:t>
            </a:r>
            <a:endParaRPr lang="en-US" sz="1000" kern="1200" dirty="0">
              <a:solidFill>
                <a:srgbClr val="FFFFFF"/>
              </a:solidFill>
              <a:latin typeface="Arial" charset="0"/>
              <a:ea typeface="ヒラギノ角ゴ Pro W3" charset="-128"/>
            </a:endParaRPr>
          </a:p>
        </p:txBody>
      </p:sp>
      <p:sp>
        <p:nvSpPr>
          <p:cNvPr id="7" name="Rectangle 6"/>
          <p:cNvSpPr/>
          <p:nvPr userDrawn="1"/>
        </p:nvSpPr>
        <p:spPr bwMode="auto">
          <a:xfrm>
            <a:off x="650240" y="751389"/>
            <a:ext cx="11704320" cy="245646"/>
          </a:xfrm>
          <a:prstGeom prst="rect">
            <a:avLst/>
          </a:prstGeom>
          <a:solidFill>
            <a:srgbClr val="0065A4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2946" tIns="61544" rIns="122946" bIns="61544" numCol="1" rtlCol="0" anchor="t" anchorCtr="0" compatLnSpc="1">
            <a:prstTxWarp prst="textNoShape">
              <a:avLst/>
            </a:prstTxWarp>
          </a:bodyPr>
          <a:lstStyle/>
          <a:p>
            <a:pPr defTabSz="866592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>
              <a:solidFill>
                <a:prstClr val="black"/>
              </a:solidFill>
              <a:latin typeface="Arial" charset="0"/>
              <a:ea typeface="ヒラギノ角ゴ Pro W3" charset="-12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392" y="2856990"/>
            <a:ext cx="11704320" cy="6364678"/>
          </a:xfrm>
        </p:spPr>
        <p:txBody>
          <a:bodyPr/>
          <a:lstStyle>
            <a:lvl1pPr>
              <a:buClr>
                <a:schemeClr val="accent4"/>
              </a:buClr>
              <a:defRPr>
                <a:solidFill>
                  <a:srgbClr val="FFFFFF"/>
                </a:solidFill>
              </a:defRPr>
            </a:lvl1pPr>
            <a:lvl2pPr>
              <a:buClr>
                <a:schemeClr val="accent4"/>
              </a:buClr>
              <a:defRPr>
                <a:solidFill>
                  <a:srgbClr val="FFFFFF"/>
                </a:solidFill>
              </a:defRPr>
            </a:lvl2pPr>
            <a:lvl3pPr>
              <a:buClr>
                <a:schemeClr val="accent4"/>
              </a:buClr>
              <a:defRPr>
                <a:solidFill>
                  <a:srgbClr val="FFFFFF"/>
                </a:solidFill>
              </a:defRPr>
            </a:lvl3pPr>
            <a:lvl4pPr>
              <a:buClr>
                <a:schemeClr val="accent4"/>
              </a:buClr>
              <a:defRPr>
                <a:solidFill>
                  <a:srgbClr val="FFFFFF"/>
                </a:solidFill>
              </a:defRPr>
            </a:lvl4pPr>
            <a:lvl5pPr>
              <a:buClr>
                <a:schemeClr val="accent4"/>
              </a:buCl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392" y="1083733"/>
            <a:ext cx="11704320" cy="1625600"/>
          </a:xfrm>
        </p:spPr>
        <p:txBody>
          <a:bodyPr anchor="ctr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039712027"/>
      </p:ext>
    </p:extLst>
  </p:cSld>
  <p:clrMapOvr>
    <a:masterClrMapping/>
  </p:clrMapOvr>
</p:sldLayout>
</file>

<file path=ppt/slideLayouts/slideLayout3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50247" y="9041759"/>
            <a:ext cx="3034453" cy="519289"/>
          </a:xfrm>
          <a:prstGeom prst="rect">
            <a:avLst/>
          </a:prstGeom>
        </p:spPr>
        <p:txBody>
          <a:bodyPr vert="horz" wrap="square" lIns="122319" tIns="61260" rIns="122319" bIns="6126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solidFill>
                  <a:srgbClr val="000000"/>
                </a:solidFill>
                <a:ea typeface="ヒラギノ角ゴ Pro W3" pitchFamily="2" charset="-128"/>
              </a:defRPr>
            </a:lvl1pPr>
          </a:lstStyle>
          <a:p>
            <a:pPr defTabSz="862938" fontAlgn="base">
              <a:spcBef>
                <a:spcPct val="0"/>
              </a:spcBef>
              <a:spcAft>
                <a:spcPct val="0"/>
              </a:spcAft>
            </a:pPr>
            <a:fld id="{9907AF49-240C-42AF-A6BF-594708715652}" type="datetimeFigureOut">
              <a:rPr lang="en-US" sz="3400" kern="1200" smtClean="0">
                <a:latin typeface="Arial" charset="0"/>
              </a:rPr>
              <a:pPr defTabSz="862938" fontAlgn="base">
                <a:spcBef>
                  <a:spcPct val="0"/>
                </a:spcBef>
                <a:spcAft>
                  <a:spcPct val="0"/>
                </a:spcAft>
              </a:pPr>
              <a:t>3/19/18</a:t>
            </a:fld>
            <a:endParaRPr lang="en-US" sz="3400" kern="1200">
              <a:latin typeface="Arial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443315" y="9041759"/>
            <a:ext cx="4118187" cy="519289"/>
          </a:xfrm>
          <a:prstGeom prst="rect">
            <a:avLst/>
          </a:prstGeom>
        </p:spPr>
        <p:txBody>
          <a:bodyPr lIns="122319" tIns="61260" rIns="122319" bIns="61260"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srgbClr val="000000"/>
                </a:solidFill>
                <a:latin typeface="Arial"/>
                <a:ea typeface="ヒラギノ角ゴ Pro W3"/>
                <a:cs typeface="ヒラギノ角ゴ Pro W3"/>
              </a:defRPr>
            </a:lvl1pPr>
          </a:lstStyle>
          <a:p>
            <a:pPr defTabSz="862938">
              <a:defRPr/>
            </a:pPr>
            <a:endParaRPr lang="en-US" sz="3400" kern="120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9320114" y="9041759"/>
            <a:ext cx="3034453" cy="519289"/>
          </a:xfrm>
          <a:prstGeom prst="rect">
            <a:avLst/>
          </a:prstGeom>
        </p:spPr>
        <p:txBody>
          <a:bodyPr vert="horz" wrap="square" lIns="122319" tIns="61260" rIns="122319" bIns="6126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solidFill>
                  <a:srgbClr val="000000"/>
                </a:solidFill>
                <a:ea typeface="ヒラギノ角ゴ Pro W3" pitchFamily="2" charset="-128"/>
              </a:defRPr>
            </a:lvl1pPr>
          </a:lstStyle>
          <a:p>
            <a:pPr defTabSz="862938" fontAlgn="base">
              <a:spcBef>
                <a:spcPct val="0"/>
              </a:spcBef>
              <a:spcAft>
                <a:spcPct val="0"/>
              </a:spcAft>
            </a:pPr>
            <a:fld id="{9E1C5043-D41D-4C17-A41B-BC5AF0A5D734}" type="slidenum">
              <a:rPr lang="en-US" sz="3400" kern="1200" smtClean="0">
                <a:latin typeface="Arial" charset="0"/>
              </a:rPr>
              <a:pPr defTabSz="862938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sz="3400" kern="120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9043998"/>
      </p:ext>
    </p:extLst>
  </p:cSld>
  <p:clrMapOvr>
    <a:masterClrMapping/>
  </p:clrMapOvr>
</p:sldLayout>
</file>

<file path=ppt/slideLayouts/slideLayout311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1517234" y="1083738"/>
            <a:ext cx="11162453" cy="762903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054624676"/>
      </p:ext>
    </p:extLst>
  </p:cSld>
  <p:clrMapOvr>
    <a:masterClrMapping/>
  </p:clrMapOvr>
</p:sldLayout>
</file>

<file path=ppt/slideLayouts/slideLayout3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94080" y="9041771"/>
            <a:ext cx="2926080" cy="519289"/>
          </a:xfrm>
          <a:prstGeom prst="rect">
            <a:avLst/>
          </a:prstGeom>
        </p:spPr>
        <p:txBody>
          <a:bodyPr lIns="122339" tIns="61268" rIns="122339" bIns="61268"/>
          <a:lstStyle/>
          <a:p>
            <a:pPr defTabSz="862938" eaLnBrk="0" fontAlgn="base">
              <a:spcBef>
                <a:spcPct val="0"/>
              </a:spcBef>
              <a:spcAft>
                <a:spcPct val="0"/>
              </a:spcAft>
            </a:pPr>
            <a:fld id="{78F1F18D-5920-45BF-BBBF-F733E095AF34}" type="datetime1">
              <a:rPr lang="en-US" sz="3400" kern="1200" smtClean="0">
                <a:solidFill>
                  <a:prstClr val="black">
                    <a:tint val="75000"/>
                  </a:prstClr>
                </a:solidFill>
                <a:latin typeface="Arial" charset="0"/>
                <a:ea typeface="ヒラギノ角ゴ Pro W3" charset="-128"/>
              </a:rPr>
              <a:pPr defTabSz="862938" eaLnBrk="0" fontAlgn="base">
                <a:spcBef>
                  <a:spcPct val="0"/>
                </a:spcBef>
                <a:spcAft>
                  <a:spcPct val="0"/>
                </a:spcAft>
              </a:pPr>
              <a:t>3/19/18</a:t>
            </a:fld>
            <a:endParaRPr lang="en-US" sz="3400" kern="1200">
              <a:solidFill>
                <a:prstClr val="black">
                  <a:tint val="75000"/>
                </a:prstClr>
              </a:solidFill>
              <a:latin typeface="Arial" charset="0"/>
              <a:ea typeface="ヒラギノ角ゴ Pro W3" charset="-128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307840" y="9041771"/>
            <a:ext cx="4389120" cy="519289"/>
          </a:xfrm>
          <a:prstGeom prst="rect">
            <a:avLst/>
          </a:prstGeom>
        </p:spPr>
        <p:txBody>
          <a:bodyPr lIns="122339" tIns="61268" rIns="122339" bIns="61268"/>
          <a:lstStyle/>
          <a:p>
            <a:pPr defTabSz="862938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>
              <a:solidFill>
                <a:prstClr val="black">
                  <a:tint val="75000"/>
                </a:prstClr>
              </a:solidFill>
              <a:latin typeface="Arial" charset="0"/>
              <a:ea typeface="ヒラギノ角ゴ Pro W3" charset="-128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9184640" y="9041771"/>
            <a:ext cx="2926080" cy="519289"/>
          </a:xfrm>
          <a:prstGeom prst="rect">
            <a:avLst/>
          </a:prstGeom>
        </p:spPr>
        <p:txBody>
          <a:bodyPr lIns="122339" tIns="61268" rIns="122339" bIns="61268"/>
          <a:lstStyle/>
          <a:p>
            <a:pPr defTabSz="862938" eaLnBrk="0" fontAlgn="base">
              <a:spcBef>
                <a:spcPct val="0"/>
              </a:spcBef>
              <a:spcAft>
                <a:spcPct val="0"/>
              </a:spcAft>
            </a:pPr>
            <a:fld id="{07F92A1F-C262-492F-8713-C803F59D72B2}" type="slidenum">
              <a:rPr lang="en-US" sz="3400" kern="1200" smtClean="0">
                <a:solidFill>
                  <a:prstClr val="black">
                    <a:tint val="75000"/>
                  </a:prstClr>
                </a:solidFill>
                <a:latin typeface="Arial" charset="0"/>
                <a:ea typeface="ヒラギノ角ゴ Pro W3" charset="-128"/>
              </a:rPr>
              <a:pPr defTabSz="862938" eaLnBrk="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sz="3400" kern="1200">
              <a:solidFill>
                <a:prstClr val="black">
                  <a:tint val="75000"/>
                </a:prstClr>
              </a:solidFill>
              <a:latin typeface="Arial" charset="0"/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434433832"/>
      </p:ext>
    </p:extLst>
  </p:cSld>
  <p:clrMapOvr>
    <a:masterClrMapping/>
  </p:clrMapOvr>
</p:sldLayout>
</file>

<file path=ppt/slideLayouts/slideLayout3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 bwMode="auto">
          <a:xfrm>
            <a:off x="0" y="0"/>
            <a:ext cx="13004800" cy="9753600"/>
          </a:xfrm>
          <a:prstGeom prst="rect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4882" tIns="62447" rIns="124882" bIns="62447" numCol="1" rtlCol="0" anchor="t" anchorCtr="0" compatLnSpc="1">
            <a:prstTxWarp prst="textNoShape">
              <a:avLst/>
            </a:prstTxWarp>
          </a:bodyPr>
          <a:lstStyle/>
          <a:p>
            <a:pPr defTabSz="879171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 baseline="-25000" dirty="0">
              <a:solidFill>
                <a:prstClr val="black"/>
              </a:solidFill>
              <a:latin typeface="Arial" charset="0"/>
              <a:ea typeface="ヒラギノ角ゴ Pro W3" charset="-12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392" y="5641911"/>
            <a:ext cx="11704320" cy="3067419"/>
          </a:xfrm>
        </p:spPr>
        <p:txBody>
          <a:bodyPr/>
          <a:lstStyle>
            <a:lvl1pPr marL="0" indent="0">
              <a:spcAft>
                <a:spcPts val="0"/>
              </a:spcAft>
              <a:buFontTx/>
              <a:buNone/>
              <a:tabLst>
                <a:tab pos="1250606" algn="l"/>
              </a:tabLst>
              <a:defRPr sz="2800" b="1">
                <a:solidFill>
                  <a:srgbClr val="FFFFFF"/>
                </a:solidFill>
              </a:defRPr>
            </a:lvl1pPr>
            <a:lvl2pPr marL="0" indent="0">
              <a:spcAft>
                <a:spcPts val="0"/>
              </a:spcAft>
              <a:buFontTx/>
              <a:buNone/>
              <a:tabLst>
                <a:tab pos="937814" algn="l"/>
              </a:tabLst>
              <a:defRPr sz="1400" b="1">
                <a:solidFill>
                  <a:srgbClr val="FFFFFF"/>
                </a:solidFill>
              </a:defRPr>
            </a:lvl2pPr>
            <a:lvl3pPr marL="1250606" indent="-1250606">
              <a:spcAft>
                <a:spcPts val="0"/>
              </a:spcAft>
              <a:buFontTx/>
              <a:buNone/>
              <a:tabLst/>
              <a:defRPr sz="1400" b="0">
                <a:solidFill>
                  <a:srgbClr val="FFFFFF"/>
                </a:solidFill>
              </a:defRPr>
            </a:lvl3pPr>
            <a:lvl4pPr marL="1250606" indent="-1250606">
              <a:spcAft>
                <a:spcPts val="0"/>
              </a:spcAft>
              <a:buFontTx/>
              <a:buNone/>
              <a:tabLst/>
              <a:defRPr sz="1400">
                <a:solidFill>
                  <a:srgbClr val="FFFFFF"/>
                </a:solidFill>
              </a:defRPr>
            </a:lvl4pPr>
            <a:lvl5pPr marL="1250606" indent="-1250606">
              <a:spcAft>
                <a:spcPts val="0"/>
              </a:spcAft>
              <a:buFontTx/>
              <a:buNone/>
              <a:tabLst/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392" y="2061355"/>
            <a:ext cx="11704320" cy="3564278"/>
          </a:xfrm>
        </p:spPr>
        <p:txBody>
          <a:bodyPr anchor="t"/>
          <a:lstStyle>
            <a:lvl1pPr>
              <a:defRPr sz="71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Subtitle 8"/>
          <p:cNvSpPr txBox="1">
            <a:spLocks/>
          </p:cNvSpPr>
          <p:nvPr userDrawn="1"/>
        </p:nvSpPr>
        <p:spPr bwMode="auto">
          <a:xfrm>
            <a:off x="10747022" y="1047029"/>
            <a:ext cx="1596700" cy="2256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24882" tIns="62447" rIns="124882" bIns="62447" numCol="1" anchor="t" anchorCtr="0" compatLnSpc="1">
            <a:prstTxWarp prst="textNoShape">
              <a:avLst/>
            </a:prstTxWarp>
          </a:bodyPr>
          <a:lstStyle/>
          <a:p>
            <a:pPr algn="r" defTabSz="879171" eaLnBrk="0" fontAlgn="base">
              <a:spcBef>
                <a:spcPct val="20000"/>
              </a:spcBef>
              <a:spcAft>
                <a:spcPts val="853"/>
              </a:spcAft>
              <a:buClr>
                <a:srgbClr val="A3B222"/>
              </a:buClr>
              <a:defRPr/>
            </a:pPr>
            <a:r>
              <a:rPr lang="en-US" b="1" dirty="0">
                <a:solidFill>
                  <a:srgbClr val="FFFFFF"/>
                </a:solidFill>
                <a:latin typeface="Arial" charset="0"/>
                <a:ea typeface="ヒラギノ角ゴ Pro W3" charset="-128"/>
              </a:rPr>
              <a:t>February 5, 2016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625" y="372594"/>
            <a:ext cx="5036776" cy="979614"/>
          </a:xfrm>
          <a:prstGeom prst="rect">
            <a:avLst/>
          </a:prstGeom>
        </p:spPr>
      </p:pic>
      <p:sp>
        <p:nvSpPr>
          <p:cNvPr id="12" name="Rectangle 11"/>
          <p:cNvSpPr/>
          <p:nvPr userDrawn="1"/>
        </p:nvSpPr>
        <p:spPr bwMode="auto">
          <a:xfrm>
            <a:off x="650240" y="1589476"/>
            <a:ext cx="11704320" cy="245646"/>
          </a:xfrm>
          <a:prstGeom prst="rect">
            <a:avLst/>
          </a:prstGeom>
          <a:solidFill>
            <a:schemeClr val="bg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4882" tIns="62447" rIns="124882" bIns="62447" numCol="1" rtlCol="0" anchor="t" anchorCtr="0" compatLnSpc="1">
            <a:prstTxWarp prst="textNoShape">
              <a:avLst/>
            </a:prstTxWarp>
          </a:bodyPr>
          <a:lstStyle/>
          <a:p>
            <a:pPr defTabSz="879171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 dirty="0">
              <a:solidFill>
                <a:prstClr val="black"/>
              </a:solidFill>
              <a:latin typeface="Arial" charset="0"/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076751052"/>
      </p:ext>
    </p:extLst>
  </p:cSld>
  <p:clrMapOvr>
    <a:masterClrMapping/>
  </p:clrMapOvr>
</p:sldLayout>
</file>

<file path=ppt/slideLayouts/slideLayout3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 bwMode="auto">
          <a:xfrm>
            <a:off x="0" y="0"/>
            <a:ext cx="13004800" cy="9753600"/>
          </a:xfrm>
          <a:prstGeom prst="rect">
            <a:avLst/>
          </a:prstGeom>
          <a:solidFill>
            <a:srgbClr val="0065A4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4882" tIns="62447" rIns="124882" bIns="62447" numCol="1" rtlCol="0" anchor="t" anchorCtr="0" compatLnSpc="1">
            <a:prstTxWarp prst="textNoShape">
              <a:avLst/>
            </a:prstTxWarp>
          </a:bodyPr>
          <a:lstStyle/>
          <a:p>
            <a:pPr defTabSz="879171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 dirty="0">
              <a:solidFill>
                <a:prstClr val="black"/>
              </a:solidFill>
              <a:latin typeface="Arial" charset="0"/>
              <a:ea typeface="ヒラギノ角ゴ Pro W3" charset="-12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392" y="5641911"/>
            <a:ext cx="11704320" cy="3067419"/>
          </a:xfrm>
        </p:spPr>
        <p:txBody>
          <a:bodyPr/>
          <a:lstStyle>
            <a:lvl1pPr marL="0" indent="0">
              <a:spcAft>
                <a:spcPts val="0"/>
              </a:spcAft>
              <a:buFontTx/>
              <a:buNone/>
              <a:tabLst>
                <a:tab pos="1250606" algn="l"/>
              </a:tabLst>
              <a:defRPr sz="2800" b="1">
                <a:solidFill>
                  <a:srgbClr val="FFFFFF"/>
                </a:solidFill>
              </a:defRPr>
            </a:lvl1pPr>
            <a:lvl2pPr marL="0" indent="0">
              <a:spcAft>
                <a:spcPts val="0"/>
              </a:spcAft>
              <a:buFontTx/>
              <a:buNone/>
              <a:tabLst>
                <a:tab pos="937814" algn="l"/>
              </a:tabLst>
              <a:defRPr sz="1400" b="1">
                <a:solidFill>
                  <a:srgbClr val="FFFFFF"/>
                </a:solidFill>
              </a:defRPr>
            </a:lvl2pPr>
            <a:lvl3pPr marL="1250606" indent="-1250606">
              <a:spcAft>
                <a:spcPts val="0"/>
              </a:spcAft>
              <a:buFontTx/>
              <a:buNone/>
              <a:tabLst/>
              <a:defRPr sz="1400" b="0">
                <a:solidFill>
                  <a:srgbClr val="FFFFFF"/>
                </a:solidFill>
              </a:defRPr>
            </a:lvl3pPr>
            <a:lvl4pPr marL="1250606" indent="-1250606">
              <a:spcAft>
                <a:spcPts val="0"/>
              </a:spcAft>
              <a:buFontTx/>
              <a:buNone/>
              <a:tabLst/>
              <a:defRPr sz="1400">
                <a:solidFill>
                  <a:srgbClr val="FFFFFF"/>
                </a:solidFill>
              </a:defRPr>
            </a:lvl4pPr>
            <a:lvl5pPr marL="1250606" indent="-1250606">
              <a:spcAft>
                <a:spcPts val="0"/>
              </a:spcAft>
              <a:buFontTx/>
              <a:buNone/>
              <a:tabLst/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392" y="2061355"/>
            <a:ext cx="11704320" cy="3564278"/>
          </a:xfrm>
        </p:spPr>
        <p:txBody>
          <a:bodyPr anchor="t"/>
          <a:lstStyle>
            <a:lvl1pPr>
              <a:defRPr sz="71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Subtitle 8"/>
          <p:cNvSpPr txBox="1">
            <a:spLocks/>
          </p:cNvSpPr>
          <p:nvPr userDrawn="1"/>
        </p:nvSpPr>
        <p:spPr bwMode="auto">
          <a:xfrm>
            <a:off x="10747022" y="1047029"/>
            <a:ext cx="1596700" cy="2256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24882" tIns="62447" rIns="124882" bIns="62447" numCol="1" anchor="t" anchorCtr="0" compatLnSpc="1">
            <a:prstTxWarp prst="textNoShape">
              <a:avLst/>
            </a:prstTxWarp>
          </a:bodyPr>
          <a:lstStyle/>
          <a:p>
            <a:pPr algn="r" defTabSz="879171" eaLnBrk="0" fontAlgn="base">
              <a:spcBef>
                <a:spcPct val="20000"/>
              </a:spcBef>
              <a:spcAft>
                <a:spcPts val="853"/>
              </a:spcAft>
              <a:buClr>
                <a:srgbClr val="A3B222"/>
              </a:buClr>
              <a:defRPr/>
            </a:pPr>
            <a:r>
              <a:rPr lang="en-US" b="1" dirty="0">
                <a:latin typeface="Arial" charset="0"/>
                <a:ea typeface="ヒラギノ角ゴ Pro W3" charset="-128"/>
              </a:rPr>
              <a:t>MONTH XX, 2012</a:t>
            </a:r>
          </a:p>
        </p:txBody>
      </p:sp>
      <p:sp>
        <p:nvSpPr>
          <p:cNvPr id="12" name="Rectangle 11"/>
          <p:cNvSpPr/>
          <p:nvPr userDrawn="1"/>
        </p:nvSpPr>
        <p:spPr bwMode="auto">
          <a:xfrm>
            <a:off x="650240" y="1589476"/>
            <a:ext cx="11704320" cy="245646"/>
          </a:xfrm>
          <a:prstGeom prst="rect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4882" tIns="62447" rIns="124882" bIns="62447" numCol="1" rtlCol="0" anchor="t" anchorCtr="0" compatLnSpc="1">
            <a:prstTxWarp prst="textNoShape">
              <a:avLst/>
            </a:prstTxWarp>
          </a:bodyPr>
          <a:lstStyle/>
          <a:p>
            <a:pPr defTabSz="879171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 dirty="0">
              <a:solidFill>
                <a:prstClr val="black"/>
              </a:solidFill>
              <a:latin typeface="Arial" charset="0"/>
              <a:ea typeface="ヒラギノ角ゴ Pro W3" charset="-128"/>
            </a:endParaRPr>
          </a:p>
        </p:txBody>
      </p:sp>
      <p:pic>
        <p:nvPicPr>
          <p:cNvPr id="10" name="Picture 9" descr="CCRC_logo_reverse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17898" y="130049"/>
            <a:ext cx="4473651" cy="1509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8006391"/>
      </p:ext>
    </p:extLst>
  </p:cSld>
  <p:clrMapOvr>
    <a:masterClrMapping/>
  </p:clrMapOvr>
</p:sldLayout>
</file>

<file path=ppt/slideLayouts/slideLayout3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 bwMode="auto">
          <a:xfrm>
            <a:off x="0" y="0"/>
            <a:ext cx="13004800" cy="9753600"/>
          </a:xfrm>
          <a:prstGeom prst="rect">
            <a:avLst/>
          </a:prstGeom>
          <a:solidFill>
            <a:srgbClr val="0065A4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4882" tIns="62447" rIns="124882" bIns="62447" numCol="1" rtlCol="0" anchor="t" anchorCtr="0" compatLnSpc="1">
            <a:prstTxWarp prst="textNoShape">
              <a:avLst/>
            </a:prstTxWarp>
          </a:bodyPr>
          <a:lstStyle/>
          <a:p>
            <a:pPr defTabSz="879171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 dirty="0">
              <a:solidFill>
                <a:prstClr val="black"/>
              </a:solidFill>
              <a:latin typeface="Arial" charset="0"/>
              <a:ea typeface="ヒラギノ角ゴ Pro W3" charset="-128"/>
            </a:endParaRPr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76392" y="1067928"/>
            <a:ext cx="11704320" cy="5477370"/>
          </a:xfrm>
        </p:spPr>
        <p:txBody>
          <a:bodyPr anchor="t"/>
          <a:lstStyle>
            <a:lvl1pPr>
              <a:spcBef>
                <a:spcPts val="0"/>
              </a:spcBef>
              <a:defRPr sz="85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76392" y="6546377"/>
            <a:ext cx="7610216" cy="1250809"/>
          </a:xfrm>
        </p:spPr>
        <p:txBody>
          <a:bodyPr/>
          <a:lstStyle>
            <a:lvl1pPr marL="0" indent="0">
              <a:spcAft>
                <a:spcPts val="853"/>
              </a:spcAft>
              <a:buFontTx/>
              <a:buNone/>
              <a:defRPr sz="28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8" name="Text Box 9"/>
          <p:cNvSpPr txBox="1">
            <a:spLocks noChangeArrowheads="1"/>
          </p:cNvSpPr>
          <p:nvPr userDrawn="1"/>
        </p:nvSpPr>
        <p:spPr bwMode="auto">
          <a:xfrm>
            <a:off x="8351972" y="412442"/>
            <a:ext cx="4132638" cy="2850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24882" tIns="62447" rIns="124882" bIns="62447">
            <a:prstTxWarp prst="textNoShape">
              <a:avLst/>
            </a:prstTxWarp>
            <a:spAutoFit/>
          </a:bodyPr>
          <a:lstStyle/>
          <a:p>
            <a:pPr algn="r" defTabSz="879171" eaLnBrk="0" fontAlgn="base">
              <a:spcBef>
                <a:spcPts val="327"/>
              </a:spcBef>
              <a:spcAft>
                <a:spcPct val="0"/>
              </a:spcAft>
              <a:defRPr/>
            </a:pPr>
            <a:r>
              <a:rPr lang="en-US" sz="1000" b="1" kern="1200" dirty="0">
                <a:latin typeface="Arial" charset="0"/>
                <a:ea typeface="ヒラギノ角ゴ Pro W3" charset="-128"/>
              </a:rPr>
              <a:t>PRESENTATION TITLE IN HEADER / JUNE 8, 2012</a:t>
            </a:r>
            <a:endParaRPr lang="en-US" sz="1000" kern="1200" dirty="0">
              <a:latin typeface="Arial" charset="0"/>
              <a:ea typeface="ヒラギノ角ゴ Pro W3" charset="-128"/>
            </a:endParaRPr>
          </a:p>
        </p:txBody>
      </p:sp>
      <p:sp>
        <p:nvSpPr>
          <p:cNvPr id="9" name="Text Box 9"/>
          <p:cNvSpPr txBox="1">
            <a:spLocks noChangeArrowheads="1"/>
          </p:cNvSpPr>
          <p:nvPr userDrawn="1"/>
        </p:nvSpPr>
        <p:spPr bwMode="auto">
          <a:xfrm>
            <a:off x="520199" y="397992"/>
            <a:ext cx="4623929" cy="2850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24882" tIns="62447" rIns="124882" bIns="62447">
            <a:prstTxWarp prst="textNoShape">
              <a:avLst/>
            </a:prstTxWarp>
            <a:spAutoFit/>
          </a:bodyPr>
          <a:lstStyle/>
          <a:p>
            <a:pPr defTabSz="879171" eaLnBrk="0" fontAlgn="base">
              <a:spcBef>
                <a:spcPts val="327"/>
              </a:spcBef>
              <a:spcAft>
                <a:spcPct val="0"/>
              </a:spcAft>
              <a:defRPr/>
            </a:pPr>
            <a:r>
              <a:rPr lang="en-US" sz="1000" b="1" kern="1200" dirty="0">
                <a:latin typeface="Arial" charset="0"/>
                <a:ea typeface="ヒラギノ角ゴ Pro W3" charset="-128"/>
              </a:rPr>
              <a:t>COMMUNITY COLLEGE RESEARCH CENTER</a:t>
            </a:r>
            <a:endParaRPr lang="en-US" sz="1000" kern="1200" dirty="0">
              <a:latin typeface="Arial" charset="0"/>
              <a:ea typeface="ヒラギノ角ゴ Pro W3" charset="-128"/>
            </a:endParaRPr>
          </a:p>
        </p:txBody>
      </p:sp>
      <p:sp>
        <p:nvSpPr>
          <p:cNvPr id="10" name="Rectangle 9"/>
          <p:cNvSpPr/>
          <p:nvPr userDrawn="1"/>
        </p:nvSpPr>
        <p:spPr bwMode="auto">
          <a:xfrm>
            <a:off x="650240" y="751389"/>
            <a:ext cx="11704320" cy="245646"/>
          </a:xfrm>
          <a:prstGeom prst="rect">
            <a:avLst/>
          </a:prstGeom>
          <a:solidFill>
            <a:srgbClr val="14131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4882" tIns="62447" rIns="124882" bIns="62447" numCol="1" rtlCol="0" anchor="t" anchorCtr="0" compatLnSpc="1">
            <a:prstTxWarp prst="textNoShape">
              <a:avLst/>
            </a:prstTxWarp>
          </a:bodyPr>
          <a:lstStyle/>
          <a:p>
            <a:pPr defTabSz="879171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>
              <a:solidFill>
                <a:prstClr val="black"/>
              </a:solidFill>
              <a:latin typeface="Arial" charset="0"/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40258452"/>
      </p:ext>
    </p:extLst>
  </p:cSld>
  <p:clrMapOvr>
    <a:masterClrMapping/>
  </p:clrMapOvr>
</p:sldLayout>
</file>

<file path=ppt/slideLayouts/slideLayout3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462847" y="1069013"/>
            <a:ext cx="11971694" cy="5463371"/>
          </a:xfrm>
        </p:spPr>
        <p:txBody>
          <a:bodyPr anchor="t"/>
          <a:lstStyle>
            <a:lvl1pPr>
              <a:spcBef>
                <a:spcPts val="0"/>
              </a:spcBef>
              <a:defRPr sz="8500">
                <a:solidFill>
                  <a:srgbClr val="141313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br>
              <a:rPr lang="en-US" dirty="0"/>
            </a:br>
            <a:endParaRPr lang="en-US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76393" y="6530573"/>
            <a:ext cx="7784064" cy="1250809"/>
          </a:xfrm>
        </p:spPr>
        <p:txBody>
          <a:bodyPr/>
          <a:lstStyle>
            <a:lvl1pPr marL="0" indent="0">
              <a:spcAft>
                <a:spcPts val="853"/>
              </a:spcAft>
              <a:buFontTx/>
              <a:buNone/>
              <a:defRPr sz="2800" b="1">
                <a:solidFill>
                  <a:srgbClr val="141313"/>
                </a:solidFill>
              </a:defRPr>
            </a:lvl1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855867545"/>
      </p:ext>
    </p:extLst>
  </p:cSld>
  <p:clrMapOvr>
    <a:masterClrMapping/>
  </p:clrMapOvr>
</p:sldLayout>
</file>

<file path=ppt/slideLayouts/slideLayout3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392" y="2856990"/>
            <a:ext cx="11704320" cy="6364678"/>
          </a:xfrm>
        </p:spPr>
        <p:txBody>
          <a:bodyPr/>
          <a:lstStyle>
            <a:lvl1pPr>
              <a:buClr>
                <a:schemeClr val="bg2"/>
              </a:buClr>
              <a:defRPr/>
            </a:lvl1pPr>
            <a:lvl2pPr>
              <a:buClr>
                <a:schemeClr val="bg2"/>
              </a:buClr>
              <a:defRPr/>
            </a:lvl2pPr>
            <a:lvl3pPr>
              <a:buClr>
                <a:schemeClr val="bg2"/>
              </a:buClr>
              <a:defRPr/>
            </a:lvl3pPr>
            <a:lvl4pPr>
              <a:buClr>
                <a:schemeClr val="bg2"/>
              </a:buClr>
              <a:defRPr/>
            </a:lvl4pPr>
            <a:lvl5pPr>
              <a:buClr>
                <a:schemeClr val="bg2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392" y="1083733"/>
            <a:ext cx="11704320" cy="1625600"/>
          </a:xfrm>
        </p:spPr>
        <p:txBody>
          <a:bodyPr anchor="ctr"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13904919"/>
      </p:ext>
    </p:extLst>
  </p:cSld>
  <p:clrMapOvr>
    <a:masterClrMapping/>
  </p:clrMapOvr>
</p:sldLayout>
</file>

<file path=ppt/slideLayouts/slideLayout3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 bwMode="auto">
          <a:xfrm>
            <a:off x="0" y="0"/>
            <a:ext cx="13004800" cy="9753600"/>
          </a:xfrm>
          <a:prstGeom prst="rect">
            <a:avLst/>
          </a:prstGeom>
          <a:solidFill>
            <a:schemeClr val="bg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4882" tIns="62447" rIns="124882" bIns="62447" numCol="1" rtlCol="0" anchor="t" anchorCtr="0" compatLnSpc="1">
            <a:prstTxWarp prst="textNoShape">
              <a:avLst/>
            </a:prstTxWarp>
          </a:bodyPr>
          <a:lstStyle/>
          <a:p>
            <a:pPr defTabSz="879171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 dirty="0">
              <a:solidFill>
                <a:prstClr val="black"/>
              </a:solidFill>
              <a:latin typeface="Arial" charset="0"/>
              <a:ea typeface="ヒラギノ角ゴ Pro W3" charset="-128"/>
            </a:endParaRPr>
          </a:p>
        </p:txBody>
      </p:sp>
      <p:sp>
        <p:nvSpPr>
          <p:cNvPr id="5" name="Text Box 9"/>
          <p:cNvSpPr txBox="1">
            <a:spLocks noChangeArrowheads="1"/>
          </p:cNvSpPr>
          <p:nvPr userDrawn="1"/>
        </p:nvSpPr>
        <p:spPr bwMode="auto">
          <a:xfrm>
            <a:off x="8351972" y="412442"/>
            <a:ext cx="4132638" cy="2850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24882" tIns="62447" rIns="124882" bIns="62447">
            <a:prstTxWarp prst="textNoShape">
              <a:avLst/>
            </a:prstTxWarp>
            <a:spAutoFit/>
          </a:bodyPr>
          <a:lstStyle/>
          <a:p>
            <a:pPr algn="r" defTabSz="879171" eaLnBrk="0" fontAlgn="base">
              <a:spcBef>
                <a:spcPts val="327"/>
              </a:spcBef>
              <a:spcAft>
                <a:spcPct val="0"/>
              </a:spcAft>
              <a:defRPr/>
            </a:pPr>
            <a:r>
              <a:rPr lang="en-US" sz="1000" b="1" kern="1200" dirty="0">
                <a:solidFill>
                  <a:prstClr val="black"/>
                </a:solidFill>
                <a:latin typeface="Arial" charset="0"/>
                <a:ea typeface="ヒラギノ角ゴ Pro W3" charset="-128"/>
              </a:rPr>
              <a:t>PRESENTATION TITLE IN HEADER / MONTH XX, 2012</a:t>
            </a:r>
            <a:endParaRPr lang="en-US" sz="1000" kern="1200" dirty="0">
              <a:solidFill>
                <a:prstClr val="black"/>
              </a:solidFill>
              <a:latin typeface="Arial" charset="0"/>
              <a:ea typeface="ヒラギノ角ゴ Pro W3" charset="-128"/>
            </a:endParaRPr>
          </a:p>
        </p:txBody>
      </p:sp>
      <p:sp>
        <p:nvSpPr>
          <p:cNvPr id="6" name="Text Box 9"/>
          <p:cNvSpPr txBox="1">
            <a:spLocks noChangeArrowheads="1"/>
          </p:cNvSpPr>
          <p:nvPr userDrawn="1"/>
        </p:nvSpPr>
        <p:spPr bwMode="auto">
          <a:xfrm>
            <a:off x="520199" y="397992"/>
            <a:ext cx="4623929" cy="2850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24882" tIns="62447" rIns="124882" bIns="62447">
            <a:prstTxWarp prst="textNoShape">
              <a:avLst/>
            </a:prstTxWarp>
            <a:spAutoFit/>
          </a:bodyPr>
          <a:lstStyle/>
          <a:p>
            <a:pPr defTabSz="879171" eaLnBrk="0" fontAlgn="base">
              <a:spcBef>
                <a:spcPts val="327"/>
              </a:spcBef>
              <a:spcAft>
                <a:spcPct val="0"/>
              </a:spcAft>
              <a:defRPr/>
            </a:pPr>
            <a:r>
              <a:rPr lang="en-US" sz="1000" b="1" kern="1200" dirty="0">
                <a:solidFill>
                  <a:prstClr val="black"/>
                </a:solidFill>
                <a:latin typeface="Arial" charset="0"/>
                <a:ea typeface="ヒラギノ角ゴ Pro W3" charset="-128"/>
              </a:rPr>
              <a:t>COMMUNITY COLLEGE RESEARCH CENTER</a:t>
            </a:r>
            <a:endParaRPr lang="en-US" sz="1000" kern="1200" dirty="0">
              <a:solidFill>
                <a:prstClr val="black"/>
              </a:solidFill>
              <a:latin typeface="Arial" charset="0"/>
              <a:ea typeface="ヒラギノ角ゴ Pro W3" charset="-128"/>
            </a:endParaRPr>
          </a:p>
        </p:txBody>
      </p:sp>
      <p:sp>
        <p:nvSpPr>
          <p:cNvPr id="7" name="Rectangle 6"/>
          <p:cNvSpPr/>
          <p:nvPr userDrawn="1"/>
        </p:nvSpPr>
        <p:spPr bwMode="auto">
          <a:xfrm>
            <a:off x="650240" y="751389"/>
            <a:ext cx="11704320" cy="245646"/>
          </a:xfrm>
          <a:prstGeom prst="rect">
            <a:avLst/>
          </a:prstGeom>
          <a:solidFill>
            <a:srgbClr val="14131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4882" tIns="62447" rIns="124882" bIns="62447" numCol="1" rtlCol="0" anchor="t" anchorCtr="0" compatLnSpc="1">
            <a:prstTxWarp prst="textNoShape">
              <a:avLst/>
            </a:prstTxWarp>
          </a:bodyPr>
          <a:lstStyle/>
          <a:p>
            <a:pPr defTabSz="879171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>
              <a:solidFill>
                <a:prstClr val="black"/>
              </a:solidFill>
              <a:latin typeface="Arial" charset="0"/>
              <a:ea typeface="ヒラギノ角ゴ Pro W3" charset="-12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392" y="2856990"/>
            <a:ext cx="11704320" cy="6364678"/>
          </a:xfrm>
        </p:spPr>
        <p:txBody>
          <a:bodyPr/>
          <a:lstStyle>
            <a:lvl1pPr>
              <a:buClr>
                <a:schemeClr val="tx1"/>
              </a:buClr>
              <a:defRPr>
                <a:solidFill>
                  <a:srgbClr val="FFFFFF"/>
                </a:solidFill>
              </a:defRPr>
            </a:lvl1pPr>
            <a:lvl2pPr>
              <a:buClr>
                <a:schemeClr val="tx1"/>
              </a:buClr>
              <a:defRPr>
                <a:solidFill>
                  <a:srgbClr val="FFFFFF"/>
                </a:solidFill>
              </a:defRPr>
            </a:lvl2pPr>
            <a:lvl3pPr>
              <a:buClr>
                <a:schemeClr val="tx1"/>
              </a:buClr>
              <a:defRPr>
                <a:solidFill>
                  <a:srgbClr val="FFFFFF"/>
                </a:solidFill>
              </a:defRPr>
            </a:lvl3pPr>
            <a:lvl4pPr>
              <a:buClr>
                <a:schemeClr val="tx1"/>
              </a:buClr>
              <a:defRPr>
                <a:solidFill>
                  <a:srgbClr val="FFFFFF"/>
                </a:solidFill>
              </a:defRPr>
            </a:lvl4pPr>
            <a:lvl5pPr>
              <a:buClr>
                <a:schemeClr val="tx1"/>
              </a:buCl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392" y="1083733"/>
            <a:ext cx="11704320" cy="1625600"/>
          </a:xfrm>
        </p:spPr>
        <p:txBody>
          <a:bodyPr anchor="ctr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394211914"/>
      </p:ext>
    </p:extLst>
  </p:cSld>
  <p:clrMapOvr>
    <a:masterClrMapping/>
  </p:clrMapOvr>
</p:sldLayout>
</file>

<file path=ppt/slideLayouts/slideLayout3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 bwMode="auto">
          <a:xfrm>
            <a:off x="0" y="0"/>
            <a:ext cx="13004800" cy="9753600"/>
          </a:xfrm>
          <a:prstGeom prst="rect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4882" tIns="62447" rIns="124882" bIns="62447" numCol="1" rtlCol="0" anchor="t" anchorCtr="0" compatLnSpc="1">
            <a:prstTxWarp prst="textNoShape">
              <a:avLst/>
            </a:prstTxWarp>
          </a:bodyPr>
          <a:lstStyle/>
          <a:p>
            <a:pPr defTabSz="879171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 dirty="0">
              <a:solidFill>
                <a:prstClr val="black"/>
              </a:solidFill>
              <a:latin typeface="Arial" charset="0"/>
              <a:ea typeface="ヒラギノ角ゴ Pro W3" charset="-128"/>
            </a:endParaRPr>
          </a:p>
        </p:txBody>
      </p:sp>
      <p:sp>
        <p:nvSpPr>
          <p:cNvPr id="5" name="Text Box 9"/>
          <p:cNvSpPr txBox="1">
            <a:spLocks noChangeArrowheads="1"/>
          </p:cNvSpPr>
          <p:nvPr userDrawn="1"/>
        </p:nvSpPr>
        <p:spPr bwMode="auto">
          <a:xfrm>
            <a:off x="8351972" y="412442"/>
            <a:ext cx="4132638" cy="2850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24882" tIns="62447" rIns="124882" bIns="62447">
            <a:prstTxWarp prst="textNoShape">
              <a:avLst/>
            </a:prstTxWarp>
            <a:spAutoFit/>
          </a:bodyPr>
          <a:lstStyle/>
          <a:p>
            <a:pPr algn="r" defTabSz="879171" eaLnBrk="0" fontAlgn="base">
              <a:spcBef>
                <a:spcPts val="327"/>
              </a:spcBef>
              <a:spcAft>
                <a:spcPct val="0"/>
              </a:spcAft>
              <a:defRPr/>
            </a:pPr>
            <a:r>
              <a:rPr lang="en-US" sz="1000" b="1" kern="1200" dirty="0">
                <a:solidFill>
                  <a:srgbClr val="FFFFFF"/>
                </a:solidFill>
                <a:latin typeface="Arial" charset="0"/>
                <a:ea typeface="ヒラギノ角ゴ Pro W3" charset="-128"/>
              </a:rPr>
              <a:t>PRESENTATION TITLE IN HEADER / JUNE 8, 2012</a:t>
            </a:r>
            <a:endParaRPr lang="en-US" sz="1000" kern="1200" dirty="0">
              <a:solidFill>
                <a:srgbClr val="FFFFFF"/>
              </a:solidFill>
              <a:latin typeface="Arial" charset="0"/>
              <a:ea typeface="ヒラギノ角ゴ Pro W3" charset="-128"/>
            </a:endParaRPr>
          </a:p>
        </p:txBody>
      </p:sp>
      <p:sp>
        <p:nvSpPr>
          <p:cNvPr id="6" name="Text Box 9"/>
          <p:cNvSpPr txBox="1">
            <a:spLocks noChangeArrowheads="1"/>
          </p:cNvSpPr>
          <p:nvPr userDrawn="1"/>
        </p:nvSpPr>
        <p:spPr bwMode="auto">
          <a:xfrm>
            <a:off x="520199" y="397992"/>
            <a:ext cx="4623929" cy="2850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24882" tIns="62447" rIns="124882" bIns="62447">
            <a:prstTxWarp prst="textNoShape">
              <a:avLst/>
            </a:prstTxWarp>
            <a:spAutoFit/>
          </a:bodyPr>
          <a:lstStyle/>
          <a:p>
            <a:pPr defTabSz="879171" eaLnBrk="0" fontAlgn="base">
              <a:spcBef>
                <a:spcPts val="327"/>
              </a:spcBef>
              <a:spcAft>
                <a:spcPct val="0"/>
              </a:spcAft>
              <a:defRPr/>
            </a:pPr>
            <a:r>
              <a:rPr lang="en-US" sz="1000" b="1" kern="1200" dirty="0">
                <a:solidFill>
                  <a:srgbClr val="FFFFFF"/>
                </a:solidFill>
                <a:latin typeface="Arial" charset="0"/>
                <a:ea typeface="ヒラギノ角ゴ Pro W3" charset="-128"/>
              </a:rPr>
              <a:t>COMMUNITY COLLEGE RESEARCH CENTER</a:t>
            </a:r>
            <a:endParaRPr lang="en-US" sz="1000" kern="1200" dirty="0">
              <a:solidFill>
                <a:srgbClr val="FFFFFF"/>
              </a:solidFill>
              <a:latin typeface="Arial" charset="0"/>
              <a:ea typeface="ヒラギノ角ゴ Pro W3" charset="-128"/>
            </a:endParaRPr>
          </a:p>
        </p:txBody>
      </p:sp>
      <p:sp>
        <p:nvSpPr>
          <p:cNvPr id="7" name="Rectangle 6"/>
          <p:cNvSpPr/>
          <p:nvPr userDrawn="1"/>
        </p:nvSpPr>
        <p:spPr bwMode="auto">
          <a:xfrm>
            <a:off x="650240" y="751389"/>
            <a:ext cx="11704320" cy="245646"/>
          </a:xfrm>
          <a:prstGeom prst="rect">
            <a:avLst/>
          </a:prstGeom>
          <a:solidFill>
            <a:srgbClr val="0065A4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4882" tIns="62447" rIns="124882" bIns="62447" numCol="1" rtlCol="0" anchor="t" anchorCtr="0" compatLnSpc="1">
            <a:prstTxWarp prst="textNoShape">
              <a:avLst/>
            </a:prstTxWarp>
          </a:bodyPr>
          <a:lstStyle/>
          <a:p>
            <a:pPr defTabSz="879171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>
              <a:solidFill>
                <a:prstClr val="black"/>
              </a:solidFill>
              <a:latin typeface="Arial" charset="0"/>
              <a:ea typeface="ヒラギノ角ゴ Pro W3" charset="-12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392" y="2856990"/>
            <a:ext cx="11704320" cy="6364678"/>
          </a:xfrm>
        </p:spPr>
        <p:txBody>
          <a:bodyPr/>
          <a:lstStyle>
            <a:lvl1pPr>
              <a:buClr>
                <a:schemeClr val="accent4"/>
              </a:buClr>
              <a:defRPr>
                <a:solidFill>
                  <a:srgbClr val="FFFFFF"/>
                </a:solidFill>
              </a:defRPr>
            </a:lvl1pPr>
            <a:lvl2pPr>
              <a:buClr>
                <a:schemeClr val="accent4"/>
              </a:buClr>
              <a:defRPr>
                <a:solidFill>
                  <a:srgbClr val="FFFFFF"/>
                </a:solidFill>
              </a:defRPr>
            </a:lvl2pPr>
            <a:lvl3pPr>
              <a:buClr>
                <a:schemeClr val="accent4"/>
              </a:buClr>
              <a:defRPr>
                <a:solidFill>
                  <a:srgbClr val="FFFFFF"/>
                </a:solidFill>
              </a:defRPr>
            </a:lvl3pPr>
            <a:lvl4pPr>
              <a:buClr>
                <a:schemeClr val="accent4"/>
              </a:buClr>
              <a:defRPr>
                <a:solidFill>
                  <a:srgbClr val="FFFFFF"/>
                </a:solidFill>
              </a:defRPr>
            </a:lvl4pPr>
            <a:lvl5pPr>
              <a:buClr>
                <a:schemeClr val="accent4"/>
              </a:buCl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392" y="1083733"/>
            <a:ext cx="11704320" cy="1625600"/>
          </a:xfrm>
        </p:spPr>
        <p:txBody>
          <a:bodyPr anchor="ctr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02712256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7717" y="1083733"/>
            <a:ext cx="11704321" cy="1625600"/>
          </a:xfrm>
        </p:spPr>
        <p:txBody>
          <a:bodyPr anchor="ctr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476395" y="2848807"/>
            <a:ext cx="5659496" cy="6431959"/>
          </a:xfrm>
          <a:ln>
            <a:noFill/>
          </a:ln>
        </p:spPr>
        <p:txBody>
          <a:bodyPr/>
          <a:lstStyle>
            <a:lvl1pPr>
              <a:spcBef>
                <a:spcPts val="614"/>
              </a:spcBef>
              <a:buClr>
                <a:schemeClr val="bg2"/>
              </a:buClr>
              <a:defRPr/>
            </a:lvl1pPr>
            <a:lvl2pPr>
              <a:spcBef>
                <a:spcPts val="614"/>
              </a:spcBef>
              <a:buClr>
                <a:schemeClr val="bg2"/>
              </a:buClr>
              <a:defRPr/>
            </a:lvl2pPr>
            <a:lvl3pPr>
              <a:spcBef>
                <a:spcPts val="614"/>
              </a:spcBef>
              <a:buClr>
                <a:schemeClr val="bg2"/>
              </a:buClr>
              <a:defRPr/>
            </a:lvl3pPr>
            <a:lvl4pPr>
              <a:spcBef>
                <a:spcPts val="614"/>
              </a:spcBef>
              <a:buClr>
                <a:schemeClr val="bg2"/>
              </a:buClr>
              <a:defRPr/>
            </a:lvl4pPr>
            <a:lvl5pPr>
              <a:spcBef>
                <a:spcPts val="614"/>
              </a:spcBef>
              <a:buClr>
                <a:schemeClr val="bg2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6521219" y="2848807"/>
            <a:ext cx="5659496" cy="6431959"/>
          </a:xfrm>
          <a:ln>
            <a:noFill/>
          </a:ln>
        </p:spPr>
        <p:txBody>
          <a:bodyPr/>
          <a:lstStyle>
            <a:lvl1pPr>
              <a:spcBef>
                <a:spcPts val="614"/>
              </a:spcBef>
              <a:buClr>
                <a:schemeClr val="bg2"/>
              </a:buClr>
              <a:defRPr/>
            </a:lvl1pPr>
            <a:lvl2pPr>
              <a:spcBef>
                <a:spcPts val="614"/>
              </a:spcBef>
              <a:buClr>
                <a:schemeClr val="bg2"/>
              </a:buClr>
              <a:defRPr/>
            </a:lvl2pPr>
            <a:lvl3pPr>
              <a:spcBef>
                <a:spcPts val="614"/>
              </a:spcBef>
              <a:buClr>
                <a:schemeClr val="bg2"/>
              </a:buClr>
              <a:defRPr/>
            </a:lvl3pPr>
            <a:lvl4pPr>
              <a:spcBef>
                <a:spcPts val="614"/>
              </a:spcBef>
              <a:buClr>
                <a:schemeClr val="bg2"/>
              </a:buClr>
              <a:defRPr/>
            </a:lvl4pPr>
            <a:lvl5pPr>
              <a:spcBef>
                <a:spcPts val="614"/>
              </a:spcBef>
              <a:buClr>
                <a:schemeClr val="bg2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076198278"/>
      </p:ext>
    </p:extLst>
  </p:cSld>
  <p:clrMapOvr>
    <a:masterClrMapping/>
  </p:clrMapOvr>
</p:sldLayout>
</file>

<file path=ppt/slideLayouts/slideLayout3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7333" y="1083733"/>
            <a:ext cx="11704321" cy="1625600"/>
          </a:xfrm>
        </p:spPr>
        <p:txBody>
          <a:bodyPr anchor="ctr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476395" y="2848487"/>
            <a:ext cx="5659496" cy="6431959"/>
          </a:xfrm>
          <a:ln>
            <a:noFill/>
          </a:ln>
        </p:spPr>
        <p:txBody>
          <a:bodyPr/>
          <a:lstStyle>
            <a:lvl1pPr>
              <a:spcBef>
                <a:spcPts val="614"/>
              </a:spcBef>
              <a:buClr>
                <a:schemeClr val="bg2"/>
              </a:buClr>
              <a:defRPr/>
            </a:lvl1pPr>
            <a:lvl2pPr>
              <a:spcBef>
                <a:spcPts val="614"/>
              </a:spcBef>
              <a:buClr>
                <a:schemeClr val="bg2"/>
              </a:buClr>
              <a:defRPr/>
            </a:lvl2pPr>
            <a:lvl3pPr>
              <a:spcBef>
                <a:spcPts val="614"/>
              </a:spcBef>
              <a:buClr>
                <a:schemeClr val="bg2"/>
              </a:buClr>
              <a:defRPr/>
            </a:lvl3pPr>
            <a:lvl4pPr>
              <a:spcBef>
                <a:spcPts val="614"/>
              </a:spcBef>
              <a:buClr>
                <a:schemeClr val="bg2"/>
              </a:buClr>
              <a:defRPr/>
            </a:lvl4pPr>
            <a:lvl5pPr>
              <a:spcBef>
                <a:spcPts val="614"/>
              </a:spcBef>
              <a:buClr>
                <a:schemeClr val="bg2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6521219" y="2848487"/>
            <a:ext cx="5659496" cy="6431959"/>
          </a:xfrm>
          <a:ln>
            <a:noFill/>
          </a:ln>
        </p:spPr>
        <p:txBody>
          <a:bodyPr/>
          <a:lstStyle>
            <a:lvl1pPr>
              <a:spcBef>
                <a:spcPts val="614"/>
              </a:spcBef>
              <a:buClr>
                <a:schemeClr val="bg2"/>
              </a:buClr>
              <a:defRPr/>
            </a:lvl1pPr>
            <a:lvl2pPr>
              <a:spcBef>
                <a:spcPts val="614"/>
              </a:spcBef>
              <a:buClr>
                <a:schemeClr val="bg2"/>
              </a:buClr>
              <a:defRPr/>
            </a:lvl2pPr>
            <a:lvl3pPr>
              <a:spcBef>
                <a:spcPts val="614"/>
              </a:spcBef>
              <a:buClr>
                <a:schemeClr val="bg2"/>
              </a:buClr>
              <a:defRPr/>
            </a:lvl3pPr>
            <a:lvl4pPr>
              <a:spcBef>
                <a:spcPts val="614"/>
              </a:spcBef>
              <a:buClr>
                <a:schemeClr val="bg2"/>
              </a:buClr>
              <a:defRPr/>
            </a:lvl4pPr>
            <a:lvl5pPr>
              <a:spcBef>
                <a:spcPts val="614"/>
              </a:spcBef>
              <a:buClr>
                <a:schemeClr val="bg2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808844623"/>
      </p:ext>
    </p:extLst>
  </p:cSld>
  <p:clrMapOvr>
    <a:masterClrMapping/>
  </p:clrMapOvr>
</p:sldLayout>
</file>

<file path=ppt/slideLayouts/slideLayout3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 bwMode="auto">
          <a:xfrm>
            <a:off x="476398" y="3384410"/>
            <a:ext cx="5660250" cy="5449374"/>
          </a:xfrm>
          <a:prstGeom prst="rect">
            <a:avLst/>
          </a:prstGeom>
          <a:noFill/>
          <a:ln w="3175" cap="flat" cmpd="sng" algn="ctr">
            <a:solidFill>
              <a:srgbClr val="14131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124882" tIns="62447" rIns="124882" bIns="62447">
            <a:prstTxWarp prst="textNoShape">
              <a:avLst/>
            </a:prstTxWarp>
          </a:bodyPr>
          <a:lstStyle/>
          <a:p>
            <a:pPr defTabSz="879171" eaLnBrk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3400" kern="1200">
              <a:solidFill>
                <a:prstClr val="black"/>
              </a:solidFill>
              <a:latin typeface="Arial" charset="0"/>
              <a:ea typeface="ヒラギノ角ゴ Pro W3" charset="-128"/>
            </a:endParaRPr>
          </a:p>
        </p:txBody>
      </p:sp>
      <p:sp>
        <p:nvSpPr>
          <p:cNvPr id="10" name="Rectangle 9"/>
          <p:cNvSpPr/>
          <p:nvPr userDrawn="1"/>
        </p:nvSpPr>
        <p:spPr bwMode="auto">
          <a:xfrm>
            <a:off x="6520467" y="3006458"/>
            <a:ext cx="5660248" cy="5827325"/>
          </a:xfrm>
          <a:prstGeom prst="rect">
            <a:avLst/>
          </a:prstGeom>
          <a:noFill/>
          <a:ln w="3175" cap="flat" cmpd="sng" algn="ctr">
            <a:solidFill>
              <a:srgbClr val="14131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124882" tIns="62447" rIns="124882" bIns="62447">
            <a:prstTxWarp prst="textNoShape">
              <a:avLst/>
            </a:prstTxWarp>
          </a:bodyPr>
          <a:lstStyle/>
          <a:p>
            <a:pPr defTabSz="879171" eaLnBrk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3400" kern="1200">
              <a:solidFill>
                <a:prstClr val="black"/>
              </a:solidFill>
              <a:latin typeface="Arial" charset="0"/>
              <a:ea typeface="ヒラギノ角ゴ Pro W3" charset="-128"/>
            </a:endParaRP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6521219" y="3435133"/>
            <a:ext cx="5659496" cy="5396841"/>
          </a:xfrm>
          <a:ln>
            <a:noFill/>
          </a:ln>
        </p:spPr>
        <p:txBody>
          <a:bodyPr/>
          <a:lstStyle>
            <a:lvl1pPr>
              <a:buClr>
                <a:schemeClr val="bg2"/>
              </a:buClr>
              <a:defRPr/>
            </a:lvl1pPr>
            <a:lvl2pPr>
              <a:buClr>
                <a:schemeClr val="bg2"/>
              </a:buClr>
              <a:defRPr/>
            </a:lvl2pPr>
            <a:lvl3pPr>
              <a:buClr>
                <a:schemeClr val="bg2"/>
              </a:buClr>
              <a:defRPr/>
            </a:lvl3pPr>
            <a:lvl4pPr>
              <a:buClr>
                <a:schemeClr val="bg2"/>
              </a:buClr>
              <a:defRPr/>
            </a:lvl4pPr>
            <a:lvl5pPr>
              <a:buClr>
                <a:schemeClr val="bg2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7404" y="1083733"/>
            <a:ext cx="11718771" cy="1625600"/>
          </a:xfrm>
        </p:spPr>
        <p:txBody>
          <a:bodyPr anchor="ctr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476395" y="3435133"/>
            <a:ext cx="5659496" cy="5411291"/>
          </a:xfrm>
          <a:ln>
            <a:noFill/>
          </a:ln>
        </p:spPr>
        <p:txBody>
          <a:bodyPr/>
          <a:lstStyle>
            <a:lvl1pPr>
              <a:buClr>
                <a:schemeClr val="bg2"/>
              </a:buClr>
              <a:defRPr/>
            </a:lvl1pPr>
            <a:lvl2pPr>
              <a:buClr>
                <a:schemeClr val="bg2"/>
              </a:buClr>
              <a:defRPr/>
            </a:lvl2pPr>
            <a:lvl3pPr>
              <a:buClr>
                <a:schemeClr val="bg2"/>
              </a:buClr>
              <a:defRPr/>
            </a:lvl3pPr>
            <a:lvl4pPr>
              <a:buClr>
                <a:schemeClr val="bg2"/>
              </a:buClr>
              <a:defRPr/>
            </a:lvl4pPr>
            <a:lvl5pPr>
              <a:buClr>
                <a:schemeClr val="bg2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476395" y="3006459"/>
            <a:ext cx="5659496" cy="435750"/>
          </a:xfrm>
          <a:solidFill>
            <a:srgbClr val="0065A4"/>
          </a:solidFill>
          <a:ln>
            <a:noFill/>
          </a:ln>
        </p:spPr>
        <p:txBody>
          <a:bodyPr anchor="ctr"/>
          <a:lstStyle>
            <a:lvl1pPr marL="388733" indent="-152126" algn="l">
              <a:buFontTx/>
              <a:buNone/>
              <a:defRPr sz="17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2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6521219" y="3006459"/>
            <a:ext cx="5659496" cy="435750"/>
          </a:xfrm>
          <a:solidFill>
            <a:srgbClr val="0065A4"/>
          </a:solidFill>
          <a:ln>
            <a:noFill/>
          </a:ln>
        </p:spPr>
        <p:txBody>
          <a:bodyPr anchor="ctr"/>
          <a:lstStyle>
            <a:lvl1pPr marL="473352" indent="-321164" algn="l">
              <a:buFontTx/>
              <a:buNone/>
              <a:defRPr sz="17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62144876"/>
      </p:ext>
    </p:extLst>
  </p:cSld>
  <p:clrMapOvr>
    <a:masterClrMapping/>
  </p:clrMapOvr>
</p:sldLayout>
</file>

<file path=ppt/slideLayouts/slideLayout3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399" y="1083734"/>
            <a:ext cx="11697095" cy="1635082"/>
          </a:xfrm>
        </p:spPr>
        <p:txBody>
          <a:bodyPr anchor="ctr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Box 2"/>
          <p:cNvSpPr txBox="1"/>
          <p:nvPr userDrawn="1"/>
        </p:nvSpPr>
        <p:spPr>
          <a:xfrm>
            <a:off x="896939" y="4421636"/>
            <a:ext cx="252268" cy="649334"/>
          </a:xfrm>
          <a:prstGeom prst="rect">
            <a:avLst/>
          </a:prstGeom>
          <a:noFill/>
        </p:spPr>
        <p:txBody>
          <a:bodyPr wrap="none" lIns="124882" tIns="62447" rIns="124882" bIns="62447" rtlCol="0">
            <a:spAutoFit/>
          </a:bodyPr>
          <a:lstStyle/>
          <a:p>
            <a:pPr defTabSz="879171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 dirty="0">
              <a:solidFill>
                <a:prstClr val="black"/>
              </a:solidFill>
              <a:latin typeface="Arial" charset="0"/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470711352"/>
      </p:ext>
    </p:extLst>
  </p:cSld>
  <p:clrMapOvr>
    <a:masterClrMapping/>
  </p:clrMapOvr>
</p:sldLayout>
</file>

<file path=ppt/slideLayouts/slideLayout3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7333" y="1067930"/>
            <a:ext cx="11704321" cy="1635082"/>
          </a:xfrm>
        </p:spPr>
        <p:txBody>
          <a:bodyPr anchor="ctr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476395" y="2831040"/>
            <a:ext cx="5659496" cy="6012159"/>
          </a:xfrm>
          <a:ln>
            <a:noFill/>
          </a:ln>
        </p:spPr>
        <p:txBody>
          <a:bodyPr/>
          <a:lstStyle>
            <a:lvl1pPr>
              <a:buClr>
                <a:schemeClr val="bg2"/>
              </a:buClr>
              <a:defRPr/>
            </a:lvl1pPr>
            <a:lvl2pPr>
              <a:buClr>
                <a:schemeClr val="bg2"/>
              </a:buClr>
              <a:defRPr/>
            </a:lvl2pPr>
            <a:lvl3pPr>
              <a:buClr>
                <a:schemeClr val="bg2"/>
              </a:buClr>
              <a:defRPr/>
            </a:lvl3pPr>
            <a:lvl4pPr>
              <a:buClr>
                <a:schemeClr val="bg2"/>
              </a:buClr>
              <a:defRPr/>
            </a:lvl4pPr>
            <a:lvl5pPr>
              <a:buClr>
                <a:schemeClr val="bg2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Chart Placeholder 6"/>
          <p:cNvSpPr>
            <a:spLocks noGrp="1"/>
          </p:cNvSpPr>
          <p:nvPr>
            <p:ph type="chart" sz="quarter" idx="12"/>
          </p:nvPr>
        </p:nvSpPr>
        <p:spPr>
          <a:xfrm>
            <a:off x="6497889" y="2818167"/>
            <a:ext cx="5682826" cy="6024201"/>
          </a:xfrm>
        </p:spPr>
        <p:txBody>
          <a:bodyPr/>
          <a:lstStyle/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3399444654"/>
      </p:ext>
    </p:extLst>
  </p:cSld>
  <p:clrMapOvr>
    <a:masterClrMapping/>
  </p:clrMapOvr>
</p:sldLayout>
</file>

<file path=ppt/slideLayouts/slideLayout3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7" name="Chart Placeholder 6"/>
          <p:cNvSpPr>
            <a:spLocks noGrp="1"/>
          </p:cNvSpPr>
          <p:nvPr>
            <p:ph type="chart" sz="quarter" idx="12"/>
          </p:nvPr>
        </p:nvSpPr>
        <p:spPr>
          <a:xfrm>
            <a:off x="6497889" y="3131858"/>
            <a:ext cx="5682826" cy="5839367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6" name="Chart Placeholder 6"/>
          <p:cNvSpPr>
            <a:spLocks noGrp="1"/>
          </p:cNvSpPr>
          <p:nvPr>
            <p:ph type="chart" sz="quarter" idx="13"/>
          </p:nvPr>
        </p:nvSpPr>
        <p:spPr>
          <a:xfrm>
            <a:off x="476395" y="3131858"/>
            <a:ext cx="5682826" cy="5839367"/>
          </a:xfrm>
        </p:spPr>
        <p:txBody>
          <a:bodyPr/>
          <a:lstStyle/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3179656082"/>
      </p:ext>
    </p:extLst>
  </p:cSld>
  <p:clrMapOvr>
    <a:masterClrMapping/>
  </p:clrMapOvr>
</p:sldLayout>
</file>

<file path=ppt/slideLayouts/slideLayout3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290" y="6268671"/>
            <a:ext cx="11054080" cy="1937173"/>
          </a:xfrm>
        </p:spPr>
        <p:txBody>
          <a:bodyPr anchor="t"/>
          <a:lstStyle>
            <a:lvl1pPr algn="l">
              <a:defRPr sz="57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290" y="4134160"/>
            <a:ext cx="11054080" cy="2133599"/>
          </a:xfrm>
        </p:spPr>
        <p:txBody>
          <a:bodyPr anchor="b"/>
          <a:lstStyle>
            <a:lvl1pPr marL="0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1pPr>
            <a:lvl2pPr marL="625272" indent="0">
              <a:buNone/>
              <a:defRPr sz="2600">
                <a:solidFill>
                  <a:schemeClr val="tx1">
                    <a:tint val="75000"/>
                  </a:schemeClr>
                </a:solidFill>
              </a:defRPr>
            </a:lvl2pPr>
            <a:lvl3pPr marL="1250606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3pPr>
            <a:lvl4pPr marL="1875693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4pPr>
            <a:lvl5pPr marL="250099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5pPr>
            <a:lvl6pPr marL="312611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6pPr>
            <a:lvl7pPr marL="3751401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7pPr>
            <a:lvl8pPr marL="4376567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8pPr>
            <a:lvl9pPr marL="5001832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0247" y="9041222"/>
            <a:ext cx="3034453" cy="519289"/>
          </a:xfrm>
          <a:prstGeom prst="rect">
            <a:avLst/>
          </a:prstGeom>
        </p:spPr>
        <p:txBody>
          <a:bodyPr lIns="124882" tIns="62447" rIns="124882" bIns="62447"/>
          <a:lstStyle/>
          <a:p>
            <a:pPr defTabSz="879171" eaLnBrk="0" fontAlgn="base">
              <a:spcBef>
                <a:spcPct val="0"/>
              </a:spcBef>
              <a:spcAft>
                <a:spcPct val="0"/>
              </a:spcAft>
            </a:pPr>
            <a:fld id="{232DCDD3-33EC-4F55-812B-EC6CAD0CD280}" type="datetimeFigureOut">
              <a:rPr lang="en-US" sz="3400" kern="1200" smtClean="0">
                <a:solidFill>
                  <a:prstClr val="black"/>
                </a:solidFill>
                <a:latin typeface="Arial" charset="0"/>
                <a:ea typeface="ヒラギノ角ゴ Pro W3" charset="-128"/>
              </a:rPr>
              <a:pPr defTabSz="879171" eaLnBrk="0" fontAlgn="base">
                <a:spcBef>
                  <a:spcPct val="0"/>
                </a:spcBef>
                <a:spcAft>
                  <a:spcPct val="0"/>
                </a:spcAft>
              </a:pPr>
              <a:t>3/19/18</a:t>
            </a:fld>
            <a:endParaRPr lang="en-US" sz="3400" kern="1200">
              <a:solidFill>
                <a:prstClr val="black"/>
              </a:solidFill>
              <a:latin typeface="Arial" charset="0"/>
              <a:ea typeface="ヒラギノ角ゴ Pro W3" charset="-128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443315" y="9041222"/>
            <a:ext cx="4118187" cy="519289"/>
          </a:xfrm>
          <a:prstGeom prst="rect">
            <a:avLst/>
          </a:prstGeom>
        </p:spPr>
        <p:txBody>
          <a:bodyPr lIns="124882" tIns="62447" rIns="124882" bIns="62447"/>
          <a:lstStyle/>
          <a:p>
            <a:pPr defTabSz="879171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>
              <a:solidFill>
                <a:prstClr val="black"/>
              </a:solidFill>
              <a:latin typeface="Arial" charset="0"/>
              <a:ea typeface="ヒラギノ角ゴ Pro W3" charset="-128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320114" y="9041222"/>
            <a:ext cx="3034453" cy="519289"/>
          </a:xfrm>
          <a:prstGeom prst="rect">
            <a:avLst/>
          </a:prstGeom>
        </p:spPr>
        <p:txBody>
          <a:bodyPr lIns="124882" tIns="62447" rIns="124882" bIns="62447"/>
          <a:lstStyle/>
          <a:p>
            <a:pPr defTabSz="879171" eaLnBrk="0" fontAlgn="base">
              <a:spcBef>
                <a:spcPct val="0"/>
              </a:spcBef>
              <a:spcAft>
                <a:spcPct val="0"/>
              </a:spcAft>
            </a:pPr>
            <a:fld id="{63C08A96-9A02-46E6-B068-E0FDCC2A9A1E}" type="slidenum">
              <a:rPr lang="en-US" sz="3400" kern="1200" smtClean="0">
                <a:solidFill>
                  <a:prstClr val="black"/>
                </a:solidFill>
                <a:latin typeface="Arial" charset="0"/>
                <a:ea typeface="ヒラギノ角ゴ Pro W3" charset="-128"/>
              </a:rPr>
              <a:pPr defTabSz="879171" eaLnBrk="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sz="3400" kern="1200">
              <a:solidFill>
                <a:prstClr val="black"/>
              </a:solidFill>
              <a:latin typeface="Arial" charset="0"/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637396042"/>
      </p:ext>
    </p:extLst>
  </p:cSld>
  <p:clrMapOvr>
    <a:masterClrMapping/>
  </p:clrMapOvr>
</p:sldLayout>
</file>

<file path=ppt/slideLayouts/slideLayout3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 bwMode="auto">
          <a:xfrm>
            <a:off x="0" y="0"/>
            <a:ext cx="13004800" cy="9753600"/>
          </a:xfrm>
          <a:prstGeom prst="rect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4936" tIns="62473" rIns="124936" bIns="62473" numCol="1" rtlCol="0" anchor="t" anchorCtr="0" compatLnSpc="1">
            <a:prstTxWarp prst="textNoShape">
              <a:avLst/>
            </a:prstTxWarp>
          </a:bodyPr>
          <a:lstStyle/>
          <a:p>
            <a:pPr defTabSz="879535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 baseline="-25000" dirty="0">
              <a:solidFill>
                <a:prstClr val="black"/>
              </a:solidFill>
              <a:latin typeface="Arial" charset="0"/>
              <a:ea typeface="ヒラギノ角ゴ Pro W3" charset="-12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392" y="5641800"/>
            <a:ext cx="11704320" cy="3067419"/>
          </a:xfrm>
        </p:spPr>
        <p:txBody>
          <a:bodyPr/>
          <a:lstStyle>
            <a:lvl1pPr marL="0" indent="0">
              <a:spcAft>
                <a:spcPts val="0"/>
              </a:spcAft>
              <a:buFontTx/>
              <a:buNone/>
              <a:tabLst>
                <a:tab pos="1251118" algn="l"/>
              </a:tabLst>
              <a:defRPr sz="2800" b="1">
                <a:solidFill>
                  <a:srgbClr val="FFFFFF"/>
                </a:solidFill>
              </a:defRPr>
            </a:lvl1pPr>
            <a:lvl2pPr marL="0" indent="0">
              <a:spcAft>
                <a:spcPts val="0"/>
              </a:spcAft>
              <a:buFontTx/>
              <a:buNone/>
              <a:tabLst>
                <a:tab pos="938198" algn="l"/>
              </a:tabLst>
              <a:defRPr sz="1400" b="1">
                <a:solidFill>
                  <a:srgbClr val="FFFFFF"/>
                </a:solidFill>
              </a:defRPr>
            </a:lvl2pPr>
            <a:lvl3pPr marL="1251118" indent="-1251118">
              <a:spcAft>
                <a:spcPts val="0"/>
              </a:spcAft>
              <a:buFontTx/>
              <a:buNone/>
              <a:tabLst/>
              <a:defRPr sz="1400" b="0">
                <a:solidFill>
                  <a:srgbClr val="FFFFFF"/>
                </a:solidFill>
              </a:defRPr>
            </a:lvl3pPr>
            <a:lvl4pPr marL="1251118" indent="-1251118">
              <a:spcAft>
                <a:spcPts val="0"/>
              </a:spcAft>
              <a:buFontTx/>
              <a:buNone/>
              <a:tabLst/>
              <a:defRPr sz="1400">
                <a:solidFill>
                  <a:srgbClr val="FFFFFF"/>
                </a:solidFill>
              </a:defRPr>
            </a:lvl4pPr>
            <a:lvl5pPr marL="1251118" indent="-1251118">
              <a:spcAft>
                <a:spcPts val="0"/>
              </a:spcAft>
              <a:buFontTx/>
              <a:buNone/>
              <a:tabLst/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392" y="2061355"/>
            <a:ext cx="11704320" cy="3564278"/>
          </a:xfrm>
        </p:spPr>
        <p:txBody>
          <a:bodyPr anchor="t"/>
          <a:lstStyle>
            <a:lvl1pPr>
              <a:defRPr sz="71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Subtitle 8"/>
          <p:cNvSpPr txBox="1">
            <a:spLocks/>
          </p:cNvSpPr>
          <p:nvPr userDrawn="1"/>
        </p:nvSpPr>
        <p:spPr bwMode="auto">
          <a:xfrm>
            <a:off x="10747022" y="1047017"/>
            <a:ext cx="1596700" cy="2256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24936" tIns="62473" rIns="124936" bIns="62473" numCol="1" anchor="t" anchorCtr="0" compatLnSpc="1">
            <a:prstTxWarp prst="textNoShape">
              <a:avLst/>
            </a:prstTxWarp>
          </a:bodyPr>
          <a:lstStyle/>
          <a:p>
            <a:pPr algn="r" defTabSz="879535" eaLnBrk="0" fontAlgn="base">
              <a:spcBef>
                <a:spcPct val="20000"/>
              </a:spcBef>
              <a:spcAft>
                <a:spcPts val="853"/>
              </a:spcAft>
              <a:buClr>
                <a:srgbClr val="A3B222"/>
              </a:buClr>
              <a:defRPr/>
            </a:pPr>
            <a:r>
              <a:rPr lang="en-US" b="1" dirty="0">
                <a:solidFill>
                  <a:srgbClr val="FFFFFF"/>
                </a:solidFill>
                <a:latin typeface="Arial" charset="0"/>
                <a:ea typeface="ヒラギノ角ゴ Pro W3" charset="-128"/>
              </a:rPr>
              <a:t>February 5, 2016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625" y="372594"/>
            <a:ext cx="5036776" cy="979614"/>
          </a:xfrm>
          <a:prstGeom prst="rect">
            <a:avLst/>
          </a:prstGeom>
        </p:spPr>
      </p:pic>
      <p:sp>
        <p:nvSpPr>
          <p:cNvPr id="12" name="Rectangle 11"/>
          <p:cNvSpPr/>
          <p:nvPr userDrawn="1"/>
        </p:nvSpPr>
        <p:spPr bwMode="auto">
          <a:xfrm>
            <a:off x="650240" y="1589476"/>
            <a:ext cx="11704320" cy="245646"/>
          </a:xfrm>
          <a:prstGeom prst="rect">
            <a:avLst/>
          </a:prstGeom>
          <a:solidFill>
            <a:schemeClr val="bg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4936" tIns="62473" rIns="124936" bIns="62473" numCol="1" rtlCol="0" anchor="t" anchorCtr="0" compatLnSpc="1">
            <a:prstTxWarp prst="textNoShape">
              <a:avLst/>
            </a:prstTxWarp>
          </a:bodyPr>
          <a:lstStyle/>
          <a:p>
            <a:pPr defTabSz="879535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 dirty="0">
              <a:solidFill>
                <a:prstClr val="black"/>
              </a:solidFill>
              <a:latin typeface="Arial" charset="0"/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65116867"/>
      </p:ext>
    </p:extLst>
  </p:cSld>
  <p:clrMapOvr>
    <a:masterClrMapping/>
  </p:clrMapOvr>
</p:sldLayout>
</file>

<file path=ppt/slideLayouts/slideLayout3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 bwMode="auto">
          <a:xfrm>
            <a:off x="0" y="0"/>
            <a:ext cx="13004800" cy="9753600"/>
          </a:xfrm>
          <a:prstGeom prst="rect">
            <a:avLst/>
          </a:prstGeom>
          <a:solidFill>
            <a:srgbClr val="0065A4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4936" tIns="62473" rIns="124936" bIns="62473" numCol="1" rtlCol="0" anchor="t" anchorCtr="0" compatLnSpc="1">
            <a:prstTxWarp prst="textNoShape">
              <a:avLst/>
            </a:prstTxWarp>
          </a:bodyPr>
          <a:lstStyle/>
          <a:p>
            <a:pPr defTabSz="879535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 dirty="0">
              <a:solidFill>
                <a:prstClr val="black"/>
              </a:solidFill>
              <a:latin typeface="Arial" charset="0"/>
              <a:ea typeface="ヒラギノ角ゴ Pro W3" charset="-12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392" y="5641800"/>
            <a:ext cx="11704320" cy="3067419"/>
          </a:xfrm>
        </p:spPr>
        <p:txBody>
          <a:bodyPr/>
          <a:lstStyle>
            <a:lvl1pPr marL="0" indent="0">
              <a:spcAft>
                <a:spcPts val="0"/>
              </a:spcAft>
              <a:buFontTx/>
              <a:buNone/>
              <a:tabLst>
                <a:tab pos="1251118" algn="l"/>
              </a:tabLst>
              <a:defRPr sz="2800" b="1">
                <a:solidFill>
                  <a:srgbClr val="FFFFFF"/>
                </a:solidFill>
              </a:defRPr>
            </a:lvl1pPr>
            <a:lvl2pPr marL="0" indent="0">
              <a:spcAft>
                <a:spcPts val="0"/>
              </a:spcAft>
              <a:buFontTx/>
              <a:buNone/>
              <a:tabLst>
                <a:tab pos="938198" algn="l"/>
              </a:tabLst>
              <a:defRPr sz="1400" b="1">
                <a:solidFill>
                  <a:srgbClr val="FFFFFF"/>
                </a:solidFill>
              </a:defRPr>
            </a:lvl2pPr>
            <a:lvl3pPr marL="1251118" indent="-1251118">
              <a:spcAft>
                <a:spcPts val="0"/>
              </a:spcAft>
              <a:buFontTx/>
              <a:buNone/>
              <a:tabLst/>
              <a:defRPr sz="1400" b="0">
                <a:solidFill>
                  <a:srgbClr val="FFFFFF"/>
                </a:solidFill>
              </a:defRPr>
            </a:lvl3pPr>
            <a:lvl4pPr marL="1251118" indent="-1251118">
              <a:spcAft>
                <a:spcPts val="0"/>
              </a:spcAft>
              <a:buFontTx/>
              <a:buNone/>
              <a:tabLst/>
              <a:defRPr sz="1400">
                <a:solidFill>
                  <a:srgbClr val="FFFFFF"/>
                </a:solidFill>
              </a:defRPr>
            </a:lvl4pPr>
            <a:lvl5pPr marL="1251118" indent="-1251118">
              <a:spcAft>
                <a:spcPts val="0"/>
              </a:spcAft>
              <a:buFontTx/>
              <a:buNone/>
              <a:tabLst/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392" y="2061355"/>
            <a:ext cx="11704320" cy="3564278"/>
          </a:xfrm>
        </p:spPr>
        <p:txBody>
          <a:bodyPr anchor="t"/>
          <a:lstStyle>
            <a:lvl1pPr>
              <a:defRPr sz="71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Subtitle 8"/>
          <p:cNvSpPr txBox="1">
            <a:spLocks/>
          </p:cNvSpPr>
          <p:nvPr userDrawn="1"/>
        </p:nvSpPr>
        <p:spPr bwMode="auto">
          <a:xfrm>
            <a:off x="10747022" y="1047017"/>
            <a:ext cx="1596700" cy="2256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24936" tIns="62473" rIns="124936" bIns="62473" numCol="1" anchor="t" anchorCtr="0" compatLnSpc="1">
            <a:prstTxWarp prst="textNoShape">
              <a:avLst/>
            </a:prstTxWarp>
          </a:bodyPr>
          <a:lstStyle/>
          <a:p>
            <a:pPr algn="r" defTabSz="879535" eaLnBrk="0" fontAlgn="base">
              <a:spcBef>
                <a:spcPct val="20000"/>
              </a:spcBef>
              <a:spcAft>
                <a:spcPts val="853"/>
              </a:spcAft>
              <a:buClr>
                <a:srgbClr val="A3B222"/>
              </a:buClr>
              <a:defRPr/>
            </a:pPr>
            <a:r>
              <a:rPr lang="en-US" b="1" dirty="0">
                <a:latin typeface="Arial" charset="0"/>
                <a:ea typeface="ヒラギノ角ゴ Pro W3" charset="-128"/>
              </a:rPr>
              <a:t>MONTH XX, 2012</a:t>
            </a:r>
          </a:p>
        </p:txBody>
      </p:sp>
      <p:sp>
        <p:nvSpPr>
          <p:cNvPr id="12" name="Rectangle 11"/>
          <p:cNvSpPr/>
          <p:nvPr userDrawn="1"/>
        </p:nvSpPr>
        <p:spPr bwMode="auto">
          <a:xfrm>
            <a:off x="650240" y="1589476"/>
            <a:ext cx="11704320" cy="245646"/>
          </a:xfrm>
          <a:prstGeom prst="rect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4936" tIns="62473" rIns="124936" bIns="62473" numCol="1" rtlCol="0" anchor="t" anchorCtr="0" compatLnSpc="1">
            <a:prstTxWarp prst="textNoShape">
              <a:avLst/>
            </a:prstTxWarp>
          </a:bodyPr>
          <a:lstStyle/>
          <a:p>
            <a:pPr defTabSz="879535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 dirty="0">
              <a:solidFill>
                <a:prstClr val="black"/>
              </a:solidFill>
              <a:latin typeface="Arial" charset="0"/>
              <a:ea typeface="ヒラギノ角ゴ Pro W3" charset="-128"/>
            </a:endParaRPr>
          </a:p>
        </p:txBody>
      </p:sp>
      <p:pic>
        <p:nvPicPr>
          <p:cNvPr id="10" name="Picture 9" descr="CCRC_logo_reverse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17898" y="130049"/>
            <a:ext cx="4473651" cy="1509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5450955"/>
      </p:ext>
    </p:extLst>
  </p:cSld>
  <p:clrMapOvr>
    <a:masterClrMapping/>
  </p:clrMapOvr>
</p:sldLayout>
</file>

<file path=ppt/slideLayouts/slideLayout3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 bwMode="auto">
          <a:xfrm>
            <a:off x="0" y="0"/>
            <a:ext cx="13004800" cy="9753600"/>
          </a:xfrm>
          <a:prstGeom prst="rect">
            <a:avLst/>
          </a:prstGeom>
          <a:solidFill>
            <a:srgbClr val="0065A4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4936" tIns="62473" rIns="124936" bIns="62473" numCol="1" rtlCol="0" anchor="t" anchorCtr="0" compatLnSpc="1">
            <a:prstTxWarp prst="textNoShape">
              <a:avLst/>
            </a:prstTxWarp>
          </a:bodyPr>
          <a:lstStyle/>
          <a:p>
            <a:pPr defTabSz="879535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 dirty="0">
              <a:solidFill>
                <a:prstClr val="black"/>
              </a:solidFill>
              <a:latin typeface="Arial" charset="0"/>
              <a:ea typeface="ヒラギノ角ゴ Pro W3" charset="-128"/>
            </a:endParaRPr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76392" y="1067928"/>
            <a:ext cx="11704320" cy="5477370"/>
          </a:xfrm>
        </p:spPr>
        <p:txBody>
          <a:bodyPr anchor="t"/>
          <a:lstStyle>
            <a:lvl1pPr>
              <a:spcBef>
                <a:spcPts val="0"/>
              </a:spcBef>
              <a:defRPr sz="85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76392" y="6546366"/>
            <a:ext cx="7610216" cy="1250809"/>
          </a:xfrm>
        </p:spPr>
        <p:txBody>
          <a:bodyPr/>
          <a:lstStyle>
            <a:lvl1pPr marL="0" indent="0">
              <a:spcAft>
                <a:spcPts val="853"/>
              </a:spcAft>
              <a:buFontTx/>
              <a:buNone/>
              <a:defRPr sz="28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8" name="Text Box 9"/>
          <p:cNvSpPr txBox="1">
            <a:spLocks noChangeArrowheads="1"/>
          </p:cNvSpPr>
          <p:nvPr userDrawn="1"/>
        </p:nvSpPr>
        <p:spPr bwMode="auto">
          <a:xfrm>
            <a:off x="8351972" y="412433"/>
            <a:ext cx="4132638" cy="2850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24936" tIns="62473" rIns="124936" bIns="62473">
            <a:prstTxWarp prst="textNoShape">
              <a:avLst/>
            </a:prstTxWarp>
            <a:spAutoFit/>
          </a:bodyPr>
          <a:lstStyle/>
          <a:p>
            <a:pPr algn="r" defTabSz="879535" eaLnBrk="0" fontAlgn="base">
              <a:spcBef>
                <a:spcPts val="327"/>
              </a:spcBef>
              <a:spcAft>
                <a:spcPct val="0"/>
              </a:spcAft>
              <a:defRPr/>
            </a:pPr>
            <a:r>
              <a:rPr lang="en-US" sz="1000" b="1" kern="1200" dirty="0">
                <a:latin typeface="Arial" charset="0"/>
                <a:ea typeface="ヒラギノ角ゴ Pro W3" charset="-128"/>
              </a:rPr>
              <a:t>PRESENTATION TITLE IN HEADER / JUNE 8, 2012</a:t>
            </a:r>
            <a:endParaRPr lang="en-US" sz="1000" kern="1200" dirty="0">
              <a:latin typeface="Arial" charset="0"/>
              <a:ea typeface="ヒラギノ角ゴ Pro W3" charset="-128"/>
            </a:endParaRPr>
          </a:p>
        </p:txBody>
      </p:sp>
      <p:sp>
        <p:nvSpPr>
          <p:cNvPr id="9" name="Text Box 9"/>
          <p:cNvSpPr txBox="1">
            <a:spLocks noChangeArrowheads="1"/>
          </p:cNvSpPr>
          <p:nvPr userDrawn="1"/>
        </p:nvSpPr>
        <p:spPr bwMode="auto">
          <a:xfrm>
            <a:off x="520199" y="397983"/>
            <a:ext cx="4623929" cy="2850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24936" tIns="62473" rIns="124936" bIns="62473">
            <a:prstTxWarp prst="textNoShape">
              <a:avLst/>
            </a:prstTxWarp>
            <a:spAutoFit/>
          </a:bodyPr>
          <a:lstStyle/>
          <a:p>
            <a:pPr defTabSz="879535" eaLnBrk="0" fontAlgn="base">
              <a:spcBef>
                <a:spcPts val="327"/>
              </a:spcBef>
              <a:spcAft>
                <a:spcPct val="0"/>
              </a:spcAft>
              <a:defRPr/>
            </a:pPr>
            <a:r>
              <a:rPr lang="en-US" sz="1000" b="1" kern="1200" dirty="0">
                <a:latin typeface="Arial" charset="0"/>
                <a:ea typeface="ヒラギノ角ゴ Pro W3" charset="-128"/>
              </a:rPr>
              <a:t>COMMUNITY COLLEGE RESEARCH CENTER</a:t>
            </a:r>
            <a:endParaRPr lang="en-US" sz="1000" kern="1200" dirty="0">
              <a:latin typeface="Arial" charset="0"/>
              <a:ea typeface="ヒラギノ角ゴ Pro W3" charset="-128"/>
            </a:endParaRPr>
          </a:p>
        </p:txBody>
      </p:sp>
      <p:sp>
        <p:nvSpPr>
          <p:cNvPr id="10" name="Rectangle 9"/>
          <p:cNvSpPr/>
          <p:nvPr userDrawn="1"/>
        </p:nvSpPr>
        <p:spPr bwMode="auto">
          <a:xfrm>
            <a:off x="650240" y="751389"/>
            <a:ext cx="11704320" cy="245646"/>
          </a:xfrm>
          <a:prstGeom prst="rect">
            <a:avLst/>
          </a:prstGeom>
          <a:solidFill>
            <a:srgbClr val="14131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4936" tIns="62473" rIns="124936" bIns="62473" numCol="1" rtlCol="0" anchor="t" anchorCtr="0" compatLnSpc="1">
            <a:prstTxWarp prst="textNoShape">
              <a:avLst/>
            </a:prstTxWarp>
          </a:bodyPr>
          <a:lstStyle/>
          <a:p>
            <a:pPr defTabSz="879535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>
              <a:solidFill>
                <a:prstClr val="black"/>
              </a:solidFill>
              <a:latin typeface="Arial" charset="0"/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074154075"/>
      </p:ext>
    </p:extLst>
  </p:cSld>
  <p:clrMapOvr>
    <a:masterClrMapping/>
  </p:clrMapOvr>
</p:sldLayout>
</file>

<file path=ppt/slideLayouts/slideLayout3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462847" y="1069003"/>
            <a:ext cx="11971694" cy="5463371"/>
          </a:xfrm>
        </p:spPr>
        <p:txBody>
          <a:bodyPr anchor="t"/>
          <a:lstStyle>
            <a:lvl1pPr>
              <a:spcBef>
                <a:spcPts val="0"/>
              </a:spcBef>
              <a:defRPr sz="8500">
                <a:solidFill>
                  <a:srgbClr val="141313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br>
              <a:rPr lang="en-US" dirty="0"/>
            </a:br>
            <a:endParaRPr lang="en-US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76393" y="6530561"/>
            <a:ext cx="7784064" cy="1250809"/>
          </a:xfrm>
        </p:spPr>
        <p:txBody>
          <a:bodyPr/>
          <a:lstStyle>
            <a:lvl1pPr marL="0" indent="0">
              <a:spcAft>
                <a:spcPts val="853"/>
              </a:spcAft>
              <a:buFontTx/>
              <a:buNone/>
              <a:defRPr sz="2800" b="1">
                <a:solidFill>
                  <a:srgbClr val="141313"/>
                </a:solidFill>
              </a:defRPr>
            </a:lvl1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57750419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 bwMode="auto">
          <a:xfrm>
            <a:off x="476398" y="3384410"/>
            <a:ext cx="5660250" cy="5449374"/>
          </a:xfrm>
          <a:prstGeom prst="rect">
            <a:avLst/>
          </a:prstGeom>
          <a:noFill/>
          <a:ln w="3175" cap="flat" cmpd="sng" algn="ctr">
            <a:solidFill>
              <a:srgbClr val="14131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122946" tIns="61544" rIns="122946" bIns="61544">
            <a:prstTxWarp prst="textNoShape">
              <a:avLst/>
            </a:prstTxWarp>
          </a:bodyPr>
          <a:lstStyle/>
          <a:p>
            <a:pPr defTabSz="866592" eaLnBrk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3400" kern="1200">
              <a:solidFill>
                <a:prstClr val="black"/>
              </a:solidFill>
              <a:latin typeface="Arial" charset="0"/>
              <a:ea typeface="ヒラギノ角ゴ Pro W3" charset="-128"/>
            </a:endParaRPr>
          </a:p>
        </p:txBody>
      </p:sp>
      <p:sp>
        <p:nvSpPr>
          <p:cNvPr id="10" name="Rectangle 9"/>
          <p:cNvSpPr/>
          <p:nvPr userDrawn="1"/>
        </p:nvSpPr>
        <p:spPr bwMode="auto">
          <a:xfrm>
            <a:off x="6520467" y="3006458"/>
            <a:ext cx="5660248" cy="5827325"/>
          </a:xfrm>
          <a:prstGeom prst="rect">
            <a:avLst/>
          </a:prstGeom>
          <a:noFill/>
          <a:ln w="3175" cap="flat" cmpd="sng" algn="ctr">
            <a:solidFill>
              <a:srgbClr val="14131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122946" tIns="61544" rIns="122946" bIns="61544">
            <a:prstTxWarp prst="textNoShape">
              <a:avLst/>
            </a:prstTxWarp>
          </a:bodyPr>
          <a:lstStyle/>
          <a:p>
            <a:pPr defTabSz="866592" eaLnBrk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3400" kern="1200">
              <a:solidFill>
                <a:prstClr val="black"/>
              </a:solidFill>
              <a:latin typeface="Arial" charset="0"/>
              <a:ea typeface="ヒラギノ角ゴ Pro W3" charset="-128"/>
            </a:endParaRP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6521219" y="3435133"/>
            <a:ext cx="5659496" cy="5396841"/>
          </a:xfrm>
          <a:ln>
            <a:noFill/>
          </a:ln>
        </p:spPr>
        <p:txBody>
          <a:bodyPr/>
          <a:lstStyle>
            <a:lvl1pPr>
              <a:buClr>
                <a:schemeClr val="bg2"/>
              </a:buClr>
              <a:defRPr/>
            </a:lvl1pPr>
            <a:lvl2pPr>
              <a:buClr>
                <a:schemeClr val="bg2"/>
              </a:buClr>
              <a:defRPr/>
            </a:lvl2pPr>
            <a:lvl3pPr>
              <a:buClr>
                <a:schemeClr val="bg2"/>
              </a:buClr>
              <a:defRPr/>
            </a:lvl3pPr>
            <a:lvl4pPr>
              <a:buClr>
                <a:schemeClr val="bg2"/>
              </a:buClr>
              <a:defRPr/>
            </a:lvl4pPr>
            <a:lvl5pPr>
              <a:buClr>
                <a:schemeClr val="bg2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7788" y="1083733"/>
            <a:ext cx="11718771" cy="1625600"/>
          </a:xfrm>
        </p:spPr>
        <p:txBody>
          <a:bodyPr anchor="ctr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476395" y="3435133"/>
            <a:ext cx="5659496" cy="5411291"/>
          </a:xfrm>
          <a:ln>
            <a:noFill/>
          </a:ln>
        </p:spPr>
        <p:txBody>
          <a:bodyPr/>
          <a:lstStyle>
            <a:lvl1pPr>
              <a:buClr>
                <a:schemeClr val="bg2"/>
              </a:buClr>
              <a:defRPr/>
            </a:lvl1pPr>
            <a:lvl2pPr>
              <a:buClr>
                <a:schemeClr val="bg2"/>
              </a:buClr>
              <a:defRPr/>
            </a:lvl2pPr>
            <a:lvl3pPr>
              <a:buClr>
                <a:schemeClr val="bg2"/>
              </a:buClr>
              <a:defRPr/>
            </a:lvl3pPr>
            <a:lvl4pPr>
              <a:buClr>
                <a:schemeClr val="bg2"/>
              </a:buClr>
              <a:defRPr/>
            </a:lvl4pPr>
            <a:lvl5pPr>
              <a:buClr>
                <a:schemeClr val="bg2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476395" y="3006459"/>
            <a:ext cx="5659496" cy="435750"/>
          </a:xfrm>
          <a:solidFill>
            <a:srgbClr val="0065A4"/>
          </a:solidFill>
          <a:ln>
            <a:noFill/>
          </a:ln>
        </p:spPr>
        <p:txBody>
          <a:bodyPr anchor="ctr"/>
          <a:lstStyle>
            <a:lvl1pPr marL="383006" indent="-150007" algn="l">
              <a:buFontTx/>
              <a:buNone/>
              <a:defRPr sz="17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2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6521219" y="3006459"/>
            <a:ext cx="5659496" cy="435750"/>
          </a:xfrm>
          <a:solidFill>
            <a:srgbClr val="0065A4"/>
          </a:solidFill>
          <a:ln>
            <a:noFill/>
          </a:ln>
        </p:spPr>
        <p:txBody>
          <a:bodyPr anchor="ctr"/>
          <a:lstStyle>
            <a:lvl1pPr marL="466401" indent="-316314" algn="l">
              <a:buFontTx/>
              <a:buNone/>
              <a:defRPr sz="17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84239910"/>
      </p:ext>
    </p:extLst>
  </p:cSld>
  <p:clrMapOvr>
    <a:masterClrMapping/>
  </p:clrMapOvr>
</p:sldLayout>
</file>

<file path=ppt/slideLayouts/slideLayout3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392" y="2856990"/>
            <a:ext cx="11704320" cy="6364678"/>
          </a:xfrm>
        </p:spPr>
        <p:txBody>
          <a:bodyPr/>
          <a:lstStyle>
            <a:lvl1pPr>
              <a:buClr>
                <a:schemeClr val="bg2"/>
              </a:buClr>
              <a:defRPr/>
            </a:lvl1pPr>
            <a:lvl2pPr>
              <a:buClr>
                <a:schemeClr val="bg2"/>
              </a:buClr>
              <a:defRPr/>
            </a:lvl2pPr>
            <a:lvl3pPr>
              <a:buClr>
                <a:schemeClr val="bg2"/>
              </a:buClr>
              <a:defRPr/>
            </a:lvl3pPr>
            <a:lvl4pPr>
              <a:buClr>
                <a:schemeClr val="bg2"/>
              </a:buClr>
              <a:defRPr/>
            </a:lvl4pPr>
            <a:lvl5pPr>
              <a:buClr>
                <a:schemeClr val="bg2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392" y="1083733"/>
            <a:ext cx="11704320" cy="1625600"/>
          </a:xfrm>
        </p:spPr>
        <p:txBody>
          <a:bodyPr anchor="ctr"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098977569"/>
      </p:ext>
    </p:extLst>
  </p:cSld>
  <p:clrMapOvr>
    <a:masterClrMapping/>
  </p:clrMapOvr>
</p:sldLayout>
</file>

<file path=ppt/slideLayouts/slideLayout33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 bwMode="auto">
          <a:xfrm>
            <a:off x="0" y="0"/>
            <a:ext cx="13004800" cy="9753600"/>
          </a:xfrm>
          <a:prstGeom prst="rect">
            <a:avLst/>
          </a:prstGeom>
          <a:solidFill>
            <a:schemeClr val="bg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4936" tIns="62473" rIns="124936" bIns="62473" numCol="1" rtlCol="0" anchor="t" anchorCtr="0" compatLnSpc="1">
            <a:prstTxWarp prst="textNoShape">
              <a:avLst/>
            </a:prstTxWarp>
          </a:bodyPr>
          <a:lstStyle/>
          <a:p>
            <a:pPr defTabSz="879535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 dirty="0">
              <a:solidFill>
                <a:prstClr val="black"/>
              </a:solidFill>
              <a:latin typeface="Arial" charset="0"/>
              <a:ea typeface="ヒラギノ角ゴ Pro W3" charset="-128"/>
            </a:endParaRPr>
          </a:p>
        </p:txBody>
      </p:sp>
      <p:sp>
        <p:nvSpPr>
          <p:cNvPr id="5" name="Text Box 9"/>
          <p:cNvSpPr txBox="1">
            <a:spLocks noChangeArrowheads="1"/>
          </p:cNvSpPr>
          <p:nvPr userDrawn="1"/>
        </p:nvSpPr>
        <p:spPr bwMode="auto">
          <a:xfrm>
            <a:off x="8351972" y="412433"/>
            <a:ext cx="4132638" cy="2850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24936" tIns="62473" rIns="124936" bIns="62473">
            <a:prstTxWarp prst="textNoShape">
              <a:avLst/>
            </a:prstTxWarp>
            <a:spAutoFit/>
          </a:bodyPr>
          <a:lstStyle/>
          <a:p>
            <a:pPr algn="r" defTabSz="879535" eaLnBrk="0" fontAlgn="base">
              <a:spcBef>
                <a:spcPts val="327"/>
              </a:spcBef>
              <a:spcAft>
                <a:spcPct val="0"/>
              </a:spcAft>
              <a:defRPr/>
            </a:pPr>
            <a:r>
              <a:rPr lang="en-US" sz="1000" b="1" kern="1200" dirty="0">
                <a:solidFill>
                  <a:prstClr val="black"/>
                </a:solidFill>
                <a:latin typeface="Arial" charset="0"/>
                <a:ea typeface="ヒラギノ角ゴ Pro W3" charset="-128"/>
              </a:rPr>
              <a:t>PRESENTATION TITLE IN HEADER / MONTH XX, 2012</a:t>
            </a:r>
            <a:endParaRPr lang="en-US" sz="1000" kern="1200" dirty="0">
              <a:solidFill>
                <a:prstClr val="black"/>
              </a:solidFill>
              <a:latin typeface="Arial" charset="0"/>
              <a:ea typeface="ヒラギノ角ゴ Pro W3" charset="-128"/>
            </a:endParaRPr>
          </a:p>
        </p:txBody>
      </p:sp>
      <p:sp>
        <p:nvSpPr>
          <p:cNvPr id="6" name="Text Box 9"/>
          <p:cNvSpPr txBox="1">
            <a:spLocks noChangeArrowheads="1"/>
          </p:cNvSpPr>
          <p:nvPr userDrawn="1"/>
        </p:nvSpPr>
        <p:spPr bwMode="auto">
          <a:xfrm>
            <a:off x="520199" y="397983"/>
            <a:ext cx="4623929" cy="2850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24936" tIns="62473" rIns="124936" bIns="62473">
            <a:prstTxWarp prst="textNoShape">
              <a:avLst/>
            </a:prstTxWarp>
            <a:spAutoFit/>
          </a:bodyPr>
          <a:lstStyle/>
          <a:p>
            <a:pPr defTabSz="879535" eaLnBrk="0" fontAlgn="base">
              <a:spcBef>
                <a:spcPts val="327"/>
              </a:spcBef>
              <a:spcAft>
                <a:spcPct val="0"/>
              </a:spcAft>
              <a:defRPr/>
            </a:pPr>
            <a:r>
              <a:rPr lang="en-US" sz="1000" b="1" kern="1200" dirty="0">
                <a:solidFill>
                  <a:prstClr val="black"/>
                </a:solidFill>
                <a:latin typeface="Arial" charset="0"/>
                <a:ea typeface="ヒラギノ角ゴ Pro W3" charset="-128"/>
              </a:rPr>
              <a:t>COMMUNITY COLLEGE RESEARCH CENTER</a:t>
            </a:r>
            <a:endParaRPr lang="en-US" sz="1000" kern="1200" dirty="0">
              <a:solidFill>
                <a:prstClr val="black"/>
              </a:solidFill>
              <a:latin typeface="Arial" charset="0"/>
              <a:ea typeface="ヒラギノ角ゴ Pro W3" charset="-128"/>
            </a:endParaRPr>
          </a:p>
        </p:txBody>
      </p:sp>
      <p:sp>
        <p:nvSpPr>
          <p:cNvPr id="7" name="Rectangle 6"/>
          <p:cNvSpPr/>
          <p:nvPr userDrawn="1"/>
        </p:nvSpPr>
        <p:spPr bwMode="auto">
          <a:xfrm>
            <a:off x="650240" y="751389"/>
            <a:ext cx="11704320" cy="245646"/>
          </a:xfrm>
          <a:prstGeom prst="rect">
            <a:avLst/>
          </a:prstGeom>
          <a:solidFill>
            <a:srgbClr val="14131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4936" tIns="62473" rIns="124936" bIns="62473" numCol="1" rtlCol="0" anchor="t" anchorCtr="0" compatLnSpc="1">
            <a:prstTxWarp prst="textNoShape">
              <a:avLst/>
            </a:prstTxWarp>
          </a:bodyPr>
          <a:lstStyle/>
          <a:p>
            <a:pPr defTabSz="879535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>
              <a:solidFill>
                <a:prstClr val="black"/>
              </a:solidFill>
              <a:latin typeface="Arial" charset="0"/>
              <a:ea typeface="ヒラギノ角ゴ Pro W3" charset="-12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392" y="2856990"/>
            <a:ext cx="11704320" cy="6364678"/>
          </a:xfrm>
        </p:spPr>
        <p:txBody>
          <a:bodyPr/>
          <a:lstStyle>
            <a:lvl1pPr>
              <a:buClr>
                <a:schemeClr val="tx1"/>
              </a:buClr>
              <a:defRPr>
                <a:solidFill>
                  <a:srgbClr val="FFFFFF"/>
                </a:solidFill>
              </a:defRPr>
            </a:lvl1pPr>
            <a:lvl2pPr>
              <a:buClr>
                <a:schemeClr val="tx1"/>
              </a:buClr>
              <a:defRPr>
                <a:solidFill>
                  <a:srgbClr val="FFFFFF"/>
                </a:solidFill>
              </a:defRPr>
            </a:lvl2pPr>
            <a:lvl3pPr>
              <a:buClr>
                <a:schemeClr val="tx1"/>
              </a:buClr>
              <a:defRPr>
                <a:solidFill>
                  <a:srgbClr val="FFFFFF"/>
                </a:solidFill>
              </a:defRPr>
            </a:lvl3pPr>
            <a:lvl4pPr>
              <a:buClr>
                <a:schemeClr val="tx1"/>
              </a:buClr>
              <a:defRPr>
                <a:solidFill>
                  <a:srgbClr val="FFFFFF"/>
                </a:solidFill>
              </a:defRPr>
            </a:lvl4pPr>
            <a:lvl5pPr>
              <a:buClr>
                <a:schemeClr val="tx1"/>
              </a:buCl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392" y="1083733"/>
            <a:ext cx="11704320" cy="1625600"/>
          </a:xfrm>
        </p:spPr>
        <p:txBody>
          <a:bodyPr anchor="ctr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776082620"/>
      </p:ext>
    </p:extLst>
  </p:cSld>
  <p:clrMapOvr>
    <a:masterClrMapping/>
  </p:clrMapOvr>
</p:sldLayout>
</file>

<file path=ppt/slideLayouts/slideLayout33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 bwMode="auto">
          <a:xfrm>
            <a:off x="0" y="0"/>
            <a:ext cx="13004800" cy="9753600"/>
          </a:xfrm>
          <a:prstGeom prst="rect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4936" tIns="62473" rIns="124936" bIns="62473" numCol="1" rtlCol="0" anchor="t" anchorCtr="0" compatLnSpc="1">
            <a:prstTxWarp prst="textNoShape">
              <a:avLst/>
            </a:prstTxWarp>
          </a:bodyPr>
          <a:lstStyle/>
          <a:p>
            <a:pPr defTabSz="879535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 dirty="0">
              <a:solidFill>
                <a:prstClr val="black"/>
              </a:solidFill>
              <a:latin typeface="Arial" charset="0"/>
              <a:ea typeface="ヒラギノ角ゴ Pro W3" charset="-128"/>
            </a:endParaRPr>
          </a:p>
        </p:txBody>
      </p:sp>
      <p:sp>
        <p:nvSpPr>
          <p:cNvPr id="5" name="Text Box 9"/>
          <p:cNvSpPr txBox="1">
            <a:spLocks noChangeArrowheads="1"/>
          </p:cNvSpPr>
          <p:nvPr userDrawn="1"/>
        </p:nvSpPr>
        <p:spPr bwMode="auto">
          <a:xfrm>
            <a:off x="8351972" y="412433"/>
            <a:ext cx="4132638" cy="2850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24936" tIns="62473" rIns="124936" bIns="62473">
            <a:prstTxWarp prst="textNoShape">
              <a:avLst/>
            </a:prstTxWarp>
            <a:spAutoFit/>
          </a:bodyPr>
          <a:lstStyle/>
          <a:p>
            <a:pPr algn="r" defTabSz="879535" eaLnBrk="0" fontAlgn="base">
              <a:spcBef>
                <a:spcPts val="327"/>
              </a:spcBef>
              <a:spcAft>
                <a:spcPct val="0"/>
              </a:spcAft>
              <a:defRPr/>
            </a:pPr>
            <a:r>
              <a:rPr lang="en-US" sz="1000" b="1" kern="1200" dirty="0">
                <a:solidFill>
                  <a:srgbClr val="FFFFFF"/>
                </a:solidFill>
                <a:latin typeface="Arial" charset="0"/>
                <a:ea typeface="ヒラギノ角ゴ Pro W3" charset="-128"/>
              </a:rPr>
              <a:t>PRESENTATION TITLE IN HEADER / JUNE 8, 2012</a:t>
            </a:r>
            <a:endParaRPr lang="en-US" sz="1000" kern="1200" dirty="0">
              <a:solidFill>
                <a:srgbClr val="FFFFFF"/>
              </a:solidFill>
              <a:latin typeface="Arial" charset="0"/>
              <a:ea typeface="ヒラギノ角ゴ Pro W3" charset="-128"/>
            </a:endParaRPr>
          </a:p>
        </p:txBody>
      </p:sp>
      <p:sp>
        <p:nvSpPr>
          <p:cNvPr id="6" name="Text Box 9"/>
          <p:cNvSpPr txBox="1">
            <a:spLocks noChangeArrowheads="1"/>
          </p:cNvSpPr>
          <p:nvPr userDrawn="1"/>
        </p:nvSpPr>
        <p:spPr bwMode="auto">
          <a:xfrm>
            <a:off x="520199" y="397983"/>
            <a:ext cx="4623929" cy="2850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24936" tIns="62473" rIns="124936" bIns="62473">
            <a:prstTxWarp prst="textNoShape">
              <a:avLst/>
            </a:prstTxWarp>
            <a:spAutoFit/>
          </a:bodyPr>
          <a:lstStyle/>
          <a:p>
            <a:pPr defTabSz="879535" eaLnBrk="0" fontAlgn="base">
              <a:spcBef>
                <a:spcPts val="327"/>
              </a:spcBef>
              <a:spcAft>
                <a:spcPct val="0"/>
              </a:spcAft>
              <a:defRPr/>
            </a:pPr>
            <a:r>
              <a:rPr lang="en-US" sz="1000" b="1" kern="1200" dirty="0">
                <a:solidFill>
                  <a:srgbClr val="FFFFFF"/>
                </a:solidFill>
                <a:latin typeface="Arial" charset="0"/>
                <a:ea typeface="ヒラギノ角ゴ Pro W3" charset="-128"/>
              </a:rPr>
              <a:t>COMMUNITY COLLEGE RESEARCH CENTER</a:t>
            </a:r>
            <a:endParaRPr lang="en-US" sz="1000" kern="1200" dirty="0">
              <a:solidFill>
                <a:srgbClr val="FFFFFF"/>
              </a:solidFill>
              <a:latin typeface="Arial" charset="0"/>
              <a:ea typeface="ヒラギノ角ゴ Pro W3" charset="-128"/>
            </a:endParaRPr>
          </a:p>
        </p:txBody>
      </p:sp>
      <p:sp>
        <p:nvSpPr>
          <p:cNvPr id="7" name="Rectangle 6"/>
          <p:cNvSpPr/>
          <p:nvPr userDrawn="1"/>
        </p:nvSpPr>
        <p:spPr bwMode="auto">
          <a:xfrm>
            <a:off x="650240" y="751389"/>
            <a:ext cx="11704320" cy="245646"/>
          </a:xfrm>
          <a:prstGeom prst="rect">
            <a:avLst/>
          </a:prstGeom>
          <a:solidFill>
            <a:srgbClr val="0065A4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4936" tIns="62473" rIns="124936" bIns="62473" numCol="1" rtlCol="0" anchor="t" anchorCtr="0" compatLnSpc="1">
            <a:prstTxWarp prst="textNoShape">
              <a:avLst/>
            </a:prstTxWarp>
          </a:bodyPr>
          <a:lstStyle/>
          <a:p>
            <a:pPr defTabSz="879535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>
              <a:solidFill>
                <a:prstClr val="black"/>
              </a:solidFill>
              <a:latin typeface="Arial" charset="0"/>
              <a:ea typeface="ヒラギノ角ゴ Pro W3" charset="-12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392" y="2856990"/>
            <a:ext cx="11704320" cy="6364678"/>
          </a:xfrm>
        </p:spPr>
        <p:txBody>
          <a:bodyPr/>
          <a:lstStyle>
            <a:lvl1pPr>
              <a:buClr>
                <a:schemeClr val="accent4"/>
              </a:buClr>
              <a:defRPr>
                <a:solidFill>
                  <a:srgbClr val="FFFFFF"/>
                </a:solidFill>
              </a:defRPr>
            </a:lvl1pPr>
            <a:lvl2pPr>
              <a:buClr>
                <a:schemeClr val="accent4"/>
              </a:buClr>
              <a:defRPr>
                <a:solidFill>
                  <a:srgbClr val="FFFFFF"/>
                </a:solidFill>
              </a:defRPr>
            </a:lvl2pPr>
            <a:lvl3pPr>
              <a:buClr>
                <a:schemeClr val="accent4"/>
              </a:buClr>
              <a:defRPr>
                <a:solidFill>
                  <a:srgbClr val="FFFFFF"/>
                </a:solidFill>
              </a:defRPr>
            </a:lvl3pPr>
            <a:lvl4pPr>
              <a:buClr>
                <a:schemeClr val="accent4"/>
              </a:buClr>
              <a:defRPr>
                <a:solidFill>
                  <a:srgbClr val="FFFFFF"/>
                </a:solidFill>
              </a:defRPr>
            </a:lvl4pPr>
            <a:lvl5pPr>
              <a:buClr>
                <a:schemeClr val="accent4"/>
              </a:buCl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392" y="1083733"/>
            <a:ext cx="11704320" cy="1625600"/>
          </a:xfrm>
        </p:spPr>
        <p:txBody>
          <a:bodyPr anchor="ctr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068868723"/>
      </p:ext>
    </p:extLst>
  </p:cSld>
  <p:clrMapOvr>
    <a:masterClrMapping/>
  </p:clrMapOvr>
</p:sldLayout>
</file>

<file path=ppt/slideLayouts/slideLayout3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7333" y="1083733"/>
            <a:ext cx="11704321" cy="1625600"/>
          </a:xfrm>
        </p:spPr>
        <p:txBody>
          <a:bodyPr anchor="ctr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476395" y="2848487"/>
            <a:ext cx="5659496" cy="6431959"/>
          </a:xfrm>
          <a:ln>
            <a:noFill/>
          </a:ln>
        </p:spPr>
        <p:txBody>
          <a:bodyPr/>
          <a:lstStyle>
            <a:lvl1pPr>
              <a:spcBef>
                <a:spcPts val="614"/>
              </a:spcBef>
              <a:buClr>
                <a:schemeClr val="bg2"/>
              </a:buClr>
              <a:defRPr/>
            </a:lvl1pPr>
            <a:lvl2pPr>
              <a:spcBef>
                <a:spcPts val="614"/>
              </a:spcBef>
              <a:buClr>
                <a:schemeClr val="bg2"/>
              </a:buClr>
              <a:defRPr/>
            </a:lvl2pPr>
            <a:lvl3pPr>
              <a:spcBef>
                <a:spcPts val="614"/>
              </a:spcBef>
              <a:buClr>
                <a:schemeClr val="bg2"/>
              </a:buClr>
              <a:defRPr/>
            </a:lvl3pPr>
            <a:lvl4pPr>
              <a:spcBef>
                <a:spcPts val="614"/>
              </a:spcBef>
              <a:buClr>
                <a:schemeClr val="bg2"/>
              </a:buClr>
              <a:defRPr/>
            </a:lvl4pPr>
            <a:lvl5pPr>
              <a:spcBef>
                <a:spcPts val="614"/>
              </a:spcBef>
              <a:buClr>
                <a:schemeClr val="bg2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6521219" y="2848487"/>
            <a:ext cx="5659496" cy="6431959"/>
          </a:xfrm>
          <a:ln>
            <a:noFill/>
          </a:ln>
        </p:spPr>
        <p:txBody>
          <a:bodyPr/>
          <a:lstStyle>
            <a:lvl1pPr>
              <a:spcBef>
                <a:spcPts val="614"/>
              </a:spcBef>
              <a:buClr>
                <a:schemeClr val="bg2"/>
              </a:buClr>
              <a:defRPr/>
            </a:lvl1pPr>
            <a:lvl2pPr>
              <a:spcBef>
                <a:spcPts val="614"/>
              </a:spcBef>
              <a:buClr>
                <a:schemeClr val="bg2"/>
              </a:buClr>
              <a:defRPr/>
            </a:lvl2pPr>
            <a:lvl3pPr>
              <a:spcBef>
                <a:spcPts val="614"/>
              </a:spcBef>
              <a:buClr>
                <a:schemeClr val="bg2"/>
              </a:buClr>
              <a:defRPr/>
            </a:lvl3pPr>
            <a:lvl4pPr>
              <a:spcBef>
                <a:spcPts val="614"/>
              </a:spcBef>
              <a:buClr>
                <a:schemeClr val="bg2"/>
              </a:buClr>
              <a:defRPr/>
            </a:lvl4pPr>
            <a:lvl5pPr>
              <a:spcBef>
                <a:spcPts val="614"/>
              </a:spcBef>
              <a:buClr>
                <a:schemeClr val="bg2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485583755"/>
      </p:ext>
    </p:extLst>
  </p:cSld>
  <p:clrMapOvr>
    <a:masterClrMapping/>
  </p:clrMapOvr>
</p:sldLayout>
</file>

<file path=ppt/slideLayouts/slideLayout3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 bwMode="auto">
          <a:xfrm>
            <a:off x="476398" y="3384410"/>
            <a:ext cx="5660250" cy="5449374"/>
          </a:xfrm>
          <a:prstGeom prst="rect">
            <a:avLst/>
          </a:prstGeom>
          <a:noFill/>
          <a:ln w="3175" cap="flat" cmpd="sng" algn="ctr">
            <a:solidFill>
              <a:srgbClr val="14131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124936" tIns="62473" rIns="124936" bIns="62473">
            <a:prstTxWarp prst="textNoShape">
              <a:avLst/>
            </a:prstTxWarp>
          </a:bodyPr>
          <a:lstStyle/>
          <a:p>
            <a:pPr defTabSz="879535" eaLnBrk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3400" kern="1200">
              <a:solidFill>
                <a:prstClr val="black"/>
              </a:solidFill>
              <a:latin typeface="Arial" charset="0"/>
              <a:ea typeface="ヒラギノ角ゴ Pro W3" charset="-128"/>
            </a:endParaRPr>
          </a:p>
        </p:txBody>
      </p:sp>
      <p:sp>
        <p:nvSpPr>
          <p:cNvPr id="10" name="Rectangle 9"/>
          <p:cNvSpPr/>
          <p:nvPr userDrawn="1"/>
        </p:nvSpPr>
        <p:spPr bwMode="auto">
          <a:xfrm>
            <a:off x="6520467" y="3006458"/>
            <a:ext cx="5660248" cy="5827325"/>
          </a:xfrm>
          <a:prstGeom prst="rect">
            <a:avLst/>
          </a:prstGeom>
          <a:noFill/>
          <a:ln w="3175" cap="flat" cmpd="sng" algn="ctr">
            <a:solidFill>
              <a:srgbClr val="14131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124936" tIns="62473" rIns="124936" bIns="62473">
            <a:prstTxWarp prst="textNoShape">
              <a:avLst/>
            </a:prstTxWarp>
          </a:bodyPr>
          <a:lstStyle/>
          <a:p>
            <a:pPr defTabSz="879535" eaLnBrk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3400" kern="1200">
              <a:solidFill>
                <a:prstClr val="black"/>
              </a:solidFill>
              <a:latin typeface="Arial" charset="0"/>
              <a:ea typeface="ヒラギノ角ゴ Pro W3" charset="-128"/>
            </a:endParaRP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6521219" y="3435133"/>
            <a:ext cx="5659496" cy="5396841"/>
          </a:xfrm>
          <a:ln>
            <a:noFill/>
          </a:ln>
        </p:spPr>
        <p:txBody>
          <a:bodyPr/>
          <a:lstStyle>
            <a:lvl1pPr>
              <a:buClr>
                <a:schemeClr val="bg2"/>
              </a:buClr>
              <a:defRPr/>
            </a:lvl1pPr>
            <a:lvl2pPr>
              <a:buClr>
                <a:schemeClr val="bg2"/>
              </a:buClr>
              <a:defRPr/>
            </a:lvl2pPr>
            <a:lvl3pPr>
              <a:buClr>
                <a:schemeClr val="bg2"/>
              </a:buClr>
              <a:defRPr/>
            </a:lvl3pPr>
            <a:lvl4pPr>
              <a:buClr>
                <a:schemeClr val="bg2"/>
              </a:buClr>
              <a:defRPr/>
            </a:lvl4pPr>
            <a:lvl5pPr>
              <a:buClr>
                <a:schemeClr val="bg2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7404" y="1083733"/>
            <a:ext cx="11718771" cy="1625600"/>
          </a:xfrm>
        </p:spPr>
        <p:txBody>
          <a:bodyPr anchor="ctr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476395" y="3435133"/>
            <a:ext cx="5659496" cy="5411291"/>
          </a:xfrm>
          <a:ln>
            <a:noFill/>
          </a:ln>
        </p:spPr>
        <p:txBody>
          <a:bodyPr/>
          <a:lstStyle>
            <a:lvl1pPr>
              <a:buClr>
                <a:schemeClr val="bg2"/>
              </a:buClr>
              <a:defRPr/>
            </a:lvl1pPr>
            <a:lvl2pPr>
              <a:buClr>
                <a:schemeClr val="bg2"/>
              </a:buClr>
              <a:defRPr/>
            </a:lvl2pPr>
            <a:lvl3pPr>
              <a:buClr>
                <a:schemeClr val="bg2"/>
              </a:buClr>
              <a:defRPr/>
            </a:lvl3pPr>
            <a:lvl4pPr>
              <a:buClr>
                <a:schemeClr val="bg2"/>
              </a:buClr>
              <a:defRPr/>
            </a:lvl4pPr>
            <a:lvl5pPr>
              <a:buClr>
                <a:schemeClr val="bg2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476395" y="3006459"/>
            <a:ext cx="5659496" cy="435750"/>
          </a:xfrm>
          <a:solidFill>
            <a:srgbClr val="0065A4"/>
          </a:solidFill>
          <a:ln>
            <a:noFill/>
          </a:ln>
        </p:spPr>
        <p:txBody>
          <a:bodyPr anchor="ctr"/>
          <a:lstStyle>
            <a:lvl1pPr marL="388892" indent="-152184" algn="l">
              <a:buFontTx/>
              <a:buNone/>
              <a:defRPr sz="17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2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6521219" y="3006459"/>
            <a:ext cx="5659496" cy="435750"/>
          </a:xfrm>
          <a:solidFill>
            <a:srgbClr val="0065A4"/>
          </a:solidFill>
          <a:ln>
            <a:noFill/>
          </a:ln>
        </p:spPr>
        <p:txBody>
          <a:bodyPr anchor="ctr"/>
          <a:lstStyle>
            <a:lvl1pPr marL="473547" indent="-321299" algn="l">
              <a:buFontTx/>
              <a:buNone/>
              <a:defRPr sz="17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9362240"/>
      </p:ext>
    </p:extLst>
  </p:cSld>
  <p:clrMapOvr>
    <a:masterClrMapping/>
  </p:clrMapOvr>
</p:sldLayout>
</file>

<file path=ppt/slideLayouts/slideLayout3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399" y="1083734"/>
            <a:ext cx="11697095" cy="1635082"/>
          </a:xfrm>
        </p:spPr>
        <p:txBody>
          <a:bodyPr anchor="ctr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Box 2"/>
          <p:cNvSpPr txBox="1"/>
          <p:nvPr userDrawn="1"/>
        </p:nvSpPr>
        <p:spPr>
          <a:xfrm>
            <a:off x="895888" y="4421638"/>
            <a:ext cx="252377" cy="649386"/>
          </a:xfrm>
          <a:prstGeom prst="rect">
            <a:avLst/>
          </a:prstGeom>
          <a:noFill/>
        </p:spPr>
        <p:txBody>
          <a:bodyPr wrap="none" lIns="124936" tIns="62473" rIns="124936" bIns="62473" rtlCol="0">
            <a:spAutoFit/>
          </a:bodyPr>
          <a:lstStyle/>
          <a:p>
            <a:pPr defTabSz="879535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 dirty="0">
              <a:solidFill>
                <a:prstClr val="black"/>
              </a:solidFill>
              <a:latin typeface="Arial" charset="0"/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52790164"/>
      </p:ext>
    </p:extLst>
  </p:cSld>
  <p:clrMapOvr>
    <a:masterClrMapping/>
  </p:clrMapOvr>
</p:sldLayout>
</file>

<file path=ppt/slideLayouts/slideLayout3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7333" y="1067930"/>
            <a:ext cx="11704321" cy="1635082"/>
          </a:xfrm>
        </p:spPr>
        <p:txBody>
          <a:bodyPr anchor="ctr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476395" y="2831040"/>
            <a:ext cx="5659496" cy="6012159"/>
          </a:xfrm>
          <a:ln>
            <a:noFill/>
          </a:ln>
        </p:spPr>
        <p:txBody>
          <a:bodyPr/>
          <a:lstStyle>
            <a:lvl1pPr>
              <a:buClr>
                <a:schemeClr val="bg2"/>
              </a:buClr>
              <a:defRPr/>
            </a:lvl1pPr>
            <a:lvl2pPr>
              <a:buClr>
                <a:schemeClr val="bg2"/>
              </a:buClr>
              <a:defRPr/>
            </a:lvl2pPr>
            <a:lvl3pPr>
              <a:buClr>
                <a:schemeClr val="bg2"/>
              </a:buClr>
              <a:defRPr/>
            </a:lvl3pPr>
            <a:lvl4pPr>
              <a:buClr>
                <a:schemeClr val="bg2"/>
              </a:buClr>
              <a:defRPr/>
            </a:lvl4pPr>
            <a:lvl5pPr>
              <a:buClr>
                <a:schemeClr val="bg2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Chart Placeholder 6"/>
          <p:cNvSpPr>
            <a:spLocks noGrp="1"/>
          </p:cNvSpPr>
          <p:nvPr>
            <p:ph type="chart" sz="quarter" idx="12"/>
          </p:nvPr>
        </p:nvSpPr>
        <p:spPr>
          <a:xfrm>
            <a:off x="6497889" y="2818167"/>
            <a:ext cx="5682826" cy="6024201"/>
          </a:xfrm>
        </p:spPr>
        <p:txBody>
          <a:bodyPr/>
          <a:lstStyle/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2439573375"/>
      </p:ext>
    </p:extLst>
  </p:cSld>
  <p:clrMapOvr>
    <a:masterClrMapping/>
  </p:clrMapOvr>
</p:sldLayout>
</file>

<file path=ppt/slideLayouts/slideLayout3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7" name="Chart Placeholder 6"/>
          <p:cNvSpPr>
            <a:spLocks noGrp="1"/>
          </p:cNvSpPr>
          <p:nvPr>
            <p:ph type="chart" sz="quarter" idx="12"/>
          </p:nvPr>
        </p:nvSpPr>
        <p:spPr>
          <a:xfrm>
            <a:off x="6497889" y="3131851"/>
            <a:ext cx="5682826" cy="5839367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6" name="Chart Placeholder 6"/>
          <p:cNvSpPr>
            <a:spLocks noGrp="1"/>
          </p:cNvSpPr>
          <p:nvPr>
            <p:ph type="chart" sz="quarter" idx="13"/>
          </p:nvPr>
        </p:nvSpPr>
        <p:spPr>
          <a:xfrm>
            <a:off x="476395" y="3131851"/>
            <a:ext cx="5682826" cy="5839367"/>
          </a:xfrm>
        </p:spPr>
        <p:txBody>
          <a:bodyPr/>
          <a:lstStyle/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637718324"/>
      </p:ext>
    </p:extLst>
  </p:cSld>
  <p:clrMapOvr>
    <a:masterClrMapping/>
  </p:clrMapOvr>
</p:sldLayout>
</file>

<file path=ppt/slideLayouts/slideLayout3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290" y="6268659"/>
            <a:ext cx="11054080" cy="1937173"/>
          </a:xfrm>
        </p:spPr>
        <p:txBody>
          <a:bodyPr anchor="t"/>
          <a:lstStyle>
            <a:lvl1pPr algn="l">
              <a:defRPr sz="57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290" y="4134160"/>
            <a:ext cx="11054080" cy="2133599"/>
          </a:xfrm>
        </p:spPr>
        <p:txBody>
          <a:bodyPr anchor="b"/>
          <a:lstStyle>
            <a:lvl1pPr marL="0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1pPr>
            <a:lvl2pPr marL="625528" indent="0">
              <a:buNone/>
              <a:defRPr sz="2600">
                <a:solidFill>
                  <a:schemeClr val="tx1">
                    <a:tint val="75000"/>
                  </a:schemeClr>
                </a:solidFill>
              </a:defRPr>
            </a:lvl2pPr>
            <a:lvl3pPr marL="1251118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3pPr>
            <a:lvl4pPr marL="1876461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4pPr>
            <a:lvl5pPr marL="250201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5pPr>
            <a:lvl6pPr marL="312739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6pPr>
            <a:lvl7pPr marL="3752937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7pPr>
            <a:lvl8pPr marL="437835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8pPr>
            <a:lvl9pPr marL="5003853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0247" y="9041210"/>
            <a:ext cx="3034453" cy="519289"/>
          </a:xfrm>
          <a:prstGeom prst="rect">
            <a:avLst/>
          </a:prstGeom>
        </p:spPr>
        <p:txBody>
          <a:bodyPr lIns="124936" tIns="62473" rIns="124936" bIns="62473"/>
          <a:lstStyle/>
          <a:p>
            <a:pPr defTabSz="879535" eaLnBrk="0" fontAlgn="base">
              <a:spcBef>
                <a:spcPct val="0"/>
              </a:spcBef>
              <a:spcAft>
                <a:spcPct val="0"/>
              </a:spcAft>
            </a:pPr>
            <a:fld id="{232DCDD3-33EC-4F55-812B-EC6CAD0CD280}" type="datetimeFigureOut">
              <a:rPr lang="en-US" sz="3400" kern="1200" smtClean="0">
                <a:solidFill>
                  <a:prstClr val="black"/>
                </a:solidFill>
                <a:latin typeface="Arial" charset="0"/>
                <a:ea typeface="ヒラギノ角ゴ Pro W3" charset="-128"/>
              </a:rPr>
              <a:pPr defTabSz="879535" eaLnBrk="0" fontAlgn="base">
                <a:spcBef>
                  <a:spcPct val="0"/>
                </a:spcBef>
                <a:spcAft>
                  <a:spcPct val="0"/>
                </a:spcAft>
              </a:pPr>
              <a:t>3/19/18</a:t>
            </a:fld>
            <a:endParaRPr lang="en-US" sz="3400" kern="1200">
              <a:solidFill>
                <a:prstClr val="black"/>
              </a:solidFill>
              <a:latin typeface="Arial" charset="0"/>
              <a:ea typeface="ヒラギノ角ゴ Pro W3" charset="-128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443315" y="9041210"/>
            <a:ext cx="4118187" cy="519289"/>
          </a:xfrm>
          <a:prstGeom prst="rect">
            <a:avLst/>
          </a:prstGeom>
        </p:spPr>
        <p:txBody>
          <a:bodyPr lIns="124936" tIns="62473" rIns="124936" bIns="62473"/>
          <a:lstStyle/>
          <a:p>
            <a:pPr defTabSz="879535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>
              <a:solidFill>
                <a:prstClr val="black"/>
              </a:solidFill>
              <a:latin typeface="Arial" charset="0"/>
              <a:ea typeface="ヒラギノ角ゴ Pro W3" charset="-128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320114" y="9041210"/>
            <a:ext cx="3034453" cy="519289"/>
          </a:xfrm>
          <a:prstGeom prst="rect">
            <a:avLst/>
          </a:prstGeom>
        </p:spPr>
        <p:txBody>
          <a:bodyPr lIns="124936" tIns="62473" rIns="124936" bIns="62473"/>
          <a:lstStyle/>
          <a:p>
            <a:pPr defTabSz="879535" eaLnBrk="0" fontAlgn="base">
              <a:spcBef>
                <a:spcPct val="0"/>
              </a:spcBef>
              <a:spcAft>
                <a:spcPct val="0"/>
              </a:spcAft>
            </a:pPr>
            <a:fld id="{63C08A96-9A02-46E6-B068-E0FDCC2A9A1E}" type="slidenum">
              <a:rPr lang="en-US" sz="3400" kern="1200" smtClean="0">
                <a:solidFill>
                  <a:prstClr val="black"/>
                </a:solidFill>
                <a:latin typeface="Arial" charset="0"/>
                <a:ea typeface="ヒラギノ角ゴ Pro W3" charset="-128"/>
              </a:rPr>
              <a:pPr defTabSz="879535" eaLnBrk="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sz="3400" kern="1200">
              <a:solidFill>
                <a:prstClr val="black"/>
              </a:solidFill>
              <a:latin typeface="Arial" charset="0"/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373297"/>
      </p:ext>
    </p:extLst>
  </p:cSld>
  <p:clrMapOvr>
    <a:masterClrMapping/>
  </p:clrMapOvr>
</p:sldLayout>
</file>

<file path=ppt/slideLayouts/slideLayout3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 bwMode="auto">
          <a:xfrm>
            <a:off x="0" y="0"/>
            <a:ext cx="13004800" cy="9753600"/>
          </a:xfrm>
          <a:prstGeom prst="rect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4950" tIns="62479" rIns="124950" bIns="62479" numCol="1" rtlCol="0" anchor="t" anchorCtr="0" compatLnSpc="1">
            <a:prstTxWarp prst="textNoShape">
              <a:avLst/>
            </a:prstTxWarp>
          </a:bodyPr>
          <a:lstStyle/>
          <a:p>
            <a:pPr defTabSz="879624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 baseline="-25000" dirty="0">
              <a:solidFill>
                <a:prstClr val="black"/>
              </a:solidFill>
              <a:latin typeface="Arial" charset="0"/>
              <a:ea typeface="ヒラギノ角ゴ Pro W3" charset="-12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392" y="5641800"/>
            <a:ext cx="11704320" cy="3067419"/>
          </a:xfrm>
        </p:spPr>
        <p:txBody>
          <a:bodyPr/>
          <a:lstStyle>
            <a:lvl1pPr marL="0" indent="0">
              <a:spcAft>
                <a:spcPts val="0"/>
              </a:spcAft>
              <a:buFontTx/>
              <a:buNone/>
              <a:tabLst>
                <a:tab pos="1251246" algn="l"/>
              </a:tabLst>
              <a:defRPr sz="2800" b="1">
                <a:solidFill>
                  <a:srgbClr val="FFFFFF"/>
                </a:solidFill>
              </a:defRPr>
            </a:lvl1pPr>
            <a:lvl2pPr marL="0" indent="0">
              <a:spcAft>
                <a:spcPts val="0"/>
              </a:spcAft>
              <a:buFontTx/>
              <a:buNone/>
              <a:tabLst>
                <a:tab pos="938294" algn="l"/>
              </a:tabLst>
              <a:defRPr sz="1400" b="1">
                <a:solidFill>
                  <a:srgbClr val="FFFFFF"/>
                </a:solidFill>
              </a:defRPr>
            </a:lvl2pPr>
            <a:lvl3pPr marL="1251246" indent="-1251246">
              <a:spcAft>
                <a:spcPts val="0"/>
              </a:spcAft>
              <a:buFontTx/>
              <a:buNone/>
              <a:tabLst/>
              <a:defRPr sz="1400" b="0">
                <a:solidFill>
                  <a:srgbClr val="FFFFFF"/>
                </a:solidFill>
              </a:defRPr>
            </a:lvl3pPr>
            <a:lvl4pPr marL="1251246" indent="-1251246">
              <a:spcAft>
                <a:spcPts val="0"/>
              </a:spcAft>
              <a:buFontTx/>
              <a:buNone/>
              <a:tabLst/>
              <a:defRPr sz="1400">
                <a:solidFill>
                  <a:srgbClr val="FFFFFF"/>
                </a:solidFill>
              </a:defRPr>
            </a:lvl4pPr>
            <a:lvl5pPr marL="1251246" indent="-1251246">
              <a:spcAft>
                <a:spcPts val="0"/>
              </a:spcAft>
              <a:buFontTx/>
              <a:buNone/>
              <a:tabLst/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392" y="2061355"/>
            <a:ext cx="11704320" cy="3564278"/>
          </a:xfrm>
        </p:spPr>
        <p:txBody>
          <a:bodyPr anchor="t"/>
          <a:lstStyle>
            <a:lvl1pPr>
              <a:defRPr sz="71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Subtitle 8"/>
          <p:cNvSpPr txBox="1">
            <a:spLocks/>
          </p:cNvSpPr>
          <p:nvPr userDrawn="1"/>
        </p:nvSpPr>
        <p:spPr bwMode="auto">
          <a:xfrm>
            <a:off x="10747022" y="1047015"/>
            <a:ext cx="1596700" cy="2256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24950" tIns="62479" rIns="124950" bIns="62479" numCol="1" anchor="t" anchorCtr="0" compatLnSpc="1">
            <a:prstTxWarp prst="textNoShape">
              <a:avLst/>
            </a:prstTxWarp>
          </a:bodyPr>
          <a:lstStyle/>
          <a:p>
            <a:pPr algn="r" defTabSz="879624" eaLnBrk="0" fontAlgn="base">
              <a:spcBef>
                <a:spcPct val="20000"/>
              </a:spcBef>
              <a:spcAft>
                <a:spcPts val="853"/>
              </a:spcAft>
              <a:buClr>
                <a:srgbClr val="A3B222"/>
              </a:buClr>
              <a:defRPr/>
            </a:pPr>
            <a:r>
              <a:rPr lang="en-US" b="1" dirty="0">
                <a:solidFill>
                  <a:srgbClr val="FFFFFF"/>
                </a:solidFill>
                <a:latin typeface="Arial" charset="0"/>
                <a:ea typeface="ヒラギノ角ゴ Pro W3" charset="-128"/>
              </a:rPr>
              <a:t>February 5, 2016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625" y="372594"/>
            <a:ext cx="5036776" cy="979614"/>
          </a:xfrm>
          <a:prstGeom prst="rect">
            <a:avLst/>
          </a:prstGeom>
        </p:spPr>
      </p:pic>
      <p:sp>
        <p:nvSpPr>
          <p:cNvPr id="12" name="Rectangle 11"/>
          <p:cNvSpPr/>
          <p:nvPr userDrawn="1"/>
        </p:nvSpPr>
        <p:spPr bwMode="auto">
          <a:xfrm>
            <a:off x="650240" y="1589476"/>
            <a:ext cx="11704320" cy="245646"/>
          </a:xfrm>
          <a:prstGeom prst="rect">
            <a:avLst/>
          </a:prstGeom>
          <a:solidFill>
            <a:schemeClr val="bg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4950" tIns="62479" rIns="124950" bIns="62479" numCol="1" rtlCol="0" anchor="t" anchorCtr="0" compatLnSpc="1">
            <a:prstTxWarp prst="textNoShape">
              <a:avLst/>
            </a:prstTxWarp>
          </a:bodyPr>
          <a:lstStyle/>
          <a:p>
            <a:pPr defTabSz="879624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 dirty="0">
              <a:solidFill>
                <a:prstClr val="black"/>
              </a:solidFill>
              <a:latin typeface="Arial" charset="0"/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82810146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399" y="1083734"/>
            <a:ext cx="11697095" cy="1635082"/>
          </a:xfrm>
        </p:spPr>
        <p:txBody>
          <a:bodyPr anchor="ctr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Box 2"/>
          <p:cNvSpPr txBox="1"/>
          <p:nvPr userDrawn="1"/>
        </p:nvSpPr>
        <p:spPr>
          <a:xfrm>
            <a:off x="896925" y="4421636"/>
            <a:ext cx="248506" cy="647578"/>
          </a:xfrm>
          <a:prstGeom prst="rect">
            <a:avLst/>
          </a:prstGeom>
          <a:noFill/>
        </p:spPr>
        <p:txBody>
          <a:bodyPr wrap="none" lIns="122946" tIns="61544" rIns="122946" bIns="61544" rtlCol="0">
            <a:spAutoFit/>
          </a:bodyPr>
          <a:lstStyle/>
          <a:p>
            <a:pPr defTabSz="866592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 dirty="0">
              <a:solidFill>
                <a:prstClr val="black"/>
              </a:solidFill>
              <a:latin typeface="Arial" charset="0"/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528780533"/>
      </p:ext>
    </p:extLst>
  </p:cSld>
  <p:clrMapOvr>
    <a:masterClrMapping/>
  </p:clrMapOvr>
</p:sldLayout>
</file>

<file path=ppt/slideLayouts/slideLayout34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 bwMode="auto">
          <a:xfrm>
            <a:off x="0" y="0"/>
            <a:ext cx="13004800" cy="9753600"/>
          </a:xfrm>
          <a:prstGeom prst="rect">
            <a:avLst/>
          </a:prstGeom>
          <a:solidFill>
            <a:srgbClr val="0065A4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4950" tIns="62479" rIns="124950" bIns="62479" numCol="1" rtlCol="0" anchor="t" anchorCtr="0" compatLnSpc="1">
            <a:prstTxWarp prst="textNoShape">
              <a:avLst/>
            </a:prstTxWarp>
          </a:bodyPr>
          <a:lstStyle/>
          <a:p>
            <a:pPr defTabSz="879624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 dirty="0">
              <a:solidFill>
                <a:prstClr val="black"/>
              </a:solidFill>
              <a:latin typeface="Arial" charset="0"/>
              <a:ea typeface="ヒラギノ角ゴ Pro W3" charset="-12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392" y="5641800"/>
            <a:ext cx="11704320" cy="3067419"/>
          </a:xfrm>
        </p:spPr>
        <p:txBody>
          <a:bodyPr/>
          <a:lstStyle>
            <a:lvl1pPr marL="0" indent="0">
              <a:spcAft>
                <a:spcPts val="0"/>
              </a:spcAft>
              <a:buFontTx/>
              <a:buNone/>
              <a:tabLst>
                <a:tab pos="1251246" algn="l"/>
              </a:tabLst>
              <a:defRPr sz="2800" b="1">
                <a:solidFill>
                  <a:srgbClr val="FFFFFF"/>
                </a:solidFill>
              </a:defRPr>
            </a:lvl1pPr>
            <a:lvl2pPr marL="0" indent="0">
              <a:spcAft>
                <a:spcPts val="0"/>
              </a:spcAft>
              <a:buFontTx/>
              <a:buNone/>
              <a:tabLst>
                <a:tab pos="938294" algn="l"/>
              </a:tabLst>
              <a:defRPr sz="1400" b="1">
                <a:solidFill>
                  <a:srgbClr val="FFFFFF"/>
                </a:solidFill>
              </a:defRPr>
            </a:lvl2pPr>
            <a:lvl3pPr marL="1251246" indent="-1251246">
              <a:spcAft>
                <a:spcPts val="0"/>
              </a:spcAft>
              <a:buFontTx/>
              <a:buNone/>
              <a:tabLst/>
              <a:defRPr sz="1400" b="0">
                <a:solidFill>
                  <a:srgbClr val="FFFFFF"/>
                </a:solidFill>
              </a:defRPr>
            </a:lvl3pPr>
            <a:lvl4pPr marL="1251246" indent="-1251246">
              <a:spcAft>
                <a:spcPts val="0"/>
              </a:spcAft>
              <a:buFontTx/>
              <a:buNone/>
              <a:tabLst/>
              <a:defRPr sz="1400">
                <a:solidFill>
                  <a:srgbClr val="FFFFFF"/>
                </a:solidFill>
              </a:defRPr>
            </a:lvl4pPr>
            <a:lvl5pPr marL="1251246" indent="-1251246">
              <a:spcAft>
                <a:spcPts val="0"/>
              </a:spcAft>
              <a:buFontTx/>
              <a:buNone/>
              <a:tabLst/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392" y="2061355"/>
            <a:ext cx="11704320" cy="3564278"/>
          </a:xfrm>
        </p:spPr>
        <p:txBody>
          <a:bodyPr anchor="t"/>
          <a:lstStyle>
            <a:lvl1pPr>
              <a:defRPr sz="71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Subtitle 8"/>
          <p:cNvSpPr txBox="1">
            <a:spLocks/>
          </p:cNvSpPr>
          <p:nvPr userDrawn="1"/>
        </p:nvSpPr>
        <p:spPr bwMode="auto">
          <a:xfrm>
            <a:off x="10747022" y="1047015"/>
            <a:ext cx="1596700" cy="2256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24950" tIns="62479" rIns="124950" bIns="62479" numCol="1" anchor="t" anchorCtr="0" compatLnSpc="1">
            <a:prstTxWarp prst="textNoShape">
              <a:avLst/>
            </a:prstTxWarp>
          </a:bodyPr>
          <a:lstStyle/>
          <a:p>
            <a:pPr algn="r" defTabSz="879624" eaLnBrk="0" fontAlgn="base">
              <a:spcBef>
                <a:spcPct val="20000"/>
              </a:spcBef>
              <a:spcAft>
                <a:spcPts val="853"/>
              </a:spcAft>
              <a:buClr>
                <a:srgbClr val="A3B222"/>
              </a:buClr>
              <a:defRPr/>
            </a:pPr>
            <a:r>
              <a:rPr lang="en-US" b="1" dirty="0">
                <a:latin typeface="Arial" charset="0"/>
                <a:ea typeface="ヒラギノ角ゴ Pro W3" charset="-128"/>
              </a:rPr>
              <a:t>MONTH XX, 2012</a:t>
            </a:r>
          </a:p>
        </p:txBody>
      </p:sp>
      <p:sp>
        <p:nvSpPr>
          <p:cNvPr id="12" name="Rectangle 11"/>
          <p:cNvSpPr/>
          <p:nvPr userDrawn="1"/>
        </p:nvSpPr>
        <p:spPr bwMode="auto">
          <a:xfrm>
            <a:off x="650240" y="1589476"/>
            <a:ext cx="11704320" cy="245646"/>
          </a:xfrm>
          <a:prstGeom prst="rect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4950" tIns="62479" rIns="124950" bIns="62479" numCol="1" rtlCol="0" anchor="t" anchorCtr="0" compatLnSpc="1">
            <a:prstTxWarp prst="textNoShape">
              <a:avLst/>
            </a:prstTxWarp>
          </a:bodyPr>
          <a:lstStyle/>
          <a:p>
            <a:pPr defTabSz="879624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 dirty="0">
              <a:solidFill>
                <a:prstClr val="black"/>
              </a:solidFill>
              <a:latin typeface="Arial" charset="0"/>
              <a:ea typeface="ヒラギノ角ゴ Pro W3" charset="-128"/>
            </a:endParaRPr>
          </a:p>
        </p:txBody>
      </p:sp>
      <p:pic>
        <p:nvPicPr>
          <p:cNvPr id="10" name="Picture 9" descr="CCRC_logo_reverse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17898" y="130049"/>
            <a:ext cx="4473651" cy="1509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5869310"/>
      </p:ext>
    </p:extLst>
  </p:cSld>
  <p:clrMapOvr>
    <a:masterClrMapping/>
  </p:clrMapOvr>
</p:sldLayout>
</file>

<file path=ppt/slideLayouts/slideLayout3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 bwMode="auto">
          <a:xfrm>
            <a:off x="0" y="0"/>
            <a:ext cx="13004800" cy="9753600"/>
          </a:xfrm>
          <a:prstGeom prst="rect">
            <a:avLst/>
          </a:prstGeom>
          <a:solidFill>
            <a:srgbClr val="0065A4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4950" tIns="62479" rIns="124950" bIns="62479" numCol="1" rtlCol="0" anchor="t" anchorCtr="0" compatLnSpc="1">
            <a:prstTxWarp prst="textNoShape">
              <a:avLst/>
            </a:prstTxWarp>
          </a:bodyPr>
          <a:lstStyle/>
          <a:p>
            <a:pPr defTabSz="879624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 dirty="0">
              <a:solidFill>
                <a:prstClr val="black"/>
              </a:solidFill>
              <a:latin typeface="Arial" charset="0"/>
              <a:ea typeface="ヒラギノ角ゴ Pro W3" charset="-128"/>
            </a:endParaRPr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76392" y="1067928"/>
            <a:ext cx="11704320" cy="5477370"/>
          </a:xfrm>
        </p:spPr>
        <p:txBody>
          <a:bodyPr anchor="t"/>
          <a:lstStyle>
            <a:lvl1pPr>
              <a:spcBef>
                <a:spcPts val="0"/>
              </a:spcBef>
              <a:defRPr sz="85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76392" y="6546364"/>
            <a:ext cx="7610216" cy="1250809"/>
          </a:xfrm>
        </p:spPr>
        <p:txBody>
          <a:bodyPr/>
          <a:lstStyle>
            <a:lvl1pPr marL="0" indent="0">
              <a:spcAft>
                <a:spcPts val="853"/>
              </a:spcAft>
              <a:buFontTx/>
              <a:buNone/>
              <a:defRPr sz="28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8" name="Text Box 9"/>
          <p:cNvSpPr txBox="1">
            <a:spLocks noChangeArrowheads="1"/>
          </p:cNvSpPr>
          <p:nvPr userDrawn="1"/>
        </p:nvSpPr>
        <p:spPr bwMode="auto">
          <a:xfrm>
            <a:off x="8351972" y="412430"/>
            <a:ext cx="4132638" cy="285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24950" tIns="62479" rIns="124950" bIns="62479">
            <a:prstTxWarp prst="textNoShape">
              <a:avLst/>
            </a:prstTxWarp>
            <a:spAutoFit/>
          </a:bodyPr>
          <a:lstStyle/>
          <a:p>
            <a:pPr algn="r" defTabSz="879624" eaLnBrk="0" fontAlgn="base">
              <a:spcBef>
                <a:spcPts val="327"/>
              </a:spcBef>
              <a:spcAft>
                <a:spcPct val="0"/>
              </a:spcAft>
              <a:defRPr/>
            </a:pPr>
            <a:r>
              <a:rPr lang="en-US" sz="1000" b="1" kern="1200" dirty="0">
                <a:latin typeface="Arial" charset="0"/>
                <a:ea typeface="ヒラギノ角ゴ Pro W3" charset="-128"/>
              </a:rPr>
              <a:t>PRESENTATION TITLE IN HEADER / JUNE 8, 2012</a:t>
            </a:r>
            <a:endParaRPr lang="en-US" sz="1000" kern="1200" dirty="0">
              <a:latin typeface="Arial" charset="0"/>
              <a:ea typeface="ヒラギノ角ゴ Pro W3" charset="-128"/>
            </a:endParaRPr>
          </a:p>
        </p:txBody>
      </p:sp>
      <p:sp>
        <p:nvSpPr>
          <p:cNvPr id="9" name="Text Box 9"/>
          <p:cNvSpPr txBox="1">
            <a:spLocks noChangeArrowheads="1"/>
          </p:cNvSpPr>
          <p:nvPr userDrawn="1"/>
        </p:nvSpPr>
        <p:spPr bwMode="auto">
          <a:xfrm>
            <a:off x="520199" y="397982"/>
            <a:ext cx="4623929" cy="285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24950" tIns="62479" rIns="124950" bIns="62479">
            <a:prstTxWarp prst="textNoShape">
              <a:avLst/>
            </a:prstTxWarp>
            <a:spAutoFit/>
          </a:bodyPr>
          <a:lstStyle/>
          <a:p>
            <a:pPr defTabSz="879624" eaLnBrk="0" fontAlgn="base">
              <a:spcBef>
                <a:spcPts val="327"/>
              </a:spcBef>
              <a:spcAft>
                <a:spcPct val="0"/>
              </a:spcAft>
              <a:defRPr/>
            </a:pPr>
            <a:r>
              <a:rPr lang="en-US" sz="1000" b="1" kern="1200" dirty="0">
                <a:latin typeface="Arial" charset="0"/>
                <a:ea typeface="ヒラギノ角ゴ Pro W3" charset="-128"/>
              </a:rPr>
              <a:t>COMMUNITY COLLEGE RESEARCH CENTER</a:t>
            </a:r>
            <a:endParaRPr lang="en-US" sz="1000" kern="1200" dirty="0">
              <a:latin typeface="Arial" charset="0"/>
              <a:ea typeface="ヒラギノ角ゴ Pro W3" charset="-128"/>
            </a:endParaRPr>
          </a:p>
        </p:txBody>
      </p:sp>
      <p:sp>
        <p:nvSpPr>
          <p:cNvPr id="10" name="Rectangle 9"/>
          <p:cNvSpPr/>
          <p:nvPr userDrawn="1"/>
        </p:nvSpPr>
        <p:spPr bwMode="auto">
          <a:xfrm>
            <a:off x="650240" y="751389"/>
            <a:ext cx="11704320" cy="245646"/>
          </a:xfrm>
          <a:prstGeom prst="rect">
            <a:avLst/>
          </a:prstGeom>
          <a:solidFill>
            <a:srgbClr val="14131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4950" tIns="62479" rIns="124950" bIns="62479" numCol="1" rtlCol="0" anchor="t" anchorCtr="0" compatLnSpc="1">
            <a:prstTxWarp prst="textNoShape">
              <a:avLst/>
            </a:prstTxWarp>
          </a:bodyPr>
          <a:lstStyle/>
          <a:p>
            <a:pPr defTabSz="879624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>
              <a:solidFill>
                <a:prstClr val="black"/>
              </a:solidFill>
              <a:latin typeface="Arial" charset="0"/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375996292"/>
      </p:ext>
    </p:extLst>
  </p:cSld>
  <p:clrMapOvr>
    <a:masterClrMapping/>
  </p:clrMapOvr>
</p:sldLayout>
</file>

<file path=ppt/slideLayouts/slideLayout3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462847" y="1069000"/>
            <a:ext cx="11971694" cy="5463371"/>
          </a:xfrm>
        </p:spPr>
        <p:txBody>
          <a:bodyPr anchor="t"/>
          <a:lstStyle>
            <a:lvl1pPr>
              <a:spcBef>
                <a:spcPts val="0"/>
              </a:spcBef>
              <a:defRPr sz="8500">
                <a:solidFill>
                  <a:srgbClr val="141313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br>
              <a:rPr lang="en-US" dirty="0"/>
            </a:br>
            <a:endParaRPr lang="en-US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76393" y="6530559"/>
            <a:ext cx="7784064" cy="1250809"/>
          </a:xfrm>
        </p:spPr>
        <p:txBody>
          <a:bodyPr/>
          <a:lstStyle>
            <a:lvl1pPr marL="0" indent="0">
              <a:spcAft>
                <a:spcPts val="853"/>
              </a:spcAft>
              <a:buFontTx/>
              <a:buNone/>
              <a:defRPr sz="2800" b="1">
                <a:solidFill>
                  <a:srgbClr val="141313"/>
                </a:solidFill>
              </a:defRPr>
            </a:lvl1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855617037"/>
      </p:ext>
    </p:extLst>
  </p:cSld>
  <p:clrMapOvr>
    <a:masterClrMapping/>
  </p:clrMapOvr>
</p:sldLayout>
</file>

<file path=ppt/slideLayouts/slideLayout34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392" y="2856990"/>
            <a:ext cx="11704320" cy="6364678"/>
          </a:xfrm>
        </p:spPr>
        <p:txBody>
          <a:bodyPr/>
          <a:lstStyle>
            <a:lvl1pPr>
              <a:buClr>
                <a:schemeClr val="bg2"/>
              </a:buClr>
              <a:defRPr/>
            </a:lvl1pPr>
            <a:lvl2pPr>
              <a:buClr>
                <a:schemeClr val="bg2"/>
              </a:buClr>
              <a:defRPr/>
            </a:lvl2pPr>
            <a:lvl3pPr>
              <a:buClr>
                <a:schemeClr val="bg2"/>
              </a:buClr>
              <a:defRPr/>
            </a:lvl3pPr>
            <a:lvl4pPr>
              <a:buClr>
                <a:schemeClr val="bg2"/>
              </a:buClr>
              <a:defRPr/>
            </a:lvl4pPr>
            <a:lvl5pPr>
              <a:buClr>
                <a:schemeClr val="bg2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392" y="1083733"/>
            <a:ext cx="11704320" cy="1625600"/>
          </a:xfrm>
        </p:spPr>
        <p:txBody>
          <a:bodyPr anchor="ctr"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380140411"/>
      </p:ext>
    </p:extLst>
  </p:cSld>
  <p:clrMapOvr>
    <a:masterClrMapping/>
  </p:clrMapOvr>
</p:sldLayout>
</file>

<file path=ppt/slideLayouts/slideLayout34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 bwMode="auto">
          <a:xfrm>
            <a:off x="0" y="0"/>
            <a:ext cx="13004800" cy="9753600"/>
          </a:xfrm>
          <a:prstGeom prst="rect">
            <a:avLst/>
          </a:prstGeom>
          <a:solidFill>
            <a:schemeClr val="bg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4950" tIns="62479" rIns="124950" bIns="62479" numCol="1" rtlCol="0" anchor="t" anchorCtr="0" compatLnSpc="1">
            <a:prstTxWarp prst="textNoShape">
              <a:avLst/>
            </a:prstTxWarp>
          </a:bodyPr>
          <a:lstStyle/>
          <a:p>
            <a:pPr defTabSz="879624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 dirty="0">
              <a:solidFill>
                <a:prstClr val="black"/>
              </a:solidFill>
              <a:latin typeface="Arial" charset="0"/>
              <a:ea typeface="ヒラギノ角ゴ Pro W3" charset="-128"/>
            </a:endParaRPr>
          </a:p>
        </p:txBody>
      </p:sp>
      <p:sp>
        <p:nvSpPr>
          <p:cNvPr id="5" name="Text Box 9"/>
          <p:cNvSpPr txBox="1">
            <a:spLocks noChangeArrowheads="1"/>
          </p:cNvSpPr>
          <p:nvPr userDrawn="1"/>
        </p:nvSpPr>
        <p:spPr bwMode="auto">
          <a:xfrm>
            <a:off x="8351972" y="412430"/>
            <a:ext cx="4132638" cy="285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24950" tIns="62479" rIns="124950" bIns="62479">
            <a:prstTxWarp prst="textNoShape">
              <a:avLst/>
            </a:prstTxWarp>
            <a:spAutoFit/>
          </a:bodyPr>
          <a:lstStyle/>
          <a:p>
            <a:pPr algn="r" defTabSz="879624" eaLnBrk="0" fontAlgn="base">
              <a:spcBef>
                <a:spcPts val="327"/>
              </a:spcBef>
              <a:spcAft>
                <a:spcPct val="0"/>
              </a:spcAft>
              <a:defRPr/>
            </a:pPr>
            <a:r>
              <a:rPr lang="en-US" sz="1000" b="1" kern="1200" dirty="0">
                <a:solidFill>
                  <a:prstClr val="black"/>
                </a:solidFill>
                <a:latin typeface="Arial" charset="0"/>
                <a:ea typeface="ヒラギノ角ゴ Pro W3" charset="-128"/>
              </a:rPr>
              <a:t>PRESENTATION TITLE IN HEADER / MONTH XX, 2012</a:t>
            </a:r>
            <a:endParaRPr lang="en-US" sz="1000" kern="1200" dirty="0">
              <a:solidFill>
                <a:prstClr val="black"/>
              </a:solidFill>
              <a:latin typeface="Arial" charset="0"/>
              <a:ea typeface="ヒラギノ角ゴ Pro W3" charset="-128"/>
            </a:endParaRPr>
          </a:p>
        </p:txBody>
      </p:sp>
      <p:sp>
        <p:nvSpPr>
          <p:cNvPr id="6" name="Text Box 9"/>
          <p:cNvSpPr txBox="1">
            <a:spLocks noChangeArrowheads="1"/>
          </p:cNvSpPr>
          <p:nvPr userDrawn="1"/>
        </p:nvSpPr>
        <p:spPr bwMode="auto">
          <a:xfrm>
            <a:off x="520199" y="397982"/>
            <a:ext cx="4623929" cy="285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24950" tIns="62479" rIns="124950" bIns="62479">
            <a:prstTxWarp prst="textNoShape">
              <a:avLst/>
            </a:prstTxWarp>
            <a:spAutoFit/>
          </a:bodyPr>
          <a:lstStyle/>
          <a:p>
            <a:pPr defTabSz="879624" eaLnBrk="0" fontAlgn="base">
              <a:spcBef>
                <a:spcPts val="327"/>
              </a:spcBef>
              <a:spcAft>
                <a:spcPct val="0"/>
              </a:spcAft>
              <a:defRPr/>
            </a:pPr>
            <a:r>
              <a:rPr lang="en-US" sz="1000" b="1" kern="1200" dirty="0">
                <a:solidFill>
                  <a:prstClr val="black"/>
                </a:solidFill>
                <a:latin typeface="Arial" charset="0"/>
                <a:ea typeface="ヒラギノ角ゴ Pro W3" charset="-128"/>
              </a:rPr>
              <a:t>COMMUNITY COLLEGE RESEARCH CENTER</a:t>
            </a:r>
            <a:endParaRPr lang="en-US" sz="1000" kern="1200" dirty="0">
              <a:solidFill>
                <a:prstClr val="black"/>
              </a:solidFill>
              <a:latin typeface="Arial" charset="0"/>
              <a:ea typeface="ヒラギノ角ゴ Pro W3" charset="-128"/>
            </a:endParaRPr>
          </a:p>
        </p:txBody>
      </p:sp>
      <p:sp>
        <p:nvSpPr>
          <p:cNvPr id="7" name="Rectangle 6"/>
          <p:cNvSpPr/>
          <p:nvPr userDrawn="1"/>
        </p:nvSpPr>
        <p:spPr bwMode="auto">
          <a:xfrm>
            <a:off x="650240" y="751389"/>
            <a:ext cx="11704320" cy="245646"/>
          </a:xfrm>
          <a:prstGeom prst="rect">
            <a:avLst/>
          </a:prstGeom>
          <a:solidFill>
            <a:srgbClr val="14131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4950" tIns="62479" rIns="124950" bIns="62479" numCol="1" rtlCol="0" anchor="t" anchorCtr="0" compatLnSpc="1">
            <a:prstTxWarp prst="textNoShape">
              <a:avLst/>
            </a:prstTxWarp>
          </a:bodyPr>
          <a:lstStyle/>
          <a:p>
            <a:pPr defTabSz="879624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>
              <a:solidFill>
                <a:prstClr val="black"/>
              </a:solidFill>
              <a:latin typeface="Arial" charset="0"/>
              <a:ea typeface="ヒラギノ角ゴ Pro W3" charset="-12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392" y="2856990"/>
            <a:ext cx="11704320" cy="6364678"/>
          </a:xfrm>
        </p:spPr>
        <p:txBody>
          <a:bodyPr/>
          <a:lstStyle>
            <a:lvl1pPr>
              <a:buClr>
                <a:schemeClr val="tx1"/>
              </a:buClr>
              <a:defRPr>
                <a:solidFill>
                  <a:srgbClr val="FFFFFF"/>
                </a:solidFill>
              </a:defRPr>
            </a:lvl1pPr>
            <a:lvl2pPr>
              <a:buClr>
                <a:schemeClr val="tx1"/>
              </a:buClr>
              <a:defRPr>
                <a:solidFill>
                  <a:srgbClr val="FFFFFF"/>
                </a:solidFill>
              </a:defRPr>
            </a:lvl2pPr>
            <a:lvl3pPr>
              <a:buClr>
                <a:schemeClr val="tx1"/>
              </a:buClr>
              <a:defRPr>
                <a:solidFill>
                  <a:srgbClr val="FFFFFF"/>
                </a:solidFill>
              </a:defRPr>
            </a:lvl3pPr>
            <a:lvl4pPr>
              <a:buClr>
                <a:schemeClr val="tx1"/>
              </a:buClr>
              <a:defRPr>
                <a:solidFill>
                  <a:srgbClr val="FFFFFF"/>
                </a:solidFill>
              </a:defRPr>
            </a:lvl4pPr>
            <a:lvl5pPr>
              <a:buClr>
                <a:schemeClr val="tx1"/>
              </a:buCl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392" y="1083733"/>
            <a:ext cx="11704320" cy="1625600"/>
          </a:xfrm>
        </p:spPr>
        <p:txBody>
          <a:bodyPr anchor="ctr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066689080"/>
      </p:ext>
    </p:extLst>
  </p:cSld>
  <p:clrMapOvr>
    <a:masterClrMapping/>
  </p:clrMapOvr>
</p:sldLayout>
</file>

<file path=ppt/slideLayouts/slideLayout34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 bwMode="auto">
          <a:xfrm>
            <a:off x="0" y="0"/>
            <a:ext cx="13004800" cy="9753600"/>
          </a:xfrm>
          <a:prstGeom prst="rect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4950" tIns="62479" rIns="124950" bIns="62479" numCol="1" rtlCol="0" anchor="t" anchorCtr="0" compatLnSpc="1">
            <a:prstTxWarp prst="textNoShape">
              <a:avLst/>
            </a:prstTxWarp>
          </a:bodyPr>
          <a:lstStyle/>
          <a:p>
            <a:pPr defTabSz="879624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 dirty="0">
              <a:solidFill>
                <a:prstClr val="black"/>
              </a:solidFill>
              <a:latin typeface="Arial" charset="0"/>
              <a:ea typeface="ヒラギノ角ゴ Pro W3" charset="-128"/>
            </a:endParaRPr>
          </a:p>
        </p:txBody>
      </p:sp>
      <p:sp>
        <p:nvSpPr>
          <p:cNvPr id="5" name="Text Box 9"/>
          <p:cNvSpPr txBox="1">
            <a:spLocks noChangeArrowheads="1"/>
          </p:cNvSpPr>
          <p:nvPr userDrawn="1"/>
        </p:nvSpPr>
        <p:spPr bwMode="auto">
          <a:xfrm>
            <a:off x="8351972" y="412430"/>
            <a:ext cx="4132638" cy="285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24950" tIns="62479" rIns="124950" bIns="62479">
            <a:prstTxWarp prst="textNoShape">
              <a:avLst/>
            </a:prstTxWarp>
            <a:spAutoFit/>
          </a:bodyPr>
          <a:lstStyle/>
          <a:p>
            <a:pPr algn="r" defTabSz="879624" eaLnBrk="0" fontAlgn="base">
              <a:spcBef>
                <a:spcPts val="327"/>
              </a:spcBef>
              <a:spcAft>
                <a:spcPct val="0"/>
              </a:spcAft>
              <a:defRPr/>
            </a:pPr>
            <a:r>
              <a:rPr lang="en-US" sz="1000" b="1" kern="1200" dirty="0">
                <a:solidFill>
                  <a:srgbClr val="FFFFFF"/>
                </a:solidFill>
                <a:latin typeface="Arial" charset="0"/>
                <a:ea typeface="ヒラギノ角ゴ Pro W3" charset="-128"/>
              </a:rPr>
              <a:t>PRESENTATION TITLE IN HEADER / JUNE 8, 2012</a:t>
            </a:r>
            <a:endParaRPr lang="en-US" sz="1000" kern="1200" dirty="0">
              <a:solidFill>
                <a:srgbClr val="FFFFFF"/>
              </a:solidFill>
              <a:latin typeface="Arial" charset="0"/>
              <a:ea typeface="ヒラギノ角ゴ Pro W3" charset="-128"/>
            </a:endParaRPr>
          </a:p>
        </p:txBody>
      </p:sp>
      <p:sp>
        <p:nvSpPr>
          <p:cNvPr id="6" name="Text Box 9"/>
          <p:cNvSpPr txBox="1">
            <a:spLocks noChangeArrowheads="1"/>
          </p:cNvSpPr>
          <p:nvPr userDrawn="1"/>
        </p:nvSpPr>
        <p:spPr bwMode="auto">
          <a:xfrm>
            <a:off x="520199" y="397982"/>
            <a:ext cx="4623929" cy="285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24950" tIns="62479" rIns="124950" bIns="62479">
            <a:prstTxWarp prst="textNoShape">
              <a:avLst/>
            </a:prstTxWarp>
            <a:spAutoFit/>
          </a:bodyPr>
          <a:lstStyle/>
          <a:p>
            <a:pPr defTabSz="879624" eaLnBrk="0" fontAlgn="base">
              <a:spcBef>
                <a:spcPts val="327"/>
              </a:spcBef>
              <a:spcAft>
                <a:spcPct val="0"/>
              </a:spcAft>
              <a:defRPr/>
            </a:pPr>
            <a:r>
              <a:rPr lang="en-US" sz="1000" b="1" kern="1200" dirty="0">
                <a:solidFill>
                  <a:srgbClr val="FFFFFF"/>
                </a:solidFill>
                <a:latin typeface="Arial" charset="0"/>
                <a:ea typeface="ヒラギノ角ゴ Pro W3" charset="-128"/>
              </a:rPr>
              <a:t>COMMUNITY COLLEGE RESEARCH CENTER</a:t>
            </a:r>
            <a:endParaRPr lang="en-US" sz="1000" kern="1200" dirty="0">
              <a:solidFill>
                <a:srgbClr val="FFFFFF"/>
              </a:solidFill>
              <a:latin typeface="Arial" charset="0"/>
              <a:ea typeface="ヒラギノ角ゴ Pro W3" charset="-128"/>
            </a:endParaRPr>
          </a:p>
        </p:txBody>
      </p:sp>
      <p:sp>
        <p:nvSpPr>
          <p:cNvPr id="7" name="Rectangle 6"/>
          <p:cNvSpPr/>
          <p:nvPr userDrawn="1"/>
        </p:nvSpPr>
        <p:spPr bwMode="auto">
          <a:xfrm>
            <a:off x="650240" y="751389"/>
            <a:ext cx="11704320" cy="245646"/>
          </a:xfrm>
          <a:prstGeom prst="rect">
            <a:avLst/>
          </a:prstGeom>
          <a:solidFill>
            <a:srgbClr val="0065A4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4950" tIns="62479" rIns="124950" bIns="62479" numCol="1" rtlCol="0" anchor="t" anchorCtr="0" compatLnSpc="1">
            <a:prstTxWarp prst="textNoShape">
              <a:avLst/>
            </a:prstTxWarp>
          </a:bodyPr>
          <a:lstStyle/>
          <a:p>
            <a:pPr defTabSz="879624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>
              <a:solidFill>
                <a:prstClr val="black"/>
              </a:solidFill>
              <a:latin typeface="Arial" charset="0"/>
              <a:ea typeface="ヒラギノ角ゴ Pro W3" charset="-12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392" y="2856990"/>
            <a:ext cx="11704320" cy="6364678"/>
          </a:xfrm>
        </p:spPr>
        <p:txBody>
          <a:bodyPr/>
          <a:lstStyle>
            <a:lvl1pPr>
              <a:buClr>
                <a:schemeClr val="accent4"/>
              </a:buClr>
              <a:defRPr>
                <a:solidFill>
                  <a:srgbClr val="FFFFFF"/>
                </a:solidFill>
              </a:defRPr>
            </a:lvl1pPr>
            <a:lvl2pPr>
              <a:buClr>
                <a:schemeClr val="accent4"/>
              </a:buClr>
              <a:defRPr>
                <a:solidFill>
                  <a:srgbClr val="FFFFFF"/>
                </a:solidFill>
              </a:defRPr>
            </a:lvl2pPr>
            <a:lvl3pPr>
              <a:buClr>
                <a:schemeClr val="accent4"/>
              </a:buClr>
              <a:defRPr>
                <a:solidFill>
                  <a:srgbClr val="FFFFFF"/>
                </a:solidFill>
              </a:defRPr>
            </a:lvl3pPr>
            <a:lvl4pPr>
              <a:buClr>
                <a:schemeClr val="accent4"/>
              </a:buClr>
              <a:defRPr>
                <a:solidFill>
                  <a:srgbClr val="FFFFFF"/>
                </a:solidFill>
              </a:defRPr>
            </a:lvl4pPr>
            <a:lvl5pPr>
              <a:buClr>
                <a:schemeClr val="accent4"/>
              </a:buCl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392" y="1083733"/>
            <a:ext cx="11704320" cy="1625600"/>
          </a:xfrm>
        </p:spPr>
        <p:txBody>
          <a:bodyPr anchor="ctr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893505106"/>
      </p:ext>
    </p:extLst>
  </p:cSld>
  <p:clrMapOvr>
    <a:masterClrMapping/>
  </p:clrMapOvr>
</p:sldLayout>
</file>

<file path=ppt/slideLayouts/slideLayout3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7333" y="1083733"/>
            <a:ext cx="11704321" cy="1625600"/>
          </a:xfrm>
        </p:spPr>
        <p:txBody>
          <a:bodyPr anchor="ctr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476395" y="2848487"/>
            <a:ext cx="5659496" cy="6431959"/>
          </a:xfrm>
          <a:ln>
            <a:noFill/>
          </a:ln>
        </p:spPr>
        <p:txBody>
          <a:bodyPr/>
          <a:lstStyle>
            <a:lvl1pPr>
              <a:spcBef>
                <a:spcPts val="614"/>
              </a:spcBef>
              <a:buClr>
                <a:schemeClr val="bg2"/>
              </a:buClr>
              <a:defRPr/>
            </a:lvl1pPr>
            <a:lvl2pPr>
              <a:spcBef>
                <a:spcPts val="614"/>
              </a:spcBef>
              <a:buClr>
                <a:schemeClr val="bg2"/>
              </a:buClr>
              <a:defRPr/>
            </a:lvl2pPr>
            <a:lvl3pPr>
              <a:spcBef>
                <a:spcPts val="614"/>
              </a:spcBef>
              <a:buClr>
                <a:schemeClr val="bg2"/>
              </a:buClr>
              <a:defRPr/>
            </a:lvl3pPr>
            <a:lvl4pPr>
              <a:spcBef>
                <a:spcPts val="614"/>
              </a:spcBef>
              <a:buClr>
                <a:schemeClr val="bg2"/>
              </a:buClr>
              <a:defRPr/>
            </a:lvl4pPr>
            <a:lvl5pPr>
              <a:spcBef>
                <a:spcPts val="614"/>
              </a:spcBef>
              <a:buClr>
                <a:schemeClr val="bg2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6521219" y="2848487"/>
            <a:ext cx="5659496" cy="6431959"/>
          </a:xfrm>
          <a:ln>
            <a:noFill/>
          </a:ln>
        </p:spPr>
        <p:txBody>
          <a:bodyPr/>
          <a:lstStyle>
            <a:lvl1pPr>
              <a:spcBef>
                <a:spcPts val="614"/>
              </a:spcBef>
              <a:buClr>
                <a:schemeClr val="bg2"/>
              </a:buClr>
              <a:defRPr/>
            </a:lvl1pPr>
            <a:lvl2pPr>
              <a:spcBef>
                <a:spcPts val="614"/>
              </a:spcBef>
              <a:buClr>
                <a:schemeClr val="bg2"/>
              </a:buClr>
              <a:defRPr/>
            </a:lvl2pPr>
            <a:lvl3pPr>
              <a:spcBef>
                <a:spcPts val="614"/>
              </a:spcBef>
              <a:buClr>
                <a:schemeClr val="bg2"/>
              </a:buClr>
              <a:defRPr/>
            </a:lvl3pPr>
            <a:lvl4pPr>
              <a:spcBef>
                <a:spcPts val="614"/>
              </a:spcBef>
              <a:buClr>
                <a:schemeClr val="bg2"/>
              </a:buClr>
              <a:defRPr/>
            </a:lvl4pPr>
            <a:lvl5pPr>
              <a:spcBef>
                <a:spcPts val="614"/>
              </a:spcBef>
              <a:buClr>
                <a:schemeClr val="bg2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960834388"/>
      </p:ext>
    </p:extLst>
  </p:cSld>
  <p:clrMapOvr>
    <a:masterClrMapping/>
  </p:clrMapOvr>
</p:sldLayout>
</file>

<file path=ppt/slideLayouts/slideLayout3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 bwMode="auto">
          <a:xfrm>
            <a:off x="476398" y="3384410"/>
            <a:ext cx="5660250" cy="5449374"/>
          </a:xfrm>
          <a:prstGeom prst="rect">
            <a:avLst/>
          </a:prstGeom>
          <a:noFill/>
          <a:ln w="3175" cap="flat" cmpd="sng" algn="ctr">
            <a:solidFill>
              <a:srgbClr val="14131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124950" tIns="62479" rIns="124950" bIns="62479">
            <a:prstTxWarp prst="textNoShape">
              <a:avLst/>
            </a:prstTxWarp>
          </a:bodyPr>
          <a:lstStyle/>
          <a:p>
            <a:pPr defTabSz="879624" eaLnBrk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3400" kern="1200">
              <a:solidFill>
                <a:prstClr val="black"/>
              </a:solidFill>
              <a:latin typeface="Arial" charset="0"/>
              <a:ea typeface="ヒラギノ角ゴ Pro W3" charset="-128"/>
            </a:endParaRPr>
          </a:p>
        </p:txBody>
      </p:sp>
      <p:sp>
        <p:nvSpPr>
          <p:cNvPr id="10" name="Rectangle 9"/>
          <p:cNvSpPr/>
          <p:nvPr userDrawn="1"/>
        </p:nvSpPr>
        <p:spPr bwMode="auto">
          <a:xfrm>
            <a:off x="6520467" y="3006458"/>
            <a:ext cx="5660248" cy="5827325"/>
          </a:xfrm>
          <a:prstGeom prst="rect">
            <a:avLst/>
          </a:prstGeom>
          <a:noFill/>
          <a:ln w="3175" cap="flat" cmpd="sng" algn="ctr">
            <a:solidFill>
              <a:srgbClr val="14131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124950" tIns="62479" rIns="124950" bIns="62479">
            <a:prstTxWarp prst="textNoShape">
              <a:avLst/>
            </a:prstTxWarp>
          </a:bodyPr>
          <a:lstStyle/>
          <a:p>
            <a:pPr defTabSz="879624" eaLnBrk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3400" kern="1200">
              <a:solidFill>
                <a:prstClr val="black"/>
              </a:solidFill>
              <a:latin typeface="Arial" charset="0"/>
              <a:ea typeface="ヒラギノ角ゴ Pro W3" charset="-128"/>
            </a:endParaRP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6521219" y="3435133"/>
            <a:ext cx="5659496" cy="5396841"/>
          </a:xfrm>
          <a:ln>
            <a:noFill/>
          </a:ln>
        </p:spPr>
        <p:txBody>
          <a:bodyPr/>
          <a:lstStyle>
            <a:lvl1pPr>
              <a:buClr>
                <a:schemeClr val="bg2"/>
              </a:buClr>
              <a:defRPr/>
            </a:lvl1pPr>
            <a:lvl2pPr>
              <a:buClr>
                <a:schemeClr val="bg2"/>
              </a:buClr>
              <a:defRPr/>
            </a:lvl2pPr>
            <a:lvl3pPr>
              <a:buClr>
                <a:schemeClr val="bg2"/>
              </a:buClr>
              <a:defRPr/>
            </a:lvl3pPr>
            <a:lvl4pPr>
              <a:buClr>
                <a:schemeClr val="bg2"/>
              </a:buClr>
              <a:defRPr/>
            </a:lvl4pPr>
            <a:lvl5pPr>
              <a:buClr>
                <a:schemeClr val="bg2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7404" y="1083733"/>
            <a:ext cx="11718771" cy="1625600"/>
          </a:xfrm>
        </p:spPr>
        <p:txBody>
          <a:bodyPr anchor="ctr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476395" y="3435133"/>
            <a:ext cx="5659496" cy="5411291"/>
          </a:xfrm>
          <a:ln>
            <a:noFill/>
          </a:ln>
        </p:spPr>
        <p:txBody>
          <a:bodyPr/>
          <a:lstStyle>
            <a:lvl1pPr>
              <a:buClr>
                <a:schemeClr val="bg2"/>
              </a:buClr>
              <a:defRPr/>
            </a:lvl1pPr>
            <a:lvl2pPr>
              <a:buClr>
                <a:schemeClr val="bg2"/>
              </a:buClr>
              <a:defRPr/>
            </a:lvl2pPr>
            <a:lvl3pPr>
              <a:buClr>
                <a:schemeClr val="bg2"/>
              </a:buClr>
              <a:defRPr/>
            </a:lvl3pPr>
            <a:lvl4pPr>
              <a:buClr>
                <a:schemeClr val="bg2"/>
              </a:buClr>
              <a:defRPr/>
            </a:lvl4pPr>
            <a:lvl5pPr>
              <a:buClr>
                <a:schemeClr val="bg2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476395" y="3006459"/>
            <a:ext cx="5659496" cy="435750"/>
          </a:xfrm>
          <a:solidFill>
            <a:srgbClr val="0065A4"/>
          </a:solidFill>
          <a:ln>
            <a:noFill/>
          </a:ln>
        </p:spPr>
        <p:txBody>
          <a:bodyPr anchor="ctr"/>
          <a:lstStyle>
            <a:lvl1pPr marL="388932" indent="-152200" algn="l">
              <a:buFontTx/>
              <a:buNone/>
              <a:defRPr sz="17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2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6521219" y="3006459"/>
            <a:ext cx="5659496" cy="435750"/>
          </a:xfrm>
          <a:solidFill>
            <a:srgbClr val="0065A4"/>
          </a:solidFill>
          <a:ln>
            <a:noFill/>
          </a:ln>
        </p:spPr>
        <p:txBody>
          <a:bodyPr anchor="ctr"/>
          <a:lstStyle>
            <a:lvl1pPr marL="473603" indent="-321332" algn="l">
              <a:buFontTx/>
              <a:buNone/>
              <a:defRPr sz="17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6210532"/>
      </p:ext>
    </p:extLst>
  </p:cSld>
  <p:clrMapOvr>
    <a:masterClrMapping/>
  </p:clrMapOvr>
</p:sldLayout>
</file>

<file path=ppt/slideLayouts/slideLayout3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399" y="1083734"/>
            <a:ext cx="11697095" cy="1635082"/>
          </a:xfrm>
        </p:spPr>
        <p:txBody>
          <a:bodyPr anchor="ctr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Box 2"/>
          <p:cNvSpPr txBox="1"/>
          <p:nvPr userDrawn="1"/>
        </p:nvSpPr>
        <p:spPr>
          <a:xfrm>
            <a:off x="895890" y="4421639"/>
            <a:ext cx="262460" cy="654418"/>
          </a:xfrm>
          <a:prstGeom prst="rect">
            <a:avLst/>
          </a:prstGeom>
          <a:noFill/>
        </p:spPr>
        <p:txBody>
          <a:bodyPr wrap="none" lIns="124950" tIns="62479" rIns="124950" bIns="62479" rtlCol="0">
            <a:spAutoFit/>
          </a:bodyPr>
          <a:lstStyle/>
          <a:p>
            <a:pPr defTabSz="879624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 dirty="0">
              <a:solidFill>
                <a:prstClr val="black"/>
              </a:solidFill>
              <a:latin typeface="Arial" charset="0"/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252014298"/>
      </p:ext>
    </p:extLst>
  </p:cSld>
  <p:clrMapOvr>
    <a:masterClrMapping/>
  </p:clrMapOvr>
</p:sldLayout>
</file>

<file path=ppt/slideLayouts/slideLayout3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7333" y="1067930"/>
            <a:ext cx="11704321" cy="1635082"/>
          </a:xfrm>
        </p:spPr>
        <p:txBody>
          <a:bodyPr anchor="ctr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476395" y="2831040"/>
            <a:ext cx="5659496" cy="6012159"/>
          </a:xfrm>
          <a:ln>
            <a:noFill/>
          </a:ln>
        </p:spPr>
        <p:txBody>
          <a:bodyPr/>
          <a:lstStyle>
            <a:lvl1pPr>
              <a:buClr>
                <a:schemeClr val="bg2"/>
              </a:buClr>
              <a:defRPr/>
            </a:lvl1pPr>
            <a:lvl2pPr>
              <a:buClr>
                <a:schemeClr val="bg2"/>
              </a:buClr>
              <a:defRPr/>
            </a:lvl2pPr>
            <a:lvl3pPr>
              <a:buClr>
                <a:schemeClr val="bg2"/>
              </a:buClr>
              <a:defRPr/>
            </a:lvl3pPr>
            <a:lvl4pPr>
              <a:buClr>
                <a:schemeClr val="bg2"/>
              </a:buClr>
              <a:defRPr/>
            </a:lvl4pPr>
            <a:lvl5pPr>
              <a:buClr>
                <a:schemeClr val="bg2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Chart Placeholder 6"/>
          <p:cNvSpPr>
            <a:spLocks noGrp="1"/>
          </p:cNvSpPr>
          <p:nvPr>
            <p:ph type="chart" sz="quarter" idx="12"/>
          </p:nvPr>
        </p:nvSpPr>
        <p:spPr>
          <a:xfrm>
            <a:off x="6497889" y="2818167"/>
            <a:ext cx="5682826" cy="6024201"/>
          </a:xfrm>
        </p:spPr>
        <p:txBody>
          <a:bodyPr/>
          <a:lstStyle/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296790218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7717" y="1067930"/>
            <a:ext cx="11704321" cy="1635082"/>
          </a:xfrm>
        </p:spPr>
        <p:txBody>
          <a:bodyPr anchor="ctr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476395" y="2831040"/>
            <a:ext cx="5659496" cy="6012159"/>
          </a:xfrm>
          <a:ln>
            <a:noFill/>
          </a:ln>
        </p:spPr>
        <p:txBody>
          <a:bodyPr/>
          <a:lstStyle>
            <a:lvl1pPr>
              <a:buClr>
                <a:schemeClr val="bg2"/>
              </a:buClr>
              <a:defRPr/>
            </a:lvl1pPr>
            <a:lvl2pPr>
              <a:buClr>
                <a:schemeClr val="bg2"/>
              </a:buClr>
              <a:defRPr/>
            </a:lvl2pPr>
            <a:lvl3pPr>
              <a:buClr>
                <a:schemeClr val="bg2"/>
              </a:buClr>
              <a:defRPr/>
            </a:lvl3pPr>
            <a:lvl4pPr>
              <a:buClr>
                <a:schemeClr val="bg2"/>
              </a:buClr>
              <a:defRPr/>
            </a:lvl4pPr>
            <a:lvl5pPr>
              <a:buClr>
                <a:schemeClr val="bg2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Chart Placeholder 6"/>
          <p:cNvSpPr>
            <a:spLocks noGrp="1"/>
          </p:cNvSpPr>
          <p:nvPr>
            <p:ph type="chart" sz="quarter" idx="12"/>
          </p:nvPr>
        </p:nvSpPr>
        <p:spPr>
          <a:xfrm>
            <a:off x="6497889" y="2818167"/>
            <a:ext cx="5682826" cy="6024201"/>
          </a:xfrm>
        </p:spPr>
        <p:txBody>
          <a:bodyPr/>
          <a:lstStyle/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1808425110"/>
      </p:ext>
    </p:extLst>
  </p:cSld>
  <p:clrMapOvr>
    <a:masterClrMapping/>
  </p:clrMapOvr>
</p:sldLayout>
</file>

<file path=ppt/slideLayouts/slideLayout3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7" name="Chart Placeholder 6"/>
          <p:cNvSpPr>
            <a:spLocks noGrp="1"/>
          </p:cNvSpPr>
          <p:nvPr>
            <p:ph type="chart" sz="quarter" idx="12"/>
          </p:nvPr>
        </p:nvSpPr>
        <p:spPr>
          <a:xfrm>
            <a:off x="6497889" y="3131849"/>
            <a:ext cx="5682826" cy="5839367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6" name="Chart Placeholder 6"/>
          <p:cNvSpPr>
            <a:spLocks noGrp="1"/>
          </p:cNvSpPr>
          <p:nvPr>
            <p:ph type="chart" sz="quarter" idx="13"/>
          </p:nvPr>
        </p:nvSpPr>
        <p:spPr>
          <a:xfrm>
            <a:off x="476395" y="3131849"/>
            <a:ext cx="5682826" cy="5839367"/>
          </a:xfrm>
        </p:spPr>
        <p:txBody>
          <a:bodyPr/>
          <a:lstStyle/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2105107330"/>
      </p:ext>
    </p:extLst>
  </p:cSld>
  <p:clrMapOvr>
    <a:masterClrMapping/>
  </p:clrMapOvr>
</p:sldLayout>
</file>

<file path=ppt/slideLayouts/slideLayout35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290" y="6268657"/>
            <a:ext cx="11054080" cy="1937173"/>
          </a:xfrm>
        </p:spPr>
        <p:txBody>
          <a:bodyPr anchor="t"/>
          <a:lstStyle>
            <a:lvl1pPr algn="l">
              <a:defRPr sz="57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290" y="4134160"/>
            <a:ext cx="11054080" cy="2133599"/>
          </a:xfrm>
        </p:spPr>
        <p:txBody>
          <a:bodyPr anchor="b"/>
          <a:lstStyle>
            <a:lvl1pPr marL="0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1pPr>
            <a:lvl2pPr marL="625592" indent="0">
              <a:buNone/>
              <a:defRPr sz="2600">
                <a:solidFill>
                  <a:schemeClr val="tx1">
                    <a:tint val="75000"/>
                  </a:schemeClr>
                </a:solidFill>
              </a:defRPr>
            </a:lvl2pPr>
            <a:lvl3pPr marL="1251246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3pPr>
            <a:lvl4pPr marL="1876653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4pPr>
            <a:lvl5pPr marL="250227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5pPr>
            <a:lvl6pPr marL="312771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6pPr>
            <a:lvl7pPr marL="3753321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7pPr>
            <a:lvl8pPr marL="4378807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8pPr>
            <a:lvl9pPr marL="5004365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0247" y="9041207"/>
            <a:ext cx="3034453" cy="519289"/>
          </a:xfrm>
          <a:prstGeom prst="rect">
            <a:avLst/>
          </a:prstGeom>
        </p:spPr>
        <p:txBody>
          <a:bodyPr lIns="124950" tIns="62479" rIns="124950" bIns="62479"/>
          <a:lstStyle/>
          <a:p>
            <a:pPr defTabSz="879624" eaLnBrk="0" fontAlgn="base">
              <a:spcBef>
                <a:spcPct val="0"/>
              </a:spcBef>
              <a:spcAft>
                <a:spcPct val="0"/>
              </a:spcAft>
            </a:pPr>
            <a:fld id="{232DCDD3-33EC-4F55-812B-EC6CAD0CD280}" type="datetimeFigureOut">
              <a:rPr lang="en-US" sz="3400" kern="1200" smtClean="0">
                <a:solidFill>
                  <a:prstClr val="black"/>
                </a:solidFill>
                <a:latin typeface="Arial" charset="0"/>
                <a:ea typeface="ヒラギノ角ゴ Pro W3" charset="-128"/>
              </a:rPr>
              <a:pPr defTabSz="879624" eaLnBrk="0" fontAlgn="base">
                <a:spcBef>
                  <a:spcPct val="0"/>
                </a:spcBef>
                <a:spcAft>
                  <a:spcPct val="0"/>
                </a:spcAft>
              </a:pPr>
              <a:t>3/19/18</a:t>
            </a:fld>
            <a:endParaRPr lang="en-US" sz="3400" kern="1200">
              <a:solidFill>
                <a:prstClr val="black"/>
              </a:solidFill>
              <a:latin typeface="Arial" charset="0"/>
              <a:ea typeface="ヒラギノ角ゴ Pro W3" charset="-128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443315" y="9041207"/>
            <a:ext cx="4118187" cy="519289"/>
          </a:xfrm>
          <a:prstGeom prst="rect">
            <a:avLst/>
          </a:prstGeom>
        </p:spPr>
        <p:txBody>
          <a:bodyPr lIns="124950" tIns="62479" rIns="124950" bIns="62479"/>
          <a:lstStyle/>
          <a:p>
            <a:pPr defTabSz="879624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>
              <a:solidFill>
                <a:prstClr val="black"/>
              </a:solidFill>
              <a:latin typeface="Arial" charset="0"/>
              <a:ea typeface="ヒラギノ角ゴ Pro W3" charset="-128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320114" y="9041207"/>
            <a:ext cx="3034453" cy="519289"/>
          </a:xfrm>
          <a:prstGeom prst="rect">
            <a:avLst/>
          </a:prstGeom>
        </p:spPr>
        <p:txBody>
          <a:bodyPr lIns="124950" tIns="62479" rIns="124950" bIns="62479"/>
          <a:lstStyle/>
          <a:p>
            <a:pPr defTabSz="879624" eaLnBrk="0" fontAlgn="base">
              <a:spcBef>
                <a:spcPct val="0"/>
              </a:spcBef>
              <a:spcAft>
                <a:spcPct val="0"/>
              </a:spcAft>
            </a:pPr>
            <a:fld id="{63C08A96-9A02-46E6-B068-E0FDCC2A9A1E}" type="slidenum">
              <a:rPr lang="en-US" sz="3400" kern="1200" smtClean="0">
                <a:solidFill>
                  <a:prstClr val="black"/>
                </a:solidFill>
                <a:latin typeface="Arial" charset="0"/>
                <a:ea typeface="ヒラギノ角ゴ Pro W3" charset="-128"/>
              </a:rPr>
              <a:pPr defTabSz="879624" eaLnBrk="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sz="3400" kern="1200">
              <a:solidFill>
                <a:prstClr val="black"/>
              </a:solidFill>
              <a:latin typeface="Arial" charset="0"/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207085919"/>
      </p:ext>
    </p:extLst>
  </p:cSld>
  <p:clrMapOvr>
    <a:masterClrMapping/>
  </p:clrMapOvr>
</p:sldLayout>
</file>

<file path=ppt/slideLayouts/slideLayout35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 bwMode="auto">
          <a:xfrm>
            <a:off x="0" y="0"/>
            <a:ext cx="13004800" cy="9753600"/>
          </a:xfrm>
          <a:prstGeom prst="rect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4391" tIns="62214" rIns="124391" bIns="62214" numCol="1" rtlCol="0" anchor="t" anchorCtr="0" compatLnSpc="1">
            <a:prstTxWarp prst="textNoShape">
              <a:avLst/>
            </a:prstTxWarp>
          </a:bodyPr>
          <a:lstStyle/>
          <a:p>
            <a:pPr defTabSz="875897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 baseline="-25000" dirty="0">
              <a:solidFill>
                <a:prstClr val="black"/>
              </a:solidFill>
              <a:latin typeface="Arial" charset="0"/>
              <a:ea typeface="ヒラギノ角ゴ Pro W3" charset="-12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392" y="5641925"/>
            <a:ext cx="11704320" cy="3067419"/>
          </a:xfrm>
        </p:spPr>
        <p:txBody>
          <a:bodyPr/>
          <a:lstStyle>
            <a:lvl1pPr marL="0" indent="0">
              <a:spcAft>
                <a:spcPts val="0"/>
              </a:spcAft>
              <a:buFontTx/>
              <a:buNone/>
              <a:tabLst>
                <a:tab pos="1245934" algn="l"/>
              </a:tabLst>
              <a:defRPr sz="2800" b="1">
                <a:solidFill>
                  <a:srgbClr val="FFFFFF"/>
                </a:solidFill>
              </a:defRPr>
            </a:lvl1pPr>
            <a:lvl2pPr marL="0" indent="0">
              <a:spcAft>
                <a:spcPts val="0"/>
              </a:spcAft>
              <a:buFontTx/>
              <a:buNone/>
              <a:tabLst>
                <a:tab pos="934317" algn="l"/>
              </a:tabLst>
              <a:defRPr sz="1400" b="1">
                <a:solidFill>
                  <a:srgbClr val="FFFFFF"/>
                </a:solidFill>
              </a:defRPr>
            </a:lvl2pPr>
            <a:lvl3pPr marL="1245934" indent="-1245934">
              <a:spcAft>
                <a:spcPts val="0"/>
              </a:spcAft>
              <a:buFontTx/>
              <a:buNone/>
              <a:tabLst/>
              <a:defRPr sz="1400" b="0">
                <a:solidFill>
                  <a:srgbClr val="FFFFFF"/>
                </a:solidFill>
              </a:defRPr>
            </a:lvl3pPr>
            <a:lvl4pPr marL="1245934" indent="-1245934">
              <a:spcAft>
                <a:spcPts val="0"/>
              </a:spcAft>
              <a:buFontTx/>
              <a:buNone/>
              <a:tabLst/>
              <a:defRPr sz="1400">
                <a:solidFill>
                  <a:srgbClr val="FFFFFF"/>
                </a:solidFill>
              </a:defRPr>
            </a:lvl4pPr>
            <a:lvl5pPr marL="1245934" indent="-1245934">
              <a:spcAft>
                <a:spcPts val="0"/>
              </a:spcAft>
              <a:buFontTx/>
              <a:buNone/>
              <a:tabLst/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392" y="2061355"/>
            <a:ext cx="11704320" cy="3564278"/>
          </a:xfrm>
        </p:spPr>
        <p:txBody>
          <a:bodyPr anchor="t"/>
          <a:lstStyle>
            <a:lvl1pPr>
              <a:defRPr sz="71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Subtitle 8"/>
          <p:cNvSpPr txBox="1">
            <a:spLocks/>
          </p:cNvSpPr>
          <p:nvPr userDrawn="1"/>
        </p:nvSpPr>
        <p:spPr bwMode="auto">
          <a:xfrm>
            <a:off x="10747022" y="1047133"/>
            <a:ext cx="1596700" cy="2256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24391" tIns="62214" rIns="124391" bIns="62214" numCol="1" anchor="t" anchorCtr="0" compatLnSpc="1">
            <a:prstTxWarp prst="textNoShape">
              <a:avLst/>
            </a:prstTxWarp>
          </a:bodyPr>
          <a:lstStyle/>
          <a:p>
            <a:pPr algn="r" defTabSz="875897" eaLnBrk="0" fontAlgn="base">
              <a:spcBef>
                <a:spcPct val="20000"/>
              </a:spcBef>
              <a:spcAft>
                <a:spcPts val="853"/>
              </a:spcAft>
              <a:buClr>
                <a:srgbClr val="A3B222"/>
              </a:buClr>
              <a:defRPr/>
            </a:pPr>
            <a:r>
              <a:rPr lang="en-US" b="1" dirty="0">
                <a:solidFill>
                  <a:srgbClr val="FFFFFF"/>
                </a:solidFill>
                <a:latin typeface="Arial" charset="0"/>
                <a:ea typeface="ヒラギノ角ゴ Pro W3" charset="-128"/>
              </a:rPr>
              <a:t>February 5, 2016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625" y="372594"/>
            <a:ext cx="5036776" cy="979614"/>
          </a:xfrm>
          <a:prstGeom prst="rect">
            <a:avLst/>
          </a:prstGeom>
        </p:spPr>
      </p:pic>
      <p:sp>
        <p:nvSpPr>
          <p:cNvPr id="12" name="Rectangle 11"/>
          <p:cNvSpPr/>
          <p:nvPr userDrawn="1"/>
        </p:nvSpPr>
        <p:spPr bwMode="auto">
          <a:xfrm>
            <a:off x="650240" y="1589476"/>
            <a:ext cx="11704320" cy="245646"/>
          </a:xfrm>
          <a:prstGeom prst="rect">
            <a:avLst/>
          </a:prstGeom>
          <a:solidFill>
            <a:schemeClr val="bg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4391" tIns="62214" rIns="124391" bIns="62214" numCol="1" rtlCol="0" anchor="t" anchorCtr="0" compatLnSpc="1">
            <a:prstTxWarp prst="textNoShape">
              <a:avLst/>
            </a:prstTxWarp>
          </a:bodyPr>
          <a:lstStyle/>
          <a:p>
            <a:pPr defTabSz="875897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 dirty="0">
              <a:solidFill>
                <a:prstClr val="black"/>
              </a:solidFill>
              <a:latin typeface="Arial" charset="0"/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902674385"/>
      </p:ext>
    </p:extLst>
  </p:cSld>
  <p:clrMapOvr>
    <a:masterClrMapping/>
  </p:clrMapOvr>
</p:sldLayout>
</file>

<file path=ppt/slideLayouts/slideLayout35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 bwMode="auto">
          <a:xfrm>
            <a:off x="0" y="0"/>
            <a:ext cx="13004800" cy="9753600"/>
          </a:xfrm>
          <a:prstGeom prst="rect">
            <a:avLst/>
          </a:prstGeom>
          <a:solidFill>
            <a:srgbClr val="0065A4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4391" tIns="62214" rIns="124391" bIns="62214" numCol="1" rtlCol="0" anchor="t" anchorCtr="0" compatLnSpc="1">
            <a:prstTxWarp prst="textNoShape">
              <a:avLst/>
            </a:prstTxWarp>
          </a:bodyPr>
          <a:lstStyle/>
          <a:p>
            <a:pPr defTabSz="875897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 dirty="0">
              <a:solidFill>
                <a:prstClr val="black"/>
              </a:solidFill>
              <a:latin typeface="Arial" charset="0"/>
              <a:ea typeface="ヒラギノ角ゴ Pro W3" charset="-12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392" y="5641925"/>
            <a:ext cx="11704320" cy="3067419"/>
          </a:xfrm>
        </p:spPr>
        <p:txBody>
          <a:bodyPr/>
          <a:lstStyle>
            <a:lvl1pPr marL="0" indent="0">
              <a:spcAft>
                <a:spcPts val="0"/>
              </a:spcAft>
              <a:buFontTx/>
              <a:buNone/>
              <a:tabLst>
                <a:tab pos="1245934" algn="l"/>
              </a:tabLst>
              <a:defRPr sz="2800" b="1">
                <a:solidFill>
                  <a:srgbClr val="FFFFFF"/>
                </a:solidFill>
              </a:defRPr>
            </a:lvl1pPr>
            <a:lvl2pPr marL="0" indent="0">
              <a:spcAft>
                <a:spcPts val="0"/>
              </a:spcAft>
              <a:buFontTx/>
              <a:buNone/>
              <a:tabLst>
                <a:tab pos="934317" algn="l"/>
              </a:tabLst>
              <a:defRPr sz="1400" b="1">
                <a:solidFill>
                  <a:srgbClr val="FFFFFF"/>
                </a:solidFill>
              </a:defRPr>
            </a:lvl2pPr>
            <a:lvl3pPr marL="1245934" indent="-1245934">
              <a:spcAft>
                <a:spcPts val="0"/>
              </a:spcAft>
              <a:buFontTx/>
              <a:buNone/>
              <a:tabLst/>
              <a:defRPr sz="1400" b="0">
                <a:solidFill>
                  <a:srgbClr val="FFFFFF"/>
                </a:solidFill>
              </a:defRPr>
            </a:lvl3pPr>
            <a:lvl4pPr marL="1245934" indent="-1245934">
              <a:spcAft>
                <a:spcPts val="0"/>
              </a:spcAft>
              <a:buFontTx/>
              <a:buNone/>
              <a:tabLst/>
              <a:defRPr sz="1400">
                <a:solidFill>
                  <a:srgbClr val="FFFFFF"/>
                </a:solidFill>
              </a:defRPr>
            </a:lvl4pPr>
            <a:lvl5pPr marL="1245934" indent="-1245934">
              <a:spcAft>
                <a:spcPts val="0"/>
              </a:spcAft>
              <a:buFontTx/>
              <a:buNone/>
              <a:tabLst/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392" y="2061355"/>
            <a:ext cx="11704320" cy="3564278"/>
          </a:xfrm>
        </p:spPr>
        <p:txBody>
          <a:bodyPr anchor="t"/>
          <a:lstStyle>
            <a:lvl1pPr>
              <a:defRPr sz="71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Subtitle 8"/>
          <p:cNvSpPr txBox="1">
            <a:spLocks/>
          </p:cNvSpPr>
          <p:nvPr userDrawn="1"/>
        </p:nvSpPr>
        <p:spPr bwMode="auto">
          <a:xfrm>
            <a:off x="10747022" y="1047133"/>
            <a:ext cx="1596700" cy="2256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24391" tIns="62214" rIns="124391" bIns="62214" numCol="1" anchor="t" anchorCtr="0" compatLnSpc="1">
            <a:prstTxWarp prst="textNoShape">
              <a:avLst/>
            </a:prstTxWarp>
          </a:bodyPr>
          <a:lstStyle/>
          <a:p>
            <a:pPr algn="r" defTabSz="875897" eaLnBrk="0" fontAlgn="base">
              <a:spcBef>
                <a:spcPct val="20000"/>
              </a:spcBef>
              <a:spcAft>
                <a:spcPts val="853"/>
              </a:spcAft>
              <a:buClr>
                <a:srgbClr val="A3B222"/>
              </a:buClr>
              <a:defRPr/>
            </a:pPr>
            <a:r>
              <a:rPr lang="en-US" b="1" dirty="0">
                <a:latin typeface="Arial" charset="0"/>
                <a:ea typeface="ヒラギノ角ゴ Pro W3" charset="-128"/>
              </a:rPr>
              <a:t>MONTH XX, 2012</a:t>
            </a:r>
          </a:p>
        </p:txBody>
      </p:sp>
      <p:sp>
        <p:nvSpPr>
          <p:cNvPr id="12" name="Rectangle 11"/>
          <p:cNvSpPr/>
          <p:nvPr userDrawn="1"/>
        </p:nvSpPr>
        <p:spPr bwMode="auto">
          <a:xfrm>
            <a:off x="650240" y="1589476"/>
            <a:ext cx="11704320" cy="245646"/>
          </a:xfrm>
          <a:prstGeom prst="rect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4391" tIns="62214" rIns="124391" bIns="62214" numCol="1" rtlCol="0" anchor="t" anchorCtr="0" compatLnSpc="1">
            <a:prstTxWarp prst="textNoShape">
              <a:avLst/>
            </a:prstTxWarp>
          </a:bodyPr>
          <a:lstStyle/>
          <a:p>
            <a:pPr defTabSz="875897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 dirty="0">
              <a:solidFill>
                <a:prstClr val="black"/>
              </a:solidFill>
              <a:latin typeface="Arial" charset="0"/>
              <a:ea typeface="ヒラギノ角ゴ Pro W3" charset="-128"/>
            </a:endParaRPr>
          </a:p>
        </p:txBody>
      </p:sp>
      <p:pic>
        <p:nvPicPr>
          <p:cNvPr id="10" name="Picture 9" descr="CCRC_logo_reverse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17898" y="130049"/>
            <a:ext cx="4473651" cy="1509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3392613"/>
      </p:ext>
    </p:extLst>
  </p:cSld>
  <p:clrMapOvr>
    <a:masterClrMapping/>
  </p:clrMapOvr>
</p:sldLayout>
</file>

<file path=ppt/slideLayouts/slideLayout35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 bwMode="auto">
          <a:xfrm>
            <a:off x="0" y="0"/>
            <a:ext cx="13004800" cy="9753600"/>
          </a:xfrm>
          <a:prstGeom prst="rect">
            <a:avLst/>
          </a:prstGeom>
          <a:solidFill>
            <a:srgbClr val="0065A4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4391" tIns="62214" rIns="124391" bIns="62214" numCol="1" rtlCol="0" anchor="t" anchorCtr="0" compatLnSpc="1">
            <a:prstTxWarp prst="textNoShape">
              <a:avLst/>
            </a:prstTxWarp>
          </a:bodyPr>
          <a:lstStyle/>
          <a:p>
            <a:pPr defTabSz="875897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 dirty="0">
              <a:solidFill>
                <a:prstClr val="black"/>
              </a:solidFill>
              <a:latin typeface="Arial" charset="0"/>
              <a:ea typeface="ヒラギノ角ゴ Pro W3" charset="-128"/>
            </a:endParaRPr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76392" y="1067928"/>
            <a:ext cx="11704320" cy="5477370"/>
          </a:xfrm>
        </p:spPr>
        <p:txBody>
          <a:bodyPr anchor="t"/>
          <a:lstStyle>
            <a:lvl1pPr>
              <a:spcBef>
                <a:spcPts val="0"/>
              </a:spcBef>
              <a:defRPr sz="85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76392" y="6546482"/>
            <a:ext cx="7610216" cy="1250809"/>
          </a:xfrm>
        </p:spPr>
        <p:txBody>
          <a:bodyPr/>
          <a:lstStyle>
            <a:lvl1pPr marL="0" indent="0">
              <a:spcAft>
                <a:spcPts val="853"/>
              </a:spcAft>
              <a:buFontTx/>
              <a:buNone/>
              <a:defRPr sz="28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8" name="Text Box 9"/>
          <p:cNvSpPr txBox="1">
            <a:spLocks noChangeArrowheads="1"/>
          </p:cNvSpPr>
          <p:nvPr userDrawn="1"/>
        </p:nvSpPr>
        <p:spPr bwMode="auto">
          <a:xfrm>
            <a:off x="8351972" y="412544"/>
            <a:ext cx="4132638" cy="2845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24391" tIns="62214" rIns="124391" bIns="62214">
            <a:prstTxWarp prst="textNoShape">
              <a:avLst/>
            </a:prstTxWarp>
            <a:spAutoFit/>
          </a:bodyPr>
          <a:lstStyle/>
          <a:p>
            <a:pPr algn="r" defTabSz="875897" eaLnBrk="0" fontAlgn="base">
              <a:spcBef>
                <a:spcPts val="327"/>
              </a:spcBef>
              <a:spcAft>
                <a:spcPct val="0"/>
              </a:spcAft>
              <a:defRPr/>
            </a:pPr>
            <a:r>
              <a:rPr lang="en-US" sz="1000" b="1" kern="1200" dirty="0">
                <a:latin typeface="Arial" charset="0"/>
                <a:ea typeface="ヒラギノ角ゴ Pro W3" charset="-128"/>
              </a:rPr>
              <a:t>PRESENTATION TITLE IN HEADER / JUNE 8, 2012</a:t>
            </a:r>
            <a:endParaRPr lang="en-US" sz="1000" kern="1200" dirty="0">
              <a:latin typeface="Arial" charset="0"/>
              <a:ea typeface="ヒラギノ角ゴ Pro W3" charset="-128"/>
            </a:endParaRPr>
          </a:p>
        </p:txBody>
      </p:sp>
      <p:sp>
        <p:nvSpPr>
          <p:cNvPr id="9" name="Text Box 9"/>
          <p:cNvSpPr txBox="1">
            <a:spLocks noChangeArrowheads="1"/>
          </p:cNvSpPr>
          <p:nvPr userDrawn="1"/>
        </p:nvSpPr>
        <p:spPr bwMode="auto">
          <a:xfrm>
            <a:off x="520199" y="398096"/>
            <a:ext cx="4623929" cy="2845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24391" tIns="62214" rIns="124391" bIns="62214">
            <a:prstTxWarp prst="textNoShape">
              <a:avLst/>
            </a:prstTxWarp>
            <a:spAutoFit/>
          </a:bodyPr>
          <a:lstStyle/>
          <a:p>
            <a:pPr defTabSz="875897" eaLnBrk="0" fontAlgn="base">
              <a:spcBef>
                <a:spcPts val="327"/>
              </a:spcBef>
              <a:spcAft>
                <a:spcPct val="0"/>
              </a:spcAft>
              <a:defRPr/>
            </a:pPr>
            <a:r>
              <a:rPr lang="en-US" sz="1000" b="1" kern="1200" dirty="0">
                <a:latin typeface="Arial" charset="0"/>
                <a:ea typeface="ヒラギノ角ゴ Pro W3" charset="-128"/>
              </a:rPr>
              <a:t>COMMUNITY COLLEGE RESEARCH CENTER</a:t>
            </a:r>
            <a:endParaRPr lang="en-US" sz="1000" kern="1200" dirty="0">
              <a:latin typeface="Arial" charset="0"/>
              <a:ea typeface="ヒラギノ角ゴ Pro W3" charset="-128"/>
            </a:endParaRPr>
          </a:p>
        </p:txBody>
      </p:sp>
      <p:sp>
        <p:nvSpPr>
          <p:cNvPr id="10" name="Rectangle 9"/>
          <p:cNvSpPr/>
          <p:nvPr userDrawn="1"/>
        </p:nvSpPr>
        <p:spPr bwMode="auto">
          <a:xfrm>
            <a:off x="650240" y="751389"/>
            <a:ext cx="11704320" cy="245646"/>
          </a:xfrm>
          <a:prstGeom prst="rect">
            <a:avLst/>
          </a:prstGeom>
          <a:solidFill>
            <a:srgbClr val="14131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4391" tIns="62214" rIns="124391" bIns="62214" numCol="1" rtlCol="0" anchor="t" anchorCtr="0" compatLnSpc="1">
            <a:prstTxWarp prst="textNoShape">
              <a:avLst/>
            </a:prstTxWarp>
          </a:bodyPr>
          <a:lstStyle/>
          <a:p>
            <a:pPr defTabSz="875897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>
              <a:solidFill>
                <a:prstClr val="black"/>
              </a:solidFill>
              <a:latin typeface="Arial" charset="0"/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817958579"/>
      </p:ext>
    </p:extLst>
  </p:cSld>
  <p:clrMapOvr>
    <a:masterClrMapping/>
  </p:clrMapOvr>
</p:sldLayout>
</file>

<file path=ppt/slideLayouts/slideLayout35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462847" y="1069060"/>
            <a:ext cx="11971694" cy="5463371"/>
          </a:xfrm>
        </p:spPr>
        <p:txBody>
          <a:bodyPr anchor="t"/>
          <a:lstStyle>
            <a:lvl1pPr>
              <a:spcBef>
                <a:spcPts val="0"/>
              </a:spcBef>
              <a:defRPr sz="8500">
                <a:solidFill>
                  <a:srgbClr val="141313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br>
              <a:rPr lang="en-US" dirty="0"/>
            </a:br>
            <a:endParaRPr lang="en-US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76393" y="6530677"/>
            <a:ext cx="7784064" cy="1250809"/>
          </a:xfrm>
        </p:spPr>
        <p:txBody>
          <a:bodyPr/>
          <a:lstStyle>
            <a:lvl1pPr marL="0" indent="0">
              <a:spcAft>
                <a:spcPts val="853"/>
              </a:spcAft>
              <a:buFontTx/>
              <a:buNone/>
              <a:defRPr sz="2800" b="1">
                <a:solidFill>
                  <a:srgbClr val="141313"/>
                </a:solidFill>
              </a:defRPr>
            </a:lvl1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693252183"/>
      </p:ext>
    </p:extLst>
  </p:cSld>
  <p:clrMapOvr>
    <a:masterClrMapping/>
  </p:clrMapOvr>
</p:sldLayout>
</file>

<file path=ppt/slideLayouts/slideLayout35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392" y="2856990"/>
            <a:ext cx="11704320" cy="6364678"/>
          </a:xfrm>
        </p:spPr>
        <p:txBody>
          <a:bodyPr/>
          <a:lstStyle>
            <a:lvl1pPr>
              <a:buClr>
                <a:schemeClr val="bg2"/>
              </a:buClr>
              <a:defRPr/>
            </a:lvl1pPr>
            <a:lvl2pPr>
              <a:buClr>
                <a:schemeClr val="bg2"/>
              </a:buClr>
              <a:defRPr/>
            </a:lvl2pPr>
            <a:lvl3pPr>
              <a:buClr>
                <a:schemeClr val="bg2"/>
              </a:buClr>
              <a:defRPr/>
            </a:lvl3pPr>
            <a:lvl4pPr>
              <a:buClr>
                <a:schemeClr val="bg2"/>
              </a:buClr>
              <a:defRPr/>
            </a:lvl4pPr>
            <a:lvl5pPr>
              <a:buClr>
                <a:schemeClr val="bg2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392" y="1083733"/>
            <a:ext cx="11704320" cy="1625600"/>
          </a:xfrm>
        </p:spPr>
        <p:txBody>
          <a:bodyPr anchor="ctr"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264298351"/>
      </p:ext>
    </p:extLst>
  </p:cSld>
  <p:clrMapOvr>
    <a:masterClrMapping/>
  </p:clrMapOvr>
</p:sldLayout>
</file>

<file path=ppt/slideLayouts/slideLayout3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 bwMode="auto">
          <a:xfrm>
            <a:off x="0" y="0"/>
            <a:ext cx="13004800" cy="9753600"/>
          </a:xfrm>
          <a:prstGeom prst="rect">
            <a:avLst/>
          </a:prstGeom>
          <a:solidFill>
            <a:schemeClr val="bg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4391" tIns="62214" rIns="124391" bIns="62214" numCol="1" rtlCol="0" anchor="t" anchorCtr="0" compatLnSpc="1">
            <a:prstTxWarp prst="textNoShape">
              <a:avLst/>
            </a:prstTxWarp>
          </a:bodyPr>
          <a:lstStyle/>
          <a:p>
            <a:pPr defTabSz="875897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 dirty="0">
              <a:solidFill>
                <a:prstClr val="black"/>
              </a:solidFill>
              <a:latin typeface="Arial" charset="0"/>
              <a:ea typeface="ヒラギノ角ゴ Pro W3" charset="-128"/>
            </a:endParaRPr>
          </a:p>
        </p:txBody>
      </p:sp>
      <p:sp>
        <p:nvSpPr>
          <p:cNvPr id="5" name="Text Box 9"/>
          <p:cNvSpPr txBox="1">
            <a:spLocks noChangeArrowheads="1"/>
          </p:cNvSpPr>
          <p:nvPr userDrawn="1"/>
        </p:nvSpPr>
        <p:spPr bwMode="auto">
          <a:xfrm>
            <a:off x="8351972" y="412544"/>
            <a:ext cx="4132638" cy="2845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24391" tIns="62214" rIns="124391" bIns="62214">
            <a:prstTxWarp prst="textNoShape">
              <a:avLst/>
            </a:prstTxWarp>
            <a:spAutoFit/>
          </a:bodyPr>
          <a:lstStyle/>
          <a:p>
            <a:pPr algn="r" defTabSz="875897" eaLnBrk="0" fontAlgn="base">
              <a:spcBef>
                <a:spcPts val="327"/>
              </a:spcBef>
              <a:spcAft>
                <a:spcPct val="0"/>
              </a:spcAft>
              <a:defRPr/>
            </a:pPr>
            <a:r>
              <a:rPr lang="en-US" sz="1000" b="1" kern="1200" dirty="0">
                <a:solidFill>
                  <a:prstClr val="black"/>
                </a:solidFill>
                <a:latin typeface="Arial" charset="0"/>
                <a:ea typeface="ヒラギノ角ゴ Pro W3" charset="-128"/>
              </a:rPr>
              <a:t>PRESENTATION TITLE IN HEADER / MONTH XX, 2012</a:t>
            </a:r>
            <a:endParaRPr lang="en-US" sz="1000" kern="1200" dirty="0">
              <a:solidFill>
                <a:prstClr val="black"/>
              </a:solidFill>
              <a:latin typeface="Arial" charset="0"/>
              <a:ea typeface="ヒラギノ角ゴ Pro W3" charset="-128"/>
            </a:endParaRPr>
          </a:p>
        </p:txBody>
      </p:sp>
      <p:sp>
        <p:nvSpPr>
          <p:cNvPr id="6" name="Text Box 9"/>
          <p:cNvSpPr txBox="1">
            <a:spLocks noChangeArrowheads="1"/>
          </p:cNvSpPr>
          <p:nvPr userDrawn="1"/>
        </p:nvSpPr>
        <p:spPr bwMode="auto">
          <a:xfrm>
            <a:off x="520199" y="398096"/>
            <a:ext cx="4623929" cy="2845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24391" tIns="62214" rIns="124391" bIns="62214">
            <a:prstTxWarp prst="textNoShape">
              <a:avLst/>
            </a:prstTxWarp>
            <a:spAutoFit/>
          </a:bodyPr>
          <a:lstStyle/>
          <a:p>
            <a:pPr defTabSz="875897" eaLnBrk="0" fontAlgn="base">
              <a:spcBef>
                <a:spcPts val="327"/>
              </a:spcBef>
              <a:spcAft>
                <a:spcPct val="0"/>
              </a:spcAft>
              <a:defRPr/>
            </a:pPr>
            <a:r>
              <a:rPr lang="en-US" sz="1000" b="1" kern="1200" dirty="0">
                <a:solidFill>
                  <a:prstClr val="black"/>
                </a:solidFill>
                <a:latin typeface="Arial" charset="0"/>
                <a:ea typeface="ヒラギノ角ゴ Pro W3" charset="-128"/>
              </a:rPr>
              <a:t>COMMUNITY COLLEGE RESEARCH CENTER</a:t>
            </a:r>
            <a:endParaRPr lang="en-US" sz="1000" kern="1200" dirty="0">
              <a:solidFill>
                <a:prstClr val="black"/>
              </a:solidFill>
              <a:latin typeface="Arial" charset="0"/>
              <a:ea typeface="ヒラギノ角ゴ Pro W3" charset="-128"/>
            </a:endParaRPr>
          </a:p>
        </p:txBody>
      </p:sp>
      <p:sp>
        <p:nvSpPr>
          <p:cNvPr id="7" name="Rectangle 6"/>
          <p:cNvSpPr/>
          <p:nvPr userDrawn="1"/>
        </p:nvSpPr>
        <p:spPr bwMode="auto">
          <a:xfrm>
            <a:off x="650240" y="751389"/>
            <a:ext cx="11704320" cy="245646"/>
          </a:xfrm>
          <a:prstGeom prst="rect">
            <a:avLst/>
          </a:prstGeom>
          <a:solidFill>
            <a:srgbClr val="14131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4391" tIns="62214" rIns="124391" bIns="62214" numCol="1" rtlCol="0" anchor="t" anchorCtr="0" compatLnSpc="1">
            <a:prstTxWarp prst="textNoShape">
              <a:avLst/>
            </a:prstTxWarp>
          </a:bodyPr>
          <a:lstStyle/>
          <a:p>
            <a:pPr defTabSz="875897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>
              <a:solidFill>
                <a:prstClr val="black"/>
              </a:solidFill>
              <a:latin typeface="Arial" charset="0"/>
              <a:ea typeface="ヒラギノ角ゴ Pro W3" charset="-12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392" y="2856990"/>
            <a:ext cx="11704320" cy="6364678"/>
          </a:xfrm>
        </p:spPr>
        <p:txBody>
          <a:bodyPr/>
          <a:lstStyle>
            <a:lvl1pPr>
              <a:buClr>
                <a:schemeClr val="tx1"/>
              </a:buClr>
              <a:defRPr>
                <a:solidFill>
                  <a:srgbClr val="FFFFFF"/>
                </a:solidFill>
              </a:defRPr>
            </a:lvl1pPr>
            <a:lvl2pPr>
              <a:buClr>
                <a:schemeClr val="tx1"/>
              </a:buClr>
              <a:defRPr>
                <a:solidFill>
                  <a:srgbClr val="FFFFFF"/>
                </a:solidFill>
              </a:defRPr>
            </a:lvl2pPr>
            <a:lvl3pPr>
              <a:buClr>
                <a:schemeClr val="tx1"/>
              </a:buClr>
              <a:defRPr>
                <a:solidFill>
                  <a:srgbClr val="FFFFFF"/>
                </a:solidFill>
              </a:defRPr>
            </a:lvl3pPr>
            <a:lvl4pPr>
              <a:buClr>
                <a:schemeClr val="tx1"/>
              </a:buClr>
              <a:defRPr>
                <a:solidFill>
                  <a:srgbClr val="FFFFFF"/>
                </a:solidFill>
              </a:defRPr>
            </a:lvl4pPr>
            <a:lvl5pPr>
              <a:buClr>
                <a:schemeClr val="tx1"/>
              </a:buCl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392" y="1083733"/>
            <a:ext cx="11704320" cy="1625600"/>
          </a:xfrm>
        </p:spPr>
        <p:txBody>
          <a:bodyPr anchor="ctr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891691124"/>
      </p:ext>
    </p:extLst>
  </p:cSld>
  <p:clrMapOvr>
    <a:masterClrMapping/>
  </p:clrMapOvr>
</p:sldLayout>
</file>

<file path=ppt/slideLayouts/slideLayout35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 bwMode="auto">
          <a:xfrm>
            <a:off x="0" y="0"/>
            <a:ext cx="13004800" cy="9753600"/>
          </a:xfrm>
          <a:prstGeom prst="rect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4391" tIns="62214" rIns="124391" bIns="62214" numCol="1" rtlCol="0" anchor="t" anchorCtr="0" compatLnSpc="1">
            <a:prstTxWarp prst="textNoShape">
              <a:avLst/>
            </a:prstTxWarp>
          </a:bodyPr>
          <a:lstStyle/>
          <a:p>
            <a:pPr defTabSz="875897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 dirty="0">
              <a:solidFill>
                <a:prstClr val="black"/>
              </a:solidFill>
              <a:latin typeface="Arial" charset="0"/>
              <a:ea typeface="ヒラギノ角ゴ Pro W3" charset="-128"/>
            </a:endParaRPr>
          </a:p>
        </p:txBody>
      </p:sp>
      <p:sp>
        <p:nvSpPr>
          <p:cNvPr id="5" name="Text Box 9"/>
          <p:cNvSpPr txBox="1">
            <a:spLocks noChangeArrowheads="1"/>
          </p:cNvSpPr>
          <p:nvPr userDrawn="1"/>
        </p:nvSpPr>
        <p:spPr bwMode="auto">
          <a:xfrm>
            <a:off x="8351972" y="412544"/>
            <a:ext cx="4132638" cy="2845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24391" tIns="62214" rIns="124391" bIns="62214">
            <a:prstTxWarp prst="textNoShape">
              <a:avLst/>
            </a:prstTxWarp>
            <a:spAutoFit/>
          </a:bodyPr>
          <a:lstStyle/>
          <a:p>
            <a:pPr algn="r" defTabSz="875897" eaLnBrk="0" fontAlgn="base">
              <a:spcBef>
                <a:spcPts val="327"/>
              </a:spcBef>
              <a:spcAft>
                <a:spcPct val="0"/>
              </a:spcAft>
              <a:defRPr/>
            </a:pPr>
            <a:r>
              <a:rPr lang="en-US" sz="1000" b="1" kern="1200" dirty="0">
                <a:solidFill>
                  <a:srgbClr val="FFFFFF"/>
                </a:solidFill>
                <a:latin typeface="Arial" charset="0"/>
                <a:ea typeface="ヒラギノ角ゴ Pro W3" charset="-128"/>
              </a:rPr>
              <a:t>PRESENTATION TITLE IN HEADER / JUNE 8, 2012</a:t>
            </a:r>
            <a:endParaRPr lang="en-US" sz="1000" kern="1200" dirty="0">
              <a:solidFill>
                <a:srgbClr val="FFFFFF"/>
              </a:solidFill>
              <a:latin typeface="Arial" charset="0"/>
              <a:ea typeface="ヒラギノ角ゴ Pro W3" charset="-128"/>
            </a:endParaRPr>
          </a:p>
        </p:txBody>
      </p:sp>
      <p:sp>
        <p:nvSpPr>
          <p:cNvPr id="6" name="Text Box 9"/>
          <p:cNvSpPr txBox="1">
            <a:spLocks noChangeArrowheads="1"/>
          </p:cNvSpPr>
          <p:nvPr userDrawn="1"/>
        </p:nvSpPr>
        <p:spPr bwMode="auto">
          <a:xfrm>
            <a:off x="520199" y="398096"/>
            <a:ext cx="4623929" cy="2845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24391" tIns="62214" rIns="124391" bIns="62214">
            <a:prstTxWarp prst="textNoShape">
              <a:avLst/>
            </a:prstTxWarp>
            <a:spAutoFit/>
          </a:bodyPr>
          <a:lstStyle/>
          <a:p>
            <a:pPr defTabSz="875897" eaLnBrk="0" fontAlgn="base">
              <a:spcBef>
                <a:spcPts val="327"/>
              </a:spcBef>
              <a:spcAft>
                <a:spcPct val="0"/>
              </a:spcAft>
              <a:defRPr/>
            </a:pPr>
            <a:r>
              <a:rPr lang="en-US" sz="1000" b="1" kern="1200" dirty="0">
                <a:solidFill>
                  <a:srgbClr val="FFFFFF"/>
                </a:solidFill>
                <a:latin typeface="Arial" charset="0"/>
                <a:ea typeface="ヒラギノ角ゴ Pro W3" charset="-128"/>
              </a:rPr>
              <a:t>COMMUNITY COLLEGE RESEARCH CENTER</a:t>
            </a:r>
            <a:endParaRPr lang="en-US" sz="1000" kern="1200" dirty="0">
              <a:solidFill>
                <a:srgbClr val="FFFFFF"/>
              </a:solidFill>
              <a:latin typeface="Arial" charset="0"/>
              <a:ea typeface="ヒラギノ角ゴ Pro W3" charset="-128"/>
            </a:endParaRPr>
          </a:p>
        </p:txBody>
      </p:sp>
      <p:sp>
        <p:nvSpPr>
          <p:cNvPr id="7" name="Rectangle 6"/>
          <p:cNvSpPr/>
          <p:nvPr userDrawn="1"/>
        </p:nvSpPr>
        <p:spPr bwMode="auto">
          <a:xfrm>
            <a:off x="650240" y="751389"/>
            <a:ext cx="11704320" cy="245646"/>
          </a:xfrm>
          <a:prstGeom prst="rect">
            <a:avLst/>
          </a:prstGeom>
          <a:solidFill>
            <a:srgbClr val="0065A4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4391" tIns="62214" rIns="124391" bIns="62214" numCol="1" rtlCol="0" anchor="t" anchorCtr="0" compatLnSpc="1">
            <a:prstTxWarp prst="textNoShape">
              <a:avLst/>
            </a:prstTxWarp>
          </a:bodyPr>
          <a:lstStyle/>
          <a:p>
            <a:pPr defTabSz="875897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>
              <a:solidFill>
                <a:prstClr val="black"/>
              </a:solidFill>
              <a:latin typeface="Arial" charset="0"/>
              <a:ea typeface="ヒラギノ角ゴ Pro W3" charset="-12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392" y="2856990"/>
            <a:ext cx="11704320" cy="6364678"/>
          </a:xfrm>
        </p:spPr>
        <p:txBody>
          <a:bodyPr/>
          <a:lstStyle>
            <a:lvl1pPr>
              <a:buClr>
                <a:schemeClr val="accent4"/>
              </a:buClr>
              <a:defRPr>
                <a:solidFill>
                  <a:srgbClr val="FFFFFF"/>
                </a:solidFill>
              </a:defRPr>
            </a:lvl1pPr>
            <a:lvl2pPr>
              <a:buClr>
                <a:schemeClr val="accent4"/>
              </a:buClr>
              <a:defRPr>
                <a:solidFill>
                  <a:srgbClr val="FFFFFF"/>
                </a:solidFill>
              </a:defRPr>
            </a:lvl2pPr>
            <a:lvl3pPr>
              <a:buClr>
                <a:schemeClr val="accent4"/>
              </a:buClr>
              <a:defRPr>
                <a:solidFill>
                  <a:srgbClr val="FFFFFF"/>
                </a:solidFill>
              </a:defRPr>
            </a:lvl3pPr>
            <a:lvl4pPr>
              <a:buClr>
                <a:schemeClr val="accent4"/>
              </a:buClr>
              <a:defRPr>
                <a:solidFill>
                  <a:srgbClr val="FFFFFF"/>
                </a:solidFill>
              </a:defRPr>
            </a:lvl4pPr>
            <a:lvl5pPr>
              <a:buClr>
                <a:schemeClr val="accent4"/>
              </a:buCl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392" y="1083733"/>
            <a:ext cx="11704320" cy="1625600"/>
          </a:xfrm>
        </p:spPr>
        <p:txBody>
          <a:bodyPr anchor="ctr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723657795"/>
      </p:ext>
    </p:extLst>
  </p:cSld>
  <p:clrMapOvr>
    <a:masterClrMapping/>
  </p:clrMapOvr>
</p:sldLayout>
</file>

<file path=ppt/slideLayouts/slideLayout3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7397" y="1083733"/>
            <a:ext cx="11704321" cy="1625600"/>
          </a:xfrm>
        </p:spPr>
        <p:txBody>
          <a:bodyPr anchor="ctr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476395" y="2848638"/>
            <a:ext cx="5659496" cy="6431959"/>
          </a:xfrm>
          <a:ln>
            <a:noFill/>
          </a:ln>
        </p:spPr>
        <p:txBody>
          <a:bodyPr/>
          <a:lstStyle>
            <a:lvl1pPr>
              <a:spcBef>
                <a:spcPts val="614"/>
              </a:spcBef>
              <a:buClr>
                <a:schemeClr val="bg2"/>
              </a:buClr>
              <a:defRPr/>
            </a:lvl1pPr>
            <a:lvl2pPr>
              <a:spcBef>
                <a:spcPts val="614"/>
              </a:spcBef>
              <a:buClr>
                <a:schemeClr val="bg2"/>
              </a:buClr>
              <a:defRPr/>
            </a:lvl2pPr>
            <a:lvl3pPr>
              <a:spcBef>
                <a:spcPts val="614"/>
              </a:spcBef>
              <a:buClr>
                <a:schemeClr val="bg2"/>
              </a:buClr>
              <a:defRPr/>
            </a:lvl3pPr>
            <a:lvl4pPr>
              <a:spcBef>
                <a:spcPts val="614"/>
              </a:spcBef>
              <a:buClr>
                <a:schemeClr val="bg2"/>
              </a:buClr>
              <a:defRPr/>
            </a:lvl4pPr>
            <a:lvl5pPr>
              <a:spcBef>
                <a:spcPts val="614"/>
              </a:spcBef>
              <a:buClr>
                <a:schemeClr val="bg2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6521219" y="2848638"/>
            <a:ext cx="5659496" cy="6431959"/>
          </a:xfrm>
          <a:ln>
            <a:noFill/>
          </a:ln>
        </p:spPr>
        <p:txBody>
          <a:bodyPr/>
          <a:lstStyle>
            <a:lvl1pPr>
              <a:spcBef>
                <a:spcPts val="614"/>
              </a:spcBef>
              <a:buClr>
                <a:schemeClr val="bg2"/>
              </a:buClr>
              <a:defRPr/>
            </a:lvl1pPr>
            <a:lvl2pPr>
              <a:spcBef>
                <a:spcPts val="614"/>
              </a:spcBef>
              <a:buClr>
                <a:schemeClr val="bg2"/>
              </a:buClr>
              <a:defRPr/>
            </a:lvl2pPr>
            <a:lvl3pPr>
              <a:spcBef>
                <a:spcPts val="614"/>
              </a:spcBef>
              <a:buClr>
                <a:schemeClr val="bg2"/>
              </a:buClr>
              <a:defRPr/>
            </a:lvl3pPr>
            <a:lvl4pPr>
              <a:spcBef>
                <a:spcPts val="614"/>
              </a:spcBef>
              <a:buClr>
                <a:schemeClr val="bg2"/>
              </a:buClr>
              <a:defRPr/>
            </a:lvl4pPr>
            <a:lvl5pPr>
              <a:spcBef>
                <a:spcPts val="614"/>
              </a:spcBef>
              <a:buClr>
                <a:schemeClr val="bg2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57636995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7" name="Chart Placeholder 6"/>
          <p:cNvSpPr>
            <a:spLocks noGrp="1"/>
          </p:cNvSpPr>
          <p:nvPr>
            <p:ph type="chart" sz="quarter" idx="12"/>
          </p:nvPr>
        </p:nvSpPr>
        <p:spPr>
          <a:xfrm>
            <a:off x="6497889" y="3132175"/>
            <a:ext cx="5682826" cy="5839367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6" name="Chart Placeholder 6"/>
          <p:cNvSpPr>
            <a:spLocks noGrp="1"/>
          </p:cNvSpPr>
          <p:nvPr>
            <p:ph type="chart" sz="quarter" idx="13"/>
          </p:nvPr>
        </p:nvSpPr>
        <p:spPr>
          <a:xfrm>
            <a:off x="476395" y="3132175"/>
            <a:ext cx="5682826" cy="5839367"/>
          </a:xfrm>
        </p:spPr>
        <p:txBody>
          <a:bodyPr/>
          <a:lstStyle/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655530096"/>
      </p:ext>
    </p:extLst>
  </p:cSld>
  <p:clrMapOvr>
    <a:masterClrMapping/>
  </p:clrMapOvr>
</p:sldLayout>
</file>

<file path=ppt/slideLayouts/slideLayout3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 bwMode="auto">
          <a:xfrm>
            <a:off x="476398" y="3384410"/>
            <a:ext cx="5660250" cy="5449374"/>
          </a:xfrm>
          <a:prstGeom prst="rect">
            <a:avLst/>
          </a:prstGeom>
          <a:noFill/>
          <a:ln w="3175" cap="flat" cmpd="sng" algn="ctr">
            <a:solidFill>
              <a:srgbClr val="14131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124391" tIns="62214" rIns="124391" bIns="62214">
            <a:prstTxWarp prst="textNoShape">
              <a:avLst/>
            </a:prstTxWarp>
          </a:bodyPr>
          <a:lstStyle/>
          <a:p>
            <a:pPr defTabSz="875897" eaLnBrk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3400" kern="1200">
              <a:solidFill>
                <a:prstClr val="black"/>
              </a:solidFill>
              <a:latin typeface="Arial" charset="0"/>
              <a:ea typeface="ヒラギノ角ゴ Pro W3" charset="-128"/>
            </a:endParaRPr>
          </a:p>
        </p:txBody>
      </p:sp>
      <p:sp>
        <p:nvSpPr>
          <p:cNvPr id="10" name="Rectangle 9"/>
          <p:cNvSpPr/>
          <p:nvPr userDrawn="1"/>
        </p:nvSpPr>
        <p:spPr bwMode="auto">
          <a:xfrm>
            <a:off x="6520467" y="3006458"/>
            <a:ext cx="5660248" cy="5827325"/>
          </a:xfrm>
          <a:prstGeom prst="rect">
            <a:avLst/>
          </a:prstGeom>
          <a:noFill/>
          <a:ln w="3175" cap="flat" cmpd="sng" algn="ctr">
            <a:solidFill>
              <a:srgbClr val="14131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124391" tIns="62214" rIns="124391" bIns="62214">
            <a:prstTxWarp prst="textNoShape">
              <a:avLst/>
            </a:prstTxWarp>
          </a:bodyPr>
          <a:lstStyle/>
          <a:p>
            <a:pPr defTabSz="875897" eaLnBrk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3400" kern="1200">
              <a:solidFill>
                <a:prstClr val="black"/>
              </a:solidFill>
              <a:latin typeface="Arial" charset="0"/>
              <a:ea typeface="ヒラギノ角ゴ Pro W3" charset="-128"/>
            </a:endParaRP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6521219" y="3435133"/>
            <a:ext cx="5659496" cy="5396841"/>
          </a:xfrm>
          <a:ln>
            <a:noFill/>
          </a:ln>
        </p:spPr>
        <p:txBody>
          <a:bodyPr/>
          <a:lstStyle>
            <a:lvl1pPr>
              <a:buClr>
                <a:schemeClr val="bg2"/>
              </a:buClr>
              <a:defRPr/>
            </a:lvl1pPr>
            <a:lvl2pPr>
              <a:buClr>
                <a:schemeClr val="bg2"/>
              </a:buClr>
              <a:defRPr/>
            </a:lvl2pPr>
            <a:lvl3pPr>
              <a:buClr>
                <a:schemeClr val="bg2"/>
              </a:buClr>
              <a:defRPr/>
            </a:lvl3pPr>
            <a:lvl4pPr>
              <a:buClr>
                <a:schemeClr val="bg2"/>
              </a:buClr>
              <a:defRPr/>
            </a:lvl4pPr>
            <a:lvl5pPr>
              <a:buClr>
                <a:schemeClr val="bg2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7468" y="1083733"/>
            <a:ext cx="11718771" cy="1625600"/>
          </a:xfrm>
        </p:spPr>
        <p:txBody>
          <a:bodyPr anchor="ctr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476395" y="3435133"/>
            <a:ext cx="5659496" cy="5411291"/>
          </a:xfrm>
          <a:ln>
            <a:noFill/>
          </a:ln>
        </p:spPr>
        <p:txBody>
          <a:bodyPr/>
          <a:lstStyle>
            <a:lvl1pPr>
              <a:buClr>
                <a:schemeClr val="bg2"/>
              </a:buClr>
              <a:defRPr/>
            </a:lvl1pPr>
            <a:lvl2pPr>
              <a:buClr>
                <a:schemeClr val="bg2"/>
              </a:buClr>
              <a:defRPr/>
            </a:lvl2pPr>
            <a:lvl3pPr>
              <a:buClr>
                <a:schemeClr val="bg2"/>
              </a:buClr>
              <a:defRPr/>
            </a:lvl3pPr>
            <a:lvl4pPr>
              <a:buClr>
                <a:schemeClr val="bg2"/>
              </a:buClr>
              <a:defRPr/>
            </a:lvl4pPr>
            <a:lvl5pPr>
              <a:buClr>
                <a:schemeClr val="bg2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476395" y="3006459"/>
            <a:ext cx="5659496" cy="435750"/>
          </a:xfrm>
          <a:solidFill>
            <a:srgbClr val="0065A4"/>
          </a:solidFill>
          <a:ln>
            <a:noFill/>
          </a:ln>
        </p:spPr>
        <p:txBody>
          <a:bodyPr anchor="ctr"/>
          <a:lstStyle>
            <a:lvl1pPr marL="387279" indent="-151587" algn="l">
              <a:buFontTx/>
              <a:buNone/>
              <a:defRPr sz="17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2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6521219" y="3006459"/>
            <a:ext cx="5659496" cy="435750"/>
          </a:xfrm>
          <a:solidFill>
            <a:srgbClr val="0065A4"/>
          </a:solidFill>
          <a:ln>
            <a:noFill/>
          </a:ln>
        </p:spPr>
        <p:txBody>
          <a:bodyPr anchor="ctr"/>
          <a:lstStyle>
            <a:lvl1pPr marL="471589" indent="-319935" algn="l">
              <a:buFontTx/>
              <a:buNone/>
              <a:defRPr sz="17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73403605"/>
      </p:ext>
    </p:extLst>
  </p:cSld>
  <p:clrMapOvr>
    <a:masterClrMapping/>
  </p:clrMapOvr>
</p:sldLayout>
</file>

<file path=ppt/slideLayouts/slideLayout3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399" y="1083734"/>
            <a:ext cx="11697095" cy="1635082"/>
          </a:xfrm>
        </p:spPr>
        <p:txBody>
          <a:bodyPr anchor="ctr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Box 2"/>
          <p:cNvSpPr txBox="1"/>
          <p:nvPr userDrawn="1"/>
        </p:nvSpPr>
        <p:spPr>
          <a:xfrm>
            <a:off x="895887" y="4422683"/>
            <a:ext cx="251302" cy="648875"/>
          </a:xfrm>
          <a:prstGeom prst="rect">
            <a:avLst/>
          </a:prstGeom>
          <a:noFill/>
        </p:spPr>
        <p:txBody>
          <a:bodyPr wrap="none" lIns="124391" tIns="62214" rIns="124391" bIns="62214" rtlCol="0">
            <a:spAutoFit/>
          </a:bodyPr>
          <a:lstStyle/>
          <a:p>
            <a:pPr defTabSz="875897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 dirty="0">
              <a:solidFill>
                <a:prstClr val="black"/>
              </a:solidFill>
              <a:latin typeface="Arial" charset="0"/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627980803"/>
      </p:ext>
    </p:extLst>
  </p:cSld>
  <p:clrMapOvr>
    <a:masterClrMapping/>
  </p:clrMapOvr>
</p:sldLayout>
</file>

<file path=ppt/slideLayouts/slideLayout3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7397" y="1067930"/>
            <a:ext cx="11704321" cy="1635082"/>
          </a:xfrm>
        </p:spPr>
        <p:txBody>
          <a:bodyPr anchor="ctr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476395" y="2831040"/>
            <a:ext cx="5659496" cy="6012159"/>
          </a:xfrm>
          <a:ln>
            <a:noFill/>
          </a:ln>
        </p:spPr>
        <p:txBody>
          <a:bodyPr/>
          <a:lstStyle>
            <a:lvl1pPr>
              <a:buClr>
                <a:schemeClr val="bg2"/>
              </a:buClr>
              <a:defRPr/>
            </a:lvl1pPr>
            <a:lvl2pPr>
              <a:buClr>
                <a:schemeClr val="bg2"/>
              </a:buClr>
              <a:defRPr/>
            </a:lvl2pPr>
            <a:lvl3pPr>
              <a:buClr>
                <a:schemeClr val="bg2"/>
              </a:buClr>
              <a:defRPr/>
            </a:lvl3pPr>
            <a:lvl4pPr>
              <a:buClr>
                <a:schemeClr val="bg2"/>
              </a:buClr>
              <a:defRPr/>
            </a:lvl4pPr>
            <a:lvl5pPr>
              <a:buClr>
                <a:schemeClr val="bg2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Chart Placeholder 6"/>
          <p:cNvSpPr>
            <a:spLocks noGrp="1"/>
          </p:cNvSpPr>
          <p:nvPr>
            <p:ph type="chart" sz="quarter" idx="12"/>
          </p:nvPr>
        </p:nvSpPr>
        <p:spPr>
          <a:xfrm>
            <a:off x="6497889" y="2818167"/>
            <a:ext cx="5682826" cy="6024201"/>
          </a:xfrm>
        </p:spPr>
        <p:txBody>
          <a:bodyPr/>
          <a:lstStyle/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3695900725"/>
      </p:ext>
    </p:extLst>
  </p:cSld>
  <p:clrMapOvr>
    <a:masterClrMapping/>
  </p:clrMapOvr>
</p:sldLayout>
</file>

<file path=ppt/slideLayouts/slideLayout3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7" name="Chart Placeholder 6"/>
          <p:cNvSpPr>
            <a:spLocks noGrp="1"/>
          </p:cNvSpPr>
          <p:nvPr>
            <p:ph type="chart" sz="quarter" idx="12"/>
          </p:nvPr>
        </p:nvSpPr>
        <p:spPr>
          <a:xfrm>
            <a:off x="6497889" y="3131967"/>
            <a:ext cx="5682826" cy="5839367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6" name="Chart Placeholder 6"/>
          <p:cNvSpPr>
            <a:spLocks noGrp="1"/>
          </p:cNvSpPr>
          <p:nvPr>
            <p:ph type="chart" sz="quarter" idx="13"/>
          </p:nvPr>
        </p:nvSpPr>
        <p:spPr>
          <a:xfrm>
            <a:off x="476395" y="3131967"/>
            <a:ext cx="5682826" cy="5839367"/>
          </a:xfrm>
        </p:spPr>
        <p:txBody>
          <a:bodyPr/>
          <a:lstStyle/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3800253537"/>
      </p:ext>
    </p:extLst>
  </p:cSld>
  <p:clrMapOvr>
    <a:masterClrMapping/>
  </p:clrMapOvr>
</p:sldLayout>
</file>

<file path=ppt/slideLayouts/slideLayout36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290" y="6268775"/>
            <a:ext cx="11054080" cy="1937173"/>
          </a:xfrm>
        </p:spPr>
        <p:txBody>
          <a:bodyPr anchor="t"/>
          <a:lstStyle>
            <a:lvl1pPr algn="l">
              <a:defRPr sz="57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290" y="4134160"/>
            <a:ext cx="11054080" cy="2133599"/>
          </a:xfrm>
        </p:spPr>
        <p:txBody>
          <a:bodyPr anchor="b"/>
          <a:lstStyle>
            <a:lvl1pPr marL="0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1pPr>
            <a:lvl2pPr marL="622936" indent="0">
              <a:buNone/>
              <a:defRPr sz="2600">
                <a:solidFill>
                  <a:schemeClr val="tx1">
                    <a:tint val="75000"/>
                  </a:schemeClr>
                </a:solidFill>
              </a:defRPr>
            </a:lvl2pPr>
            <a:lvl3pPr marL="1245934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3pPr>
            <a:lvl4pPr marL="1868685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4pPr>
            <a:lvl5pPr marL="2491646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5pPr>
            <a:lvl6pPr marL="311445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6pPr>
            <a:lvl7pPr marL="3737385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7pPr>
            <a:lvl8pPr marL="4360236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8pPr>
            <a:lvl9pPr marL="4983121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0247" y="9041325"/>
            <a:ext cx="3034453" cy="519289"/>
          </a:xfrm>
          <a:prstGeom prst="rect">
            <a:avLst/>
          </a:prstGeom>
        </p:spPr>
        <p:txBody>
          <a:bodyPr lIns="124391" tIns="62214" rIns="124391" bIns="62214"/>
          <a:lstStyle/>
          <a:p>
            <a:pPr defTabSz="875897" eaLnBrk="0" fontAlgn="base">
              <a:spcBef>
                <a:spcPct val="0"/>
              </a:spcBef>
              <a:spcAft>
                <a:spcPct val="0"/>
              </a:spcAft>
            </a:pPr>
            <a:fld id="{232DCDD3-33EC-4F55-812B-EC6CAD0CD280}" type="datetimeFigureOut">
              <a:rPr lang="en-US" sz="3400" kern="1200" smtClean="0">
                <a:solidFill>
                  <a:prstClr val="black"/>
                </a:solidFill>
                <a:latin typeface="Arial" charset="0"/>
                <a:ea typeface="ヒラギノ角ゴ Pro W3" charset="-128"/>
              </a:rPr>
              <a:pPr defTabSz="875897" eaLnBrk="0" fontAlgn="base">
                <a:spcBef>
                  <a:spcPct val="0"/>
                </a:spcBef>
                <a:spcAft>
                  <a:spcPct val="0"/>
                </a:spcAft>
              </a:pPr>
              <a:t>3/19/18</a:t>
            </a:fld>
            <a:endParaRPr lang="en-US" sz="3400" kern="1200">
              <a:solidFill>
                <a:prstClr val="black"/>
              </a:solidFill>
              <a:latin typeface="Arial" charset="0"/>
              <a:ea typeface="ヒラギノ角ゴ Pro W3" charset="-128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443315" y="9041325"/>
            <a:ext cx="4118187" cy="519289"/>
          </a:xfrm>
          <a:prstGeom prst="rect">
            <a:avLst/>
          </a:prstGeom>
        </p:spPr>
        <p:txBody>
          <a:bodyPr lIns="124391" tIns="62214" rIns="124391" bIns="62214"/>
          <a:lstStyle/>
          <a:p>
            <a:pPr defTabSz="875897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>
              <a:solidFill>
                <a:prstClr val="black"/>
              </a:solidFill>
              <a:latin typeface="Arial" charset="0"/>
              <a:ea typeface="ヒラギノ角ゴ Pro W3" charset="-128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320114" y="9041325"/>
            <a:ext cx="3034453" cy="519289"/>
          </a:xfrm>
          <a:prstGeom prst="rect">
            <a:avLst/>
          </a:prstGeom>
        </p:spPr>
        <p:txBody>
          <a:bodyPr lIns="124391" tIns="62214" rIns="124391" bIns="62214"/>
          <a:lstStyle/>
          <a:p>
            <a:pPr defTabSz="875897" eaLnBrk="0" fontAlgn="base">
              <a:spcBef>
                <a:spcPct val="0"/>
              </a:spcBef>
              <a:spcAft>
                <a:spcPct val="0"/>
              </a:spcAft>
            </a:pPr>
            <a:fld id="{63C08A96-9A02-46E6-B068-E0FDCC2A9A1E}" type="slidenum">
              <a:rPr lang="en-US" sz="3400" kern="1200" smtClean="0">
                <a:solidFill>
                  <a:prstClr val="black"/>
                </a:solidFill>
                <a:latin typeface="Arial" charset="0"/>
                <a:ea typeface="ヒラギノ角ゴ Pro W3" charset="-128"/>
              </a:rPr>
              <a:pPr defTabSz="875897" eaLnBrk="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sz="3400" kern="1200">
              <a:solidFill>
                <a:prstClr val="black"/>
              </a:solidFill>
              <a:latin typeface="Arial" charset="0"/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583554191"/>
      </p:ext>
    </p:extLst>
  </p:cSld>
  <p:clrMapOvr>
    <a:masterClrMapping/>
  </p:clrMapOvr>
</p:sldLayout>
</file>

<file path=ppt/slideLayouts/slideLayout36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 bwMode="auto">
          <a:xfrm>
            <a:off x="0" y="0"/>
            <a:ext cx="13004800" cy="9753600"/>
          </a:xfrm>
          <a:prstGeom prst="rect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4370" tIns="62204" rIns="124370" bIns="62204" numCol="1" rtlCol="0" anchor="t" anchorCtr="0" compatLnSpc="1">
            <a:prstTxWarp prst="textNoShape">
              <a:avLst/>
            </a:prstTxWarp>
          </a:bodyPr>
          <a:lstStyle/>
          <a:p>
            <a:pPr defTabSz="875764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 baseline="-25000" dirty="0">
              <a:solidFill>
                <a:prstClr val="black"/>
              </a:solidFill>
              <a:latin typeface="Arial" charset="0"/>
              <a:ea typeface="ヒラギノ角ゴ Pro W3" charset="-12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392" y="5642020"/>
            <a:ext cx="11704320" cy="3067419"/>
          </a:xfrm>
        </p:spPr>
        <p:txBody>
          <a:bodyPr/>
          <a:lstStyle>
            <a:lvl1pPr marL="0" indent="0">
              <a:spcAft>
                <a:spcPts val="0"/>
              </a:spcAft>
              <a:buFontTx/>
              <a:buNone/>
              <a:tabLst>
                <a:tab pos="1245742" algn="l"/>
              </a:tabLst>
              <a:defRPr sz="2800" b="1">
                <a:solidFill>
                  <a:srgbClr val="FFFFFF"/>
                </a:solidFill>
              </a:defRPr>
            </a:lvl1pPr>
            <a:lvl2pPr marL="0" indent="0">
              <a:spcAft>
                <a:spcPts val="0"/>
              </a:spcAft>
              <a:buFontTx/>
              <a:buNone/>
              <a:tabLst>
                <a:tab pos="934173" algn="l"/>
              </a:tabLst>
              <a:defRPr sz="1400" b="1">
                <a:solidFill>
                  <a:srgbClr val="FFFFFF"/>
                </a:solidFill>
              </a:defRPr>
            </a:lvl2pPr>
            <a:lvl3pPr marL="1245742" indent="-1245742">
              <a:spcAft>
                <a:spcPts val="0"/>
              </a:spcAft>
              <a:buFontTx/>
              <a:buNone/>
              <a:tabLst/>
              <a:defRPr sz="1400" b="0">
                <a:solidFill>
                  <a:srgbClr val="FFFFFF"/>
                </a:solidFill>
              </a:defRPr>
            </a:lvl3pPr>
            <a:lvl4pPr marL="1245742" indent="-1245742">
              <a:spcAft>
                <a:spcPts val="0"/>
              </a:spcAft>
              <a:buFontTx/>
              <a:buNone/>
              <a:tabLst/>
              <a:defRPr sz="1400">
                <a:solidFill>
                  <a:srgbClr val="FFFFFF"/>
                </a:solidFill>
              </a:defRPr>
            </a:lvl4pPr>
            <a:lvl5pPr marL="1245742" indent="-1245742">
              <a:spcAft>
                <a:spcPts val="0"/>
              </a:spcAft>
              <a:buFontTx/>
              <a:buNone/>
              <a:tabLst/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392" y="2061355"/>
            <a:ext cx="11704320" cy="3564278"/>
          </a:xfrm>
        </p:spPr>
        <p:txBody>
          <a:bodyPr anchor="t"/>
          <a:lstStyle>
            <a:lvl1pPr>
              <a:defRPr sz="71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Subtitle 8"/>
          <p:cNvSpPr txBox="1">
            <a:spLocks/>
          </p:cNvSpPr>
          <p:nvPr userDrawn="1"/>
        </p:nvSpPr>
        <p:spPr bwMode="auto">
          <a:xfrm>
            <a:off x="10747022" y="1047138"/>
            <a:ext cx="1596700" cy="2256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24370" tIns="62204" rIns="124370" bIns="62204" numCol="1" anchor="t" anchorCtr="0" compatLnSpc="1">
            <a:prstTxWarp prst="textNoShape">
              <a:avLst/>
            </a:prstTxWarp>
          </a:bodyPr>
          <a:lstStyle/>
          <a:p>
            <a:pPr algn="r" defTabSz="875764" eaLnBrk="0" fontAlgn="base">
              <a:spcBef>
                <a:spcPct val="20000"/>
              </a:spcBef>
              <a:spcAft>
                <a:spcPts val="853"/>
              </a:spcAft>
              <a:buClr>
                <a:srgbClr val="A3B222"/>
              </a:buClr>
              <a:defRPr/>
            </a:pPr>
            <a:r>
              <a:rPr lang="en-US" b="1" dirty="0">
                <a:solidFill>
                  <a:srgbClr val="FFFFFF"/>
                </a:solidFill>
                <a:latin typeface="Arial" charset="0"/>
                <a:ea typeface="ヒラギノ角ゴ Pro W3" charset="-128"/>
              </a:rPr>
              <a:t>February 5, 2016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625" y="372594"/>
            <a:ext cx="5036776" cy="979614"/>
          </a:xfrm>
          <a:prstGeom prst="rect">
            <a:avLst/>
          </a:prstGeom>
        </p:spPr>
      </p:pic>
      <p:sp>
        <p:nvSpPr>
          <p:cNvPr id="12" name="Rectangle 11"/>
          <p:cNvSpPr/>
          <p:nvPr userDrawn="1"/>
        </p:nvSpPr>
        <p:spPr bwMode="auto">
          <a:xfrm>
            <a:off x="650240" y="1589476"/>
            <a:ext cx="11704320" cy="245646"/>
          </a:xfrm>
          <a:prstGeom prst="rect">
            <a:avLst/>
          </a:prstGeom>
          <a:solidFill>
            <a:schemeClr val="bg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4370" tIns="62204" rIns="124370" bIns="62204" numCol="1" rtlCol="0" anchor="t" anchorCtr="0" compatLnSpc="1">
            <a:prstTxWarp prst="textNoShape">
              <a:avLst/>
            </a:prstTxWarp>
          </a:bodyPr>
          <a:lstStyle/>
          <a:p>
            <a:pPr defTabSz="875764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 dirty="0">
              <a:solidFill>
                <a:prstClr val="black"/>
              </a:solidFill>
              <a:latin typeface="Arial" charset="0"/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168141389"/>
      </p:ext>
    </p:extLst>
  </p:cSld>
  <p:clrMapOvr>
    <a:masterClrMapping/>
  </p:clrMapOvr>
</p:sldLayout>
</file>

<file path=ppt/slideLayouts/slideLayout36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 bwMode="auto">
          <a:xfrm>
            <a:off x="0" y="0"/>
            <a:ext cx="13004800" cy="9753600"/>
          </a:xfrm>
          <a:prstGeom prst="rect">
            <a:avLst/>
          </a:prstGeom>
          <a:solidFill>
            <a:srgbClr val="0065A4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4370" tIns="62204" rIns="124370" bIns="62204" numCol="1" rtlCol="0" anchor="t" anchorCtr="0" compatLnSpc="1">
            <a:prstTxWarp prst="textNoShape">
              <a:avLst/>
            </a:prstTxWarp>
          </a:bodyPr>
          <a:lstStyle/>
          <a:p>
            <a:pPr defTabSz="875764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 dirty="0">
              <a:solidFill>
                <a:prstClr val="black"/>
              </a:solidFill>
              <a:latin typeface="Arial" charset="0"/>
              <a:ea typeface="ヒラギノ角ゴ Pro W3" charset="-12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392" y="5642020"/>
            <a:ext cx="11704320" cy="3067419"/>
          </a:xfrm>
        </p:spPr>
        <p:txBody>
          <a:bodyPr/>
          <a:lstStyle>
            <a:lvl1pPr marL="0" indent="0">
              <a:spcAft>
                <a:spcPts val="0"/>
              </a:spcAft>
              <a:buFontTx/>
              <a:buNone/>
              <a:tabLst>
                <a:tab pos="1245742" algn="l"/>
              </a:tabLst>
              <a:defRPr sz="2800" b="1">
                <a:solidFill>
                  <a:srgbClr val="FFFFFF"/>
                </a:solidFill>
              </a:defRPr>
            </a:lvl1pPr>
            <a:lvl2pPr marL="0" indent="0">
              <a:spcAft>
                <a:spcPts val="0"/>
              </a:spcAft>
              <a:buFontTx/>
              <a:buNone/>
              <a:tabLst>
                <a:tab pos="934173" algn="l"/>
              </a:tabLst>
              <a:defRPr sz="1400" b="1">
                <a:solidFill>
                  <a:srgbClr val="FFFFFF"/>
                </a:solidFill>
              </a:defRPr>
            </a:lvl2pPr>
            <a:lvl3pPr marL="1245742" indent="-1245742">
              <a:spcAft>
                <a:spcPts val="0"/>
              </a:spcAft>
              <a:buFontTx/>
              <a:buNone/>
              <a:tabLst/>
              <a:defRPr sz="1400" b="0">
                <a:solidFill>
                  <a:srgbClr val="FFFFFF"/>
                </a:solidFill>
              </a:defRPr>
            </a:lvl3pPr>
            <a:lvl4pPr marL="1245742" indent="-1245742">
              <a:spcAft>
                <a:spcPts val="0"/>
              </a:spcAft>
              <a:buFontTx/>
              <a:buNone/>
              <a:tabLst/>
              <a:defRPr sz="1400">
                <a:solidFill>
                  <a:srgbClr val="FFFFFF"/>
                </a:solidFill>
              </a:defRPr>
            </a:lvl4pPr>
            <a:lvl5pPr marL="1245742" indent="-1245742">
              <a:spcAft>
                <a:spcPts val="0"/>
              </a:spcAft>
              <a:buFontTx/>
              <a:buNone/>
              <a:tabLst/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392" y="2061355"/>
            <a:ext cx="11704320" cy="3564278"/>
          </a:xfrm>
        </p:spPr>
        <p:txBody>
          <a:bodyPr anchor="t"/>
          <a:lstStyle>
            <a:lvl1pPr>
              <a:defRPr sz="71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Subtitle 8"/>
          <p:cNvSpPr txBox="1">
            <a:spLocks/>
          </p:cNvSpPr>
          <p:nvPr userDrawn="1"/>
        </p:nvSpPr>
        <p:spPr bwMode="auto">
          <a:xfrm>
            <a:off x="10747022" y="1047138"/>
            <a:ext cx="1596700" cy="2256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24370" tIns="62204" rIns="124370" bIns="62204" numCol="1" anchor="t" anchorCtr="0" compatLnSpc="1">
            <a:prstTxWarp prst="textNoShape">
              <a:avLst/>
            </a:prstTxWarp>
          </a:bodyPr>
          <a:lstStyle/>
          <a:p>
            <a:pPr algn="r" defTabSz="875764" eaLnBrk="0" fontAlgn="base">
              <a:spcBef>
                <a:spcPct val="20000"/>
              </a:spcBef>
              <a:spcAft>
                <a:spcPts val="853"/>
              </a:spcAft>
              <a:buClr>
                <a:srgbClr val="A3B222"/>
              </a:buClr>
              <a:defRPr/>
            </a:pPr>
            <a:r>
              <a:rPr lang="en-US" b="1" dirty="0">
                <a:latin typeface="Arial" charset="0"/>
                <a:ea typeface="ヒラギノ角ゴ Pro W3" charset="-128"/>
              </a:rPr>
              <a:t>MONTH XX, 2012</a:t>
            </a:r>
          </a:p>
        </p:txBody>
      </p:sp>
      <p:sp>
        <p:nvSpPr>
          <p:cNvPr id="12" name="Rectangle 11"/>
          <p:cNvSpPr/>
          <p:nvPr userDrawn="1"/>
        </p:nvSpPr>
        <p:spPr bwMode="auto">
          <a:xfrm>
            <a:off x="650240" y="1589476"/>
            <a:ext cx="11704320" cy="245646"/>
          </a:xfrm>
          <a:prstGeom prst="rect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4370" tIns="62204" rIns="124370" bIns="62204" numCol="1" rtlCol="0" anchor="t" anchorCtr="0" compatLnSpc="1">
            <a:prstTxWarp prst="textNoShape">
              <a:avLst/>
            </a:prstTxWarp>
          </a:bodyPr>
          <a:lstStyle/>
          <a:p>
            <a:pPr defTabSz="875764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 dirty="0">
              <a:solidFill>
                <a:prstClr val="black"/>
              </a:solidFill>
              <a:latin typeface="Arial" charset="0"/>
              <a:ea typeface="ヒラギノ角ゴ Pro W3" charset="-128"/>
            </a:endParaRPr>
          </a:p>
        </p:txBody>
      </p:sp>
      <p:pic>
        <p:nvPicPr>
          <p:cNvPr id="10" name="Picture 9" descr="CCRC_logo_reverse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17898" y="130049"/>
            <a:ext cx="4473651" cy="1509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5293494"/>
      </p:ext>
    </p:extLst>
  </p:cSld>
  <p:clrMapOvr>
    <a:masterClrMapping/>
  </p:clrMapOvr>
</p:sldLayout>
</file>

<file path=ppt/slideLayouts/slideLayout3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 bwMode="auto">
          <a:xfrm>
            <a:off x="0" y="0"/>
            <a:ext cx="13004800" cy="9753600"/>
          </a:xfrm>
          <a:prstGeom prst="rect">
            <a:avLst/>
          </a:prstGeom>
          <a:solidFill>
            <a:srgbClr val="0065A4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4370" tIns="62204" rIns="124370" bIns="62204" numCol="1" rtlCol="0" anchor="t" anchorCtr="0" compatLnSpc="1">
            <a:prstTxWarp prst="textNoShape">
              <a:avLst/>
            </a:prstTxWarp>
          </a:bodyPr>
          <a:lstStyle/>
          <a:p>
            <a:pPr defTabSz="875764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 dirty="0">
              <a:solidFill>
                <a:prstClr val="black"/>
              </a:solidFill>
              <a:latin typeface="Arial" charset="0"/>
              <a:ea typeface="ヒラギノ角ゴ Pro W3" charset="-128"/>
            </a:endParaRPr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76392" y="1067928"/>
            <a:ext cx="11704320" cy="5477370"/>
          </a:xfrm>
        </p:spPr>
        <p:txBody>
          <a:bodyPr anchor="t"/>
          <a:lstStyle>
            <a:lvl1pPr>
              <a:spcBef>
                <a:spcPts val="0"/>
              </a:spcBef>
              <a:defRPr sz="85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76392" y="6546485"/>
            <a:ext cx="7610216" cy="1250809"/>
          </a:xfrm>
        </p:spPr>
        <p:txBody>
          <a:bodyPr/>
          <a:lstStyle>
            <a:lvl1pPr marL="0" indent="0">
              <a:spcAft>
                <a:spcPts val="853"/>
              </a:spcAft>
              <a:buFontTx/>
              <a:buNone/>
              <a:defRPr sz="28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8" name="Text Box 9"/>
          <p:cNvSpPr txBox="1">
            <a:spLocks noChangeArrowheads="1"/>
          </p:cNvSpPr>
          <p:nvPr userDrawn="1"/>
        </p:nvSpPr>
        <p:spPr bwMode="auto">
          <a:xfrm>
            <a:off x="8351972" y="412551"/>
            <a:ext cx="4132638" cy="2845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24370" tIns="62204" rIns="124370" bIns="62204">
            <a:prstTxWarp prst="textNoShape">
              <a:avLst/>
            </a:prstTxWarp>
            <a:spAutoFit/>
          </a:bodyPr>
          <a:lstStyle/>
          <a:p>
            <a:pPr algn="r" defTabSz="875764" eaLnBrk="0" fontAlgn="base">
              <a:spcBef>
                <a:spcPts val="327"/>
              </a:spcBef>
              <a:spcAft>
                <a:spcPct val="0"/>
              </a:spcAft>
              <a:defRPr/>
            </a:pPr>
            <a:r>
              <a:rPr lang="en-US" sz="1000" b="1" kern="1200" dirty="0">
                <a:latin typeface="Arial" charset="0"/>
                <a:ea typeface="ヒラギノ角ゴ Pro W3" charset="-128"/>
              </a:rPr>
              <a:t>PRESENTATION TITLE IN HEADER / JUNE 8, 2012</a:t>
            </a:r>
            <a:endParaRPr lang="en-US" sz="1000" kern="1200" dirty="0">
              <a:latin typeface="Arial" charset="0"/>
              <a:ea typeface="ヒラギノ角ゴ Pro W3" charset="-128"/>
            </a:endParaRPr>
          </a:p>
        </p:txBody>
      </p:sp>
      <p:sp>
        <p:nvSpPr>
          <p:cNvPr id="9" name="Text Box 9"/>
          <p:cNvSpPr txBox="1">
            <a:spLocks noChangeArrowheads="1"/>
          </p:cNvSpPr>
          <p:nvPr userDrawn="1"/>
        </p:nvSpPr>
        <p:spPr bwMode="auto">
          <a:xfrm>
            <a:off x="520199" y="398103"/>
            <a:ext cx="4623929" cy="2845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24370" tIns="62204" rIns="124370" bIns="62204">
            <a:prstTxWarp prst="textNoShape">
              <a:avLst/>
            </a:prstTxWarp>
            <a:spAutoFit/>
          </a:bodyPr>
          <a:lstStyle/>
          <a:p>
            <a:pPr defTabSz="875764" eaLnBrk="0" fontAlgn="base">
              <a:spcBef>
                <a:spcPts val="327"/>
              </a:spcBef>
              <a:spcAft>
                <a:spcPct val="0"/>
              </a:spcAft>
              <a:defRPr/>
            </a:pPr>
            <a:r>
              <a:rPr lang="en-US" sz="1000" b="1" kern="1200" dirty="0">
                <a:latin typeface="Arial" charset="0"/>
                <a:ea typeface="ヒラギノ角ゴ Pro W3" charset="-128"/>
              </a:rPr>
              <a:t>COMMUNITY COLLEGE RESEARCH CENTER</a:t>
            </a:r>
            <a:endParaRPr lang="en-US" sz="1000" kern="1200" dirty="0">
              <a:latin typeface="Arial" charset="0"/>
              <a:ea typeface="ヒラギノ角ゴ Pro W3" charset="-128"/>
            </a:endParaRPr>
          </a:p>
        </p:txBody>
      </p:sp>
      <p:sp>
        <p:nvSpPr>
          <p:cNvPr id="10" name="Rectangle 9"/>
          <p:cNvSpPr/>
          <p:nvPr userDrawn="1"/>
        </p:nvSpPr>
        <p:spPr bwMode="auto">
          <a:xfrm>
            <a:off x="650240" y="751389"/>
            <a:ext cx="11704320" cy="245646"/>
          </a:xfrm>
          <a:prstGeom prst="rect">
            <a:avLst/>
          </a:prstGeom>
          <a:solidFill>
            <a:srgbClr val="14131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4370" tIns="62204" rIns="124370" bIns="62204" numCol="1" rtlCol="0" anchor="t" anchorCtr="0" compatLnSpc="1">
            <a:prstTxWarp prst="textNoShape">
              <a:avLst/>
            </a:prstTxWarp>
          </a:bodyPr>
          <a:lstStyle/>
          <a:p>
            <a:pPr defTabSz="875764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>
              <a:solidFill>
                <a:prstClr val="black"/>
              </a:solidFill>
              <a:latin typeface="Arial" charset="0"/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635196526"/>
      </p:ext>
    </p:extLst>
  </p:cSld>
  <p:clrMapOvr>
    <a:masterClrMapping/>
  </p:clrMapOvr>
</p:sldLayout>
</file>

<file path=ppt/slideLayouts/slideLayout36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462847" y="1069122"/>
            <a:ext cx="11971694" cy="5463371"/>
          </a:xfrm>
        </p:spPr>
        <p:txBody>
          <a:bodyPr anchor="t"/>
          <a:lstStyle>
            <a:lvl1pPr>
              <a:spcBef>
                <a:spcPts val="0"/>
              </a:spcBef>
              <a:defRPr sz="8500">
                <a:solidFill>
                  <a:srgbClr val="141313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br>
              <a:rPr lang="en-US" dirty="0"/>
            </a:br>
            <a:endParaRPr lang="en-US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76393" y="6530682"/>
            <a:ext cx="7784064" cy="1250809"/>
          </a:xfrm>
        </p:spPr>
        <p:txBody>
          <a:bodyPr/>
          <a:lstStyle>
            <a:lvl1pPr marL="0" indent="0">
              <a:spcAft>
                <a:spcPts val="853"/>
              </a:spcAft>
              <a:buFontTx/>
              <a:buNone/>
              <a:defRPr sz="2800" b="1">
                <a:solidFill>
                  <a:srgbClr val="141313"/>
                </a:solidFill>
              </a:defRPr>
            </a:lvl1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70377816"/>
      </p:ext>
    </p:extLst>
  </p:cSld>
  <p:clrMapOvr>
    <a:masterClrMapping/>
  </p:clrMapOvr>
</p:sldLayout>
</file>

<file path=ppt/slideLayouts/slideLayout36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392" y="2856990"/>
            <a:ext cx="11704320" cy="6364678"/>
          </a:xfrm>
        </p:spPr>
        <p:txBody>
          <a:bodyPr/>
          <a:lstStyle>
            <a:lvl1pPr>
              <a:buClr>
                <a:schemeClr val="bg2"/>
              </a:buClr>
              <a:defRPr/>
            </a:lvl1pPr>
            <a:lvl2pPr>
              <a:buClr>
                <a:schemeClr val="bg2"/>
              </a:buClr>
              <a:defRPr/>
            </a:lvl2pPr>
            <a:lvl3pPr>
              <a:buClr>
                <a:schemeClr val="bg2"/>
              </a:buClr>
              <a:defRPr/>
            </a:lvl3pPr>
            <a:lvl4pPr>
              <a:buClr>
                <a:schemeClr val="bg2"/>
              </a:buClr>
              <a:defRPr/>
            </a:lvl4pPr>
            <a:lvl5pPr>
              <a:buClr>
                <a:schemeClr val="bg2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392" y="1083733"/>
            <a:ext cx="11704320" cy="1625600"/>
          </a:xfrm>
        </p:spPr>
        <p:txBody>
          <a:bodyPr anchor="ctr"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73214321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290" y="6269080"/>
            <a:ext cx="11054080" cy="1937173"/>
          </a:xfrm>
        </p:spPr>
        <p:txBody>
          <a:bodyPr anchor="t"/>
          <a:lstStyle>
            <a:lvl1pPr algn="l">
              <a:defRPr sz="57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290" y="4134160"/>
            <a:ext cx="11054080" cy="2133599"/>
          </a:xfrm>
        </p:spPr>
        <p:txBody>
          <a:bodyPr anchor="b"/>
          <a:lstStyle>
            <a:lvl1pPr marL="0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1pPr>
            <a:lvl2pPr marL="616061" indent="0">
              <a:buNone/>
              <a:defRPr sz="2600">
                <a:solidFill>
                  <a:schemeClr val="tx1">
                    <a:tint val="75000"/>
                  </a:schemeClr>
                </a:solidFill>
              </a:defRPr>
            </a:lvl2pPr>
            <a:lvl3pPr marL="1232178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3pPr>
            <a:lvl4pPr marL="184824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4pPr>
            <a:lvl5pPr marL="246429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5pPr>
            <a:lvl6pPr marL="3080383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6pPr>
            <a:lvl7pPr marL="369644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7pPr>
            <a:lvl8pPr marL="431251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8pPr>
            <a:lvl9pPr marL="492857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0247" y="9041631"/>
            <a:ext cx="3034453" cy="519289"/>
          </a:xfrm>
          <a:prstGeom prst="rect">
            <a:avLst/>
          </a:prstGeom>
        </p:spPr>
        <p:txBody>
          <a:bodyPr lIns="122946" tIns="61544" rIns="122946" bIns="61544"/>
          <a:lstStyle/>
          <a:p>
            <a:pPr defTabSz="866592" eaLnBrk="0" fontAlgn="base">
              <a:spcBef>
                <a:spcPct val="0"/>
              </a:spcBef>
              <a:spcAft>
                <a:spcPct val="0"/>
              </a:spcAft>
            </a:pPr>
            <a:fld id="{232DCDD3-33EC-4F55-812B-EC6CAD0CD280}" type="datetimeFigureOut">
              <a:rPr lang="en-US" sz="3400" kern="1200" smtClean="0">
                <a:solidFill>
                  <a:prstClr val="black"/>
                </a:solidFill>
                <a:latin typeface="Arial" charset="0"/>
                <a:ea typeface="ヒラギノ角ゴ Pro W3" charset="-128"/>
              </a:rPr>
              <a:pPr defTabSz="866592" eaLnBrk="0" fontAlgn="base">
                <a:spcBef>
                  <a:spcPct val="0"/>
                </a:spcBef>
                <a:spcAft>
                  <a:spcPct val="0"/>
                </a:spcAft>
              </a:pPr>
              <a:t>3/19/18</a:t>
            </a:fld>
            <a:endParaRPr lang="en-US" sz="3400" kern="1200">
              <a:solidFill>
                <a:prstClr val="black"/>
              </a:solidFill>
              <a:latin typeface="Arial" charset="0"/>
              <a:ea typeface="ヒラギノ角ゴ Pro W3" charset="-128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443315" y="9041631"/>
            <a:ext cx="4118187" cy="519289"/>
          </a:xfrm>
          <a:prstGeom prst="rect">
            <a:avLst/>
          </a:prstGeom>
        </p:spPr>
        <p:txBody>
          <a:bodyPr lIns="122946" tIns="61544" rIns="122946" bIns="61544"/>
          <a:lstStyle/>
          <a:p>
            <a:pPr defTabSz="866592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>
              <a:solidFill>
                <a:prstClr val="black"/>
              </a:solidFill>
              <a:latin typeface="Arial" charset="0"/>
              <a:ea typeface="ヒラギノ角ゴ Pro W3" charset="-128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320114" y="9041631"/>
            <a:ext cx="3034453" cy="519289"/>
          </a:xfrm>
          <a:prstGeom prst="rect">
            <a:avLst/>
          </a:prstGeom>
        </p:spPr>
        <p:txBody>
          <a:bodyPr lIns="122946" tIns="61544" rIns="122946" bIns="61544"/>
          <a:lstStyle/>
          <a:p>
            <a:pPr defTabSz="866592" eaLnBrk="0" fontAlgn="base">
              <a:spcBef>
                <a:spcPct val="0"/>
              </a:spcBef>
              <a:spcAft>
                <a:spcPct val="0"/>
              </a:spcAft>
            </a:pPr>
            <a:fld id="{63C08A96-9A02-46E6-B068-E0FDCC2A9A1E}" type="slidenum">
              <a:rPr lang="en-US" sz="3400" kern="1200" smtClean="0">
                <a:solidFill>
                  <a:prstClr val="black"/>
                </a:solidFill>
                <a:latin typeface="Arial" charset="0"/>
                <a:ea typeface="ヒラギノ角ゴ Pro W3" charset="-128"/>
              </a:rPr>
              <a:pPr defTabSz="866592" eaLnBrk="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sz="3400" kern="1200">
              <a:solidFill>
                <a:prstClr val="black"/>
              </a:solidFill>
              <a:latin typeface="Arial" charset="0"/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716439642"/>
      </p:ext>
    </p:extLst>
  </p:cSld>
  <p:clrMapOvr>
    <a:masterClrMapping/>
  </p:clrMapOvr>
</p:sldLayout>
</file>

<file path=ppt/slideLayouts/slideLayout37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 bwMode="auto">
          <a:xfrm>
            <a:off x="0" y="0"/>
            <a:ext cx="13004800" cy="9753600"/>
          </a:xfrm>
          <a:prstGeom prst="rect">
            <a:avLst/>
          </a:prstGeom>
          <a:solidFill>
            <a:schemeClr val="bg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4370" tIns="62204" rIns="124370" bIns="62204" numCol="1" rtlCol="0" anchor="t" anchorCtr="0" compatLnSpc="1">
            <a:prstTxWarp prst="textNoShape">
              <a:avLst/>
            </a:prstTxWarp>
          </a:bodyPr>
          <a:lstStyle/>
          <a:p>
            <a:pPr defTabSz="875764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 dirty="0">
              <a:solidFill>
                <a:prstClr val="black"/>
              </a:solidFill>
              <a:latin typeface="Arial" charset="0"/>
              <a:ea typeface="ヒラギノ角ゴ Pro W3" charset="-128"/>
            </a:endParaRPr>
          </a:p>
        </p:txBody>
      </p:sp>
      <p:sp>
        <p:nvSpPr>
          <p:cNvPr id="5" name="Text Box 9"/>
          <p:cNvSpPr txBox="1">
            <a:spLocks noChangeArrowheads="1"/>
          </p:cNvSpPr>
          <p:nvPr userDrawn="1"/>
        </p:nvSpPr>
        <p:spPr bwMode="auto">
          <a:xfrm>
            <a:off x="8351972" y="412551"/>
            <a:ext cx="4132638" cy="2845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24370" tIns="62204" rIns="124370" bIns="62204">
            <a:prstTxWarp prst="textNoShape">
              <a:avLst/>
            </a:prstTxWarp>
            <a:spAutoFit/>
          </a:bodyPr>
          <a:lstStyle/>
          <a:p>
            <a:pPr algn="r" defTabSz="875764" eaLnBrk="0" fontAlgn="base">
              <a:spcBef>
                <a:spcPts val="327"/>
              </a:spcBef>
              <a:spcAft>
                <a:spcPct val="0"/>
              </a:spcAft>
              <a:defRPr/>
            </a:pPr>
            <a:r>
              <a:rPr lang="en-US" sz="1000" b="1" kern="1200" dirty="0">
                <a:solidFill>
                  <a:prstClr val="black"/>
                </a:solidFill>
                <a:latin typeface="Arial" charset="0"/>
                <a:ea typeface="ヒラギノ角ゴ Pro W3" charset="-128"/>
              </a:rPr>
              <a:t>PRESENTATION TITLE IN HEADER / MONTH XX, 2012</a:t>
            </a:r>
            <a:endParaRPr lang="en-US" sz="1000" kern="1200" dirty="0">
              <a:solidFill>
                <a:prstClr val="black"/>
              </a:solidFill>
              <a:latin typeface="Arial" charset="0"/>
              <a:ea typeface="ヒラギノ角ゴ Pro W3" charset="-128"/>
            </a:endParaRPr>
          </a:p>
        </p:txBody>
      </p:sp>
      <p:sp>
        <p:nvSpPr>
          <p:cNvPr id="6" name="Text Box 9"/>
          <p:cNvSpPr txBox="1">
            <a:spLocks noChangeArrowheads="1"/>
          </p:cNvSpPr>
          <p:nvPr userDrawn="1"/>
        </p:nvSpPr>
        <p:spPr bwMode="auto">
          <a:xfrm>
            <a:off x="520199" y="398103"/>
            <a:ext cx="4623929" cy="2845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24370" tIns="62204" rIns="124370" bIns="62204">
            <a:prstTxWarp prst="textNoShape">
              <a:avLst/>
            </a:prstTxWarp>
            <a:spAutoFit/>
          </a:bodyPr>
          <a:lstStyle/>
          <a:p>
            <a:pPr defTabSz="875764" eaLnBrk="0" fontAlgn="base">
              <a:spcBef>
                <a:spcPts val="327"/>
              </a:spcBef>
              <a:spcAft>
                <a:spcPct val="0"/>
              </a:spcAft>
              <a:defRPr/>
            </a:pPr>
            <a:r>
              <a:rPr lang="en-US" sz="1000" b="1" kern="1200" dirty="0">
                <a:solidFill>
                  <a:prstClr val="black"/>
                </a:solidFill>
                <a:latin typeface="Arial" charset="0"/>
                <a:ea typeface="ヒラギノ角ゴ Pro W3" charset="-128"/>
              </a:rPr>
              <a:t>COMMUNITY COLLEGE RESEARCH CENTER</a:t>
            </a:r>
            <a:endParaRPr lang="en-US" sz="1000" kern="1200" dirty="0">
              <a:solidFill>
                <a:prstClr val="black"/>
              </a:solidFill>
              <a:latin typeface="Arial" charset="0"/>
              <a:ea typeface="ヒラギノ角ゴ Pro W3" charset="-128"/>
            </a:endParaRPr>
          </a:p>
        </p:txBody>
      </p:sp>
      <p:sp>
        <p:nvSpPr>
          <p:cNvPr id="7" name="Rectangle 6"/>
          <p:cNvSpPr/>
          <p:nvPr userDrawn="1"/>
        </p:nvSpPr>
        <p:spPr bwMode="auto">
          <a:xfrm>
            <a:off x="650240" y="751389"/>
            <a:ext cx="11704320" cy="245646"/>
          </a:xfrm>
          <a:prstGeom prst="rect">
            <a:avLst/>
          </a:prstGeom>
          <a:solidFill>
            <a:srgbClr val="14131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4370" tIns="62204" rIns="124370" bIns="62204" numCol="1" rtlCol="0" anchor="t" anchorCtr="0" compatLnSpc="1">
            <a:prstTxWarp prst="textNoShape">
              <a:avLst/>
            </a:prstTxWarp>
          </a:bodyPr>
          <a:lstStyle/>
          <a:p>
            <a:pPr defTabSz="875764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>
              <a:solidFill>
                <a:prstClr val="black"/>
              </a:solidFill>
              <a:latin typeface="Arial" charset="0"/>
              <a:ea typeface="ヒラギノ角ゴ Pro W3" charset="-12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392" y="2856990"/>
            <a:ext cx="11704320" cy="6364678"/>
          </a:xfrm>
        </p:spPr>
        <p:txBody>
          <a:bodyPr/>
          <a:lstStyle>
            <a:lvl1pPr>
              <a:buClr>
                <a:schemeClr val="tx1"/>
              </a:buClr>
              <a:defRPr>
                <a:solidFill>
                  <a:srgbClr val="FFFFFF"/>
                </a:solidFill>
              </a:defRPr>
            </a:lvl1pPr>
            <a:lvl2pPr>
              <a:buClr>
                <a:schemeClr val="tx1"/>
              </a:buClr>
              <a:defRPr>
                <a:solidFill>
                  <a:srgbClr val="FFFFFF"/>
                </a:solidFill>
              </a:defRPr>
            </a:lvl2pPr>
            <a:lvl3pPr>
              <a:buClr>
                <a:schemeClr val="tx1"/>
              </a:buClr>
              <a:defRPr>
                <a:solidFill>
                  <a:srgbClr val="FFFFFF"/>
                </a:solidFill>
              </a:defRPr>
            </a:lvl3pPr>
            <a:lvl4pPr>
              <a:buClr>
                <a:schemeClr val="tx1"/>
              </a:buClr>
              <a:defRPr>
                <a:solidFill>
                  <a:srgbClr val="FFFFFF"/>
                </a:solidFill>
              </a:defRPr>
            </a:lvl4pPr>
            <a:lvl5pPr>
              <a:buClr>
                <a:schemeClr val="tx1"/>
              </a:buCl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392" y="1083733"/>
            <a:ext cx="11704320" cy="1625600"/>
          </a:xfrm>
        </p:spPr>
        <p:txBody>
          <a:bodyPr anchor="ctr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770719788"/>
      </p:ext>
    </p:extLst>
  </p:cSld>
  <p:clrMapOvr>
    <a:masterClrMapping/>
  </p:clrMapOvr>
</p:sldLayout>
</file>

<file path=ppt/slideLayouts/slideLayout37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 bwMode="auto">
          <a:xfrm>
            <a:off x="0" y="0"/>
            <a:ext cx="13004800" cy="9753600"/>
          </a:xfrm>
          <a:prstGeom prst="rect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4370" tIns="62204" rIns="124370" bIns="62204" numCol="1" rtlCol="0" anchor="t" anchorCtr="0" compatLnSpc="1">
            <a:prstTxWarp prst="textNoShape">
              <a:avLst/>
            </a:prstTxWarp>
          </a:bodyPr>
          <a:lstStyle/>
          <a:p>
            <a:pPr defTabSz="875764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 dirty="0">
              <a:solidFill>
                <a:prstClr val="black"/>
              </a:solidFill>
              <a:latin typeface="Arial" charset="0"/>
              <a:ea typeface="ヒラギノ角ゴ Pro W3" charset="-128"/>
            </a:endParaRPr>
          </a:p>
        </p:txBody>
      </p:sp>
      <p:sp>
        <p:nvSpPr>
          <p:cNvPr id="5" name="Text Box 9"/>
          <p:cNvSpPr txBox="1">
            <a:spLocks noChangeArrowheads="1"/>
          </p:cNvSpPr>
          <p:nvPr userDrawn="1"/>
        </p:nvSpPr>
        <p:spPr bwMode="auto">
          <a:xfrm>
            <a:off x="8351972" y="412551"/>
            <a:ext cx="4132638" cy="2845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24370" tIns="62204" rIns="124370" bIns="62204">
            <a:prstTxWarp prst="textNoShape">
              <a:avLst/>
            </a:prstTxWarp>
            <a:spAutoFit/>
          </a:bodyPr>
          <a:lstStyle/>
          <a:p>
            <a:pPr algn="r" defTabSz="875764" eaLnBrk="0" fontAlgn="base">
              <a:spcBef>
                <a:spcPts val="327"/>
              </a:spcBef>
              <a:spcAft>
                <a:spcPct val="0"/>
              </a:spcAft>
              <a:defRPr/>
            </a:pPr>
            <a:r>
              <a:rPr lang="en-US" sz="1000" b="1" kern="1200" dirty="0">
                <a:solidFill>
                  <a:srgbClr val="FFFFFF"/>
                </a:solidFill>
                <a:latin typeface="Arial" charset="0"/>
                <a:ea typeface="ヒラギノ角ゴ Pro W3" charset="-128"/>
              </a:rPr>
              <a:t>PRESENTATION TITLE IN HEADER / JUNE 8, 2012</a:t>
            </a:r>
            <a:endParaRPr lang="en-US" sz="1000" kern="1200" dirty="0">
              <a:solidFill>
                <a:srgbClr val="FFFFFF"/>
              </a:solidFill>
              <a:latin typeface="Arial" charset="0"/>
              <a:ea typeface="ヒラギノ角ゴ Pro W3" charset="-128"/>
            </a:endParaRPr>
          </a:p>
        </p:txBody>
      </p:sp>
      <p:sp>
        <p:nvSpPr>
          <p:cNvPr id="6" name="Text Box 9"/>
          <p:cNvSpPr txBox="1">
            <a:spLocks noChangeArrowheads="1"/>
          </p:cNvSpPr>
          <p:nvPr userDrawn="1"/>
        </p:nvSpPr>
        <p:spPr bwMode="auto">
          <a:xfrm>
            <a:off x="520199" y="398103"/>
            <a:ext cx="4623929" cy="2845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24370" tIns="62204" rIns="124370" bIns="62204">
            <a:prstTxWarp prst="textNoShape">
              <a:avLst/>
            </a:prstTxWarp>
            <a:spAutoFit/>
          </a:bodyPr>
          <a:lstStyle/>
          <a:p>
            <a:pPr defTabSz="875764" eaLnBrk="0" fontAlgn="base">
              <a:spcBef>
                <a:spcPts val="327"/>
              </a:spcBef>
              <a:spcAft>
                <a:spcPct val="0"/>
              </a:spcAft>
              <a:defRPr/>
            </a:pPr>
            <a:r>
              <a:rPr lang="en-US" sz="1000" b="1" kern="1200" dirty="0">
                <a:solidFill>
                  <a:srgbClr val="FFFFFF"/>
                </a:solidFill>
                <a:latin typeface="Arial" charset="0"/>
                <a:ea typeface="ヒラギノ角ゴ Pro W3" charset="-128"/>
              </a:rPr>
              <a:t>COMMUNITY COLLEGE RESEARCH CENTER</a:t>
            </a:r>
            <a:endParaRPr lang="en-US" sz="1000" kern="1200" dirty="0">
              <a:solidFill>
                <a:srgbClr val="FFFFFF"/>
              </a:solidFill>
              <a:latin typeface="Arial" charset="0"/>
              <a:ea typeface="ヒラギノ角ゴ Pro W3" charset="-128"/>
            </a:endParaRPr>
          </a:p>
        </p:txBody>
      </p:sp>
      <p:sp>
        <p:nvSpPr>
          <p:cNvPr id="7" name="Rectangle 6"/>
          <p:cNvSpPr/>
          <p:nvPr userDrawn="1"/>
        </p:nvSpPr>
        <p:spPr bwMode="auto">
          <a:xfrm>
            <a:off x="650240" y="751389"/>
            <a:ext cx="11704320" cy="245646"/>
          </a:xfrm>
          <a:prstGeom prst="rect">
            <a:avLst/>
          </a:prstGeom>
          <a:solidFill>
            <a:srgbClr val="0065A4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4370" tIns="62204" rIns="124370" bIns="62204" numCol="1" rtlCol="0" anchor="t" anchorCtr="0" compatLnSpc="1">
            <a:prstTxWarp prst="textNoShape">
              <a:avLst/>
            </a:prstTxWarp>
          </a:bodyPr>
          <a:lstStyle/>
          <a:p>
            <a:pPr defTabSz="875764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>
              <a:solidFill>
                <a:prstClr val="black"/>
              </a:solidFill>
              <a:latin typeface="Arial" charset="0"/>
              <a:ea typeface="ヒラギノ角ゴ Pro W3" charset="-12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392" y="2856990"/>
            <a:ext cx="11704320" cy="6364678"/>
          </a:xfrm>
        </p:spPr>
        <p:txBody>
          <a:bodyPr/>
          <a:lstStyle>
            <a:lvl1pPr>
              <a:buClr>
                <a:schemeClr val="accent4"/>
              </a:buClr>
              <a:defRPr>
                <a:solidFill>
                  <a:srgbClr val="FFFFFF"/>
                </a:solidFill>
              </a:defRPr>
            </a:lvl1pPr>
            <a:lvl2pPr>
              <a:buClr>
                <a:schemeClr val="accent4"/>
              </a:buClr>
              <a:defRPr>
                <a:solidFill>
                  <a:srgbClr val="FFFFFF"/>
                </a:solidFill>
              </a:defRPr>
            </a:lvl2pPr>
            <a:lvl3pPr>
              <a:buClr>
                <a:schemeClr val="accent4"/>
              </a:buClr>
              <a:defRPr>
                <a:solidFill>
                  <a:srgbClr val="FFFFFF"/>
                </a:solidFill>
              </a:defRPr>
            </a:lvl3pPr>
            <a:lvl4pPr>
              <a:buClr>
                <a:schemeClr val="accent4"/>
              </a:buClr>
              <a:defRPr>
                <a:solidFill>
                  <a:srgbClr val="FFFFFF"/>
                </a:solidFill>
              </a:defRPr>
            </a:lvl4pPr>
            <a:lvl5pPr>
              <a:buClr>
                <a:schemeClr val="accent4"/>
              </a:buCl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392" y="1083733"/>
            <a:ext cx="11704320" cy="1625600"/>
          </a:xfrm>
        </p:spPr>
        <p:txBody>
          <a:bodyPr anchor="ctr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241229292"/>
      </p:ext>
    </p:extLst>
  </p:cSld>
  <p:clrMapOvr>
    <a:masterClrMapping/>
  </p:clrMapOvr>
</p:sldLayout>
</file>

<file path=ppt/slideLayouts/slideLayout3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7397" y="1083733"/>
            <a:ext cx="11704321" cy="1625600"/>
          </a:xfrm>
        </p:spPr>
        <p:txBody>
          <a:bodyPr anchor="ctr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476395" y="2848638"/>
            <a:ext cx="5659496" cy="6431959"/>
          </a:xfrm>
          <a:ln>
            <a:noFill/>
          </a:ln>
        </p:spPr>
        <p:txBody>
          <a:bodyPr/>
          <a:lstStyle>
            <a:lvl1pPr>
              <a:spcBef>
                <a:spcPts val="614"/>
              </a:spcBef>
              <a:buClr>
                <a:schemeClr val="bg2"/>
              </a:buClr>
              <a:defRPr/>
            </a:lvl1pPr>
            <a:lvl2pPr>
              <a:spcBef>
                <a:spcPts val="614"/>
              </a:spcBef>
              <a:buClr>
                <a:schemeClr val="bg2"/>
              </a:buClr>
              <a:defRPr/>
            </a:lvl2pPr>
            <a:lvl3pPr>
              <a:spcBef>
                <a:spcPts val="614"/>
              </a:spcBef>
              <a:buClr>
                <a:schemeClr val="bg2"/>
              </a:buClr>
              <a:defRPr/>
            </a:lvl3pPr>
            <a:lvl4pPr>
              <a:spcBef>
                <a:spcPts val="614"/>
              </a:spcBef>
              <a:buClr>
                <a:schemeClr val="bg2"/>
              </a:buClr>
              <a:defRPr/>
            </a:lvl4pPr>
            <a:lvl5pPr>
              <a:spcBef>
                <a:spcPts val="614"/>
              </a:spcBef>
              <a:buClr>
                <a:schemeClr val="bg2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6521219" y="2848638"/>
            <a:ext cx="5659496" cy="6431959"/>
          </a:xfrm>
          <a:ln>
            <a:noFill/>
          </a:ln>
        </p:spPr>
        <p:txBody>
          <a:bodyPr/>
          <a:lstStyle>
            <a:lvl1pPr>
              <a:spcBef>
                <a:spcPts val="614"/>
              </a:spcBef>
              <a:buClr>
                <a:schemeClr val="bg2"/>
              </a:buClr>
              <a:defRPr/>
            </a:lvl1pPr>
            <a:lvl2pPr>
              <a:spcBef>
                <a:spcPts val="614"/>
              </a:spcBef>
              <a:buClr>
                <a:schemeClr val="bg2"/>
              </a:buClr>
              <a:defRPr/>
            </a:lvl2pPr>
            <a:lvl3pPr>
              <a:spcBef>
                <a:spcPts val="614"/>
              </a:spcBef>
              <a:buClr>
                <a:schemeClr val="bg2"/>
              </a:buClr>
              <a:defRPr/>
            </a:lvl3pPr>
            <a:lvl4pPr>
              <a:spcBef>
                <a:spcPts val="614"/>
              </a:spcBef>
              <a:buClr>
                <a:schemeClr val="bg2"/>
              </a:buClr>
              <a:defRPr/>
            </a:lvl4pPr>
            <a:lvl5pPr>
              <a:spcBef>
                <a:spcPts val="614"/>
              </a:spcBef>
              <a:buClr>
                <a:schemeClr val="bg2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011478683"/>
      </p:ext>
    </p:extLst>
  </p:cSld>
  <p:clrMapOvr>
    <a:masterClrMapping/>
  </p:clrMapOvr>
</p:sldLayout>
</file>

<file path=ppt/slideLayouts/slideLayout3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 bwMode="auto">
          <a:xfrm>
            <a:off x="476398" y="3384410"/>
            <a:ext cx="5660250" cy="5449374"/>
          </a:xfrm>
          <a:prstGeom prst="rect">
            <a:avLst/>
          </a:prstGeom>
          <a:noFill/>
          <a:ln w="3175" cap="flat" cmpd="sng" algn="ctr">
            <a:solidFill>
              <a:srgbClr val="14131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124370" tIns="62204" rIns="124370" bIns="62204">
            <a:prstTxWarp prst="textNoShape">
              <a:avLst/>
            </a:prstTxWarp>
          </a:bodyPr>
          <a:lstStyle/>
          <a:p>
            <a:pPr defTabSz="875764" eaLnBrk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3400" kern="1200">
              <a:solidFill>
                <a:prstClr val="black"/>
              </a:solidFill>
              <a:latin typeface="Arial" charset="0"/>
              <a:ea typeface="ヒラギノ角ゴ Pro W3" charset="-128"/>
            </a:endParaRPr>
          </a:p>
        </p:txBody>
      </p:sp>
      <p:sp>
        <p:nvSpPr>
          <p:cNvPr id="10" name="Rectangle 9"/>
          <p:cNvSpPr/>
          <p:nvPr userDrawn="1"/>
        </p:nvSpPr>
        <p:spPr bwMode="auto">
          <a:xfrm>
            <a:off x="6520467" y="3006458"/>
            <a:ext cx="5660248" cy="5827325"/>
          </a:xfrm>
          <a:prstGeom prst="rect">
            <a:avLst/>
          </a:prstGeom>
          <a:noFill/>
          <a:ln w="3175" cap="flat" cmpd="sng" algn="ctr">
            <a:solidFill>
              <a:srgbClr val="14131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124370" tIns="62204" rIns="124370" bIns="62204">
            <a:prstTxWarp prst="textNoShape">
              <a:avLst/>
            </a:prstTxWarp>
          </a:bodyPr>
          <a:lstStyle/>
          <a:p>
            <a:pPr defTabSz="875764" eaLnBrk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3400" kern="1200">
              <a:solidFill>
                <a:prstClr val="black"/>
              </a:solidFill>
              <a:latin typeface="Arial" charset="0"/>
              <a:ea typeface="ヒラギノ角ゴ Pro W3" charset="-128"/>
            </a:endParaRP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6521219" y="3435133"/>
            <a:ext cx="5659496" cy="5396841"/>
          </a:xfrm>
          <a:ln>
            <a:noFill/>
          </a:ln>
        </p:spPr>
        <p:txBody>
          <a:bodyPr/>
          <a:lstStyle>
            <a:lvl1pPr>
              <a:buClr>
                <a:schemeClr val="bg2"/>
              </a:buClr>
              <a:defRPr/>
            </a:lvl1pPr>
            <a:lvl2pPr>
              <a:buClr>
                <a:schemeClr val="bg2"/>
              </a:buClr>
              <a:defRPr/>
            </a:lvl2pPr>
            <a:lvl3pPr>
              <a:buClr>
                <a:schemeClr val="bg2"/>
              </a:buClr>
              <a:defRPr/>
            </a:lvl3pPr>
            <a:lvl4pPr>
              <a:buClr>
                <a:schemeClr val="bg2"/>
              </a:buClr>
              <a:defRPr/>
            </a:lvl4pPr>
            <a:lvl5pPr>
              <a:buClr>
                <a:schemeClr val="bg2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7468" y="1083733"/>
            <a:ext cx="11718771" cy="1625600"/>
          </a:xfrm>
        </p:spPr>
        <p:txBody>
          <a:bodyPr anchor="ctr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476395" y="3435133"/>
            <a:ext cx="5659496" cy="5411291"/>
          </a:xfrm>
          <a:ln>
            <a:noFill/>
          </a:ln>
        </p:spPr>
        <p:txBody>
          <a:bodyPr/>
          <a:lstStyle>
            <a:lvl1pPr>
              <a:buClr>
                <a:schemeClr val="bg2"/>
              </a:buClr>
              <a:defRPr/>
            </a:lvl1pPr>
            <a:lvl2pPr>
              <a:buClr>
                <a:schemeClr val="bg2"/>
              </a:buClr>
              <a:defRPr/>
            </a:lvl2pPr>
            <a:lvl3pPr>
              <a:buClr>
                <a:schemeClr val="bg2"/>
              </a:buClr>
              <a:defRPr/>
            </a:lvl3pPr>
            <a:lvl4pPr>
              <a:buClr>
                <a:schemeClr val="bg2"/>
              </a:buClr>
              <a:defRPr/>
            </a:lvl4pPr>
            <a:lvl5pPr>
              <a:buClr>
                <a:schemeClr val="bg2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476395" y="3006459"/>
            <a:ext cx="5659496" cy="435750"/>
          </a:xfrm>
          <a:solidFill>
            <a:srgbClr val="0065A4"/>
          </a:solidFill>
          <a:ln>
            <a:noFill/>
          </a:ln>
        </p:spPr>
        <p:txBody>
          <a:bodyPr anchor="ctr"/>
          <a:lstStyle>
            <a:lvl1pPr marL="387220" indent="-151564" algn="l">
              <a:buFontTx/>
              <a:buNone/>
              <a:defRPr sz="17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2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6521219" y="3006459"/>
            <a:ext cx="5659496" cy="435750"/>
          </a:xfrm>
          <a:solidFill>
            <a:srgbClr val="0065A4"/>
          </a:solidFill>
          <a:ln>
            <a:noFill/>
          </a:ln>
        </p:spPr>
        <p:txBody>
          <a:bodyPr anchor="ctr"/>
          <a:lstStyle>
            <a:lvl1pPr marL="471516" indent="-319884" algn="l">
              <a:buFontTx/>
              <a:buNone/>
              <a:defRPr sz="17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22832117"/>
      </p:ext>
    </p:extLst>
  </p:cSld>
  <p:clrMapOvr>
    <a:masterClrMapping/>
  </p:clrMapOvr>
</p:sldLayout>
</file>

<file path=ppt/slideLayouts/slideLayout3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399" y="1083734"/>
            <a:ext cx="11697095" cy="1635082"/>
          </a:xfrm>
        </p:spPr>
        <p:txBody>
          <a:bodyPr anchor="ctr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Box 2"/>
          <p:cNvSpPr txBox="1"/>
          <p:nvPr userDrawn="1"/>
        </p:nvSpPr>
        <p:spPr>
          <a:xfrm>
            <a:off x="895889" y="4421636"/>
            <a:ext cx="251275" cy="648863"/>
          </a:xfrm>
          <a:prstGeom prst="rect">
            <a:avLst/>
          </a:prstGeom>
          <a:noFill/>
        </p:spPr>
        <p:txBody>
          <a:bodyPr wrap="none" lIns="124370" tIns="62204" rIns="124370" bIns="62204" rtlCol="0">
            <a:spAutoFit/>
          </a:bodyPr>
          <a:lstStyle/>
          <a:p>
            <a:pPr defTabSz="875764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 dirty="0">
              <a:solidFill>
                <a:prstClr val="black"/>
              </a:solidFill>
              <a:latin typeface="Arial" charset="0"/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831221272"/>
      </p:ext>
    </p:extLst>
  </p:cSld>
  <p:clrMapOvr>
    <a:masterClrMapping/>
  </p:clrMapOvr>
</p:sldLayout>
</file>

<file path=ppt/slideLayouts/slideLayout3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7397" y="1067930"/>
            <a:ext cx="11704321" cy="1635082"/>
          </a:xfrm>
        </p:spPr>
        <p:txBody>
          <a:bodyPr anchor="ctr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476395" y="2831040"/>
            <a:ext cx="5659496" cy="6012159"/>
          </a:xfrm>
          <a:ln>
            <a:noFill/>
          </a:ln>
        </p:spPr>
        <p:txBody>
          <a:bodyPr/>
          <a:lstStyle>
            <a:lvl1pPr>
              <a:buClr>
                <a:schemeClr val="bg2"/>
              </a:buClr>
              <a:defRPr/>
            </a:lvl1pPr>
            <a:lvl2pPr>
              <a:buClr>
                <a:schemeClr val="bg2"/>
              </a:buClr>
              <a:defRPr/>
            </a:lvl2pPr>
            <a:lvl3pPr>
              <a:buClr>
                <a:schemeClr val="bg2"/>
              </a:buClr>
              <a:defRPr/>
            </a:lvl3pPr>
            <a:lvl4pPr>
              <a:buClr>
                <a:schemeClr val="bg2"/>
              </a:buClr>
              <a:defRPr/>
            </a:lvl4pPr>
            <a:lvl5pPr>
              <a:buClr>
                <a:schemeClr val="bg2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Chart Placeholder 6"/>
          <p:cNvSpPr>
            <a:spLocks noGrp="1"/>
          </p:cNvSpPr>
          <p:nvPr>
            <p:ph type="chart" sz="quarter" idx="12"/>
          </p:nvPr>
        </p:nvSpPr>
        <p:spPr>
          <a:xfrm>
            <a:off x="6497889" y="2818167"/>
            <a:ext cx="5682826" cy="6024201"/>
          </a:xfrm>
        </p:spPr>
        <p:txBody>
          <a:bodyPr/>
          <a:lstStyle/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1743093204"/>
      </p:ext>
    </p:extLst>
  </p:cSld>
  <p:clrMapOvr>
    <a:masterClrMapping/>
  </p:clrMapOvr>
</p:sldLayout>
</file>

<file path=ppt/slideLayouts/slideLayout3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7" name="Chart Placeholder 6"/>
          <p:cNvSpPr>
            <a:spLocks noGrp="1"/>
          </p:cNvSpPr>
          <p:nvPr>
            <p:ph type="chart" sz="quarter" idx="12"/>
          </p:nvPr>
        </p:nvSpPr>
        <p:spPr>
          <a:xfrm>
            <a:off x="6497889" y="3131970"/>
            <a:ext cx="5682826" cy="5839367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6" name="Chart Placeholder 6"/>
          <p:cNvSpPr>
            <a:spLocks noGrp="1"/>
          </p:cNvSpPr>
          <p:nvPr>
            <p:ph type="chart" sz="quarter" idx="13"/>
          </p:nvPr>
        </p:nvSpPr>
        <p:spPr>
          <a:xfrm>
            <a:off x="476395" y="3131970"/>
            <a:ext cx="5682826" cy="5839367"/>
          </a:xfrm>
        </p:spPr>
        <p:txBody>
          <a:bodyPr/>
          <a:lstStyle/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1574475550"/>
      </p:ext>
    </p:extLst>
  </p:cSld>
  <p:clrMapOvr>
    <a:masterClrMapping/>
  </p:clrMapOvr>
</p:sldLayout>
</file>

<file path=ppt/slideLayouts/slideLayout37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290" y="6268780"/>
            <a:ext cx="11054080" cy="1937173"/>
          </a:xfrm>
        </p:spPr>
        <p:txBody>
          <a:bodyPr anchor="t"/>
          <a:lstStyle>
            <a:lvl1pPr algn="l">
              <a:defRPr sz="57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290" y="4134160"/>
            <a:ext cx="11054080" cy="2133599"/>
          </a:xfrm>
        </p:spPr>
        <p:txBody>
          <a:bodyPr anchor="b"/>
          <a:lstStyle>
            <a:lvl1pPr marL="0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1pPr>
            <a:lvl2pPr marL="622840" indent="0">
              <a:buNone/>
              <a:defRPr sz="2600">
                <a:solidFill>
                  <a:schemeClr val="tx1">
                    <a:tint val="75000"/>
                  </a:schemeClr>
                </a:solidFill>
              </a:defRPr>
            </a:lvl2pPr>
            <a:lvl3pPr marL="1245742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3pPr>
            <a:lvl4pPr marL="1868397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4pPr>
            <a:lvl5pPr marL="2491262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5pPr>
            <a:lvl6pPr marL="3113972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6pPr>
            <a:lvl7pPr marL="373680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7pPr>
            <a:lvl8pPr marL="4359566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8pPr>
            <a:lvl9pPr marL="4982353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0247" y="9041330"/>
            <a:ext cx="3034453" cy="519289"/>
          </a:xfrm>
          <a:prstGeom prst="rect">
            <a:avLst/>
          </a:prstGeom>
        </p:spPr>
        <p:txBody>
          <a:bodyPr lIns="124370" tIns="62204" rIns="124370" bIns="62204"/>
          <a:lstStyle/>
          <a:p>
            <a:pPr defTabSz="875764" eaLnBrk="0" fontAlgn="base">
              <a:spcBef>
                <a:spcPct val="0"/>
              </a:spcBef>
              <a:spcAft>
                <a:spcPct val="0"/>
              </a:spcAft>
            </a:pPr>
            <a:fld id="{232DCDD3-33EC-4F55-812B-EC6CAD0CD280}" type="datetimeFigureOut">
              <a:rPr lang="en-US" sz="3400" kern="1200" smtClean="0">
                <a:solidFill>
                  <a:prstClr val="black"/>
                </a:solidFill>
                <a:latin typeface="Arial" charset="0"/>
                <a:ea typeface="ヒラギノ角ゴ Pro W3" charset="-128"/>
              </a:rPr>
              <a:pPr defTabSz="875764" eaLnBrk="0" fontAlgn="base">
                <a:spcBef>
                  <a:spcPct val="0"/>
                </a:spcBef>
                <a:spcAft>
                  <a:spcPct val="0"/>
                </a:spcAft>
              </a:pPr>
              <a:t>3/19/18</a:t>
            </a:fld>
            <a:endParaRPr lang="en-US" sz="3400" kern="1200">
              <a:solidFill>
                <a:prstClr val="black"/>
              </a:solidFill>
              <a:latin typeface="Arial" charset="0"/>
              <a:ea typeface="ヒラギノ角ゴ Pro W3" charset="-128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443315" y="9041330"/>
            <a:ext cx="4118187" cy="519289"/>
          </a:xfrm>
          <a:prstGeom prst="rect">
            <a:avLst/>
          </a:prstGeom>
        </p:spPr>
        <p:txBody>
          <a:bodyPr lIns="124370" tIns="62204" rIns="124370" bIns="62204"/>
          <a:lstStyle/>
          <a:p>
            <a:pPr defTabSz="875764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>
              <a:solidFill>
                <a:prstClr val="black"/>
              </a:solidFill>
              <a:latin typeface="Arial" charset="0"/>
              <a:ea typeface="ヒラギノ角ゴ Pro W3" charset="-128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320114" y="9041330"/>
            <a:ext cx="3034453" cy="519289"/>
          </a:xfrm>
          <a:prstGeom prst="rect">
            <a:avLst/>
          </a:prstGeom>
        </p:spPr>
        <p:txBody>
          <a:bodyPr lIns="124370" tIns="62204" rIns="124370" bIns="62204"/>
          <a:lstStyle/>
          <a:p>
            <a:pPr defTabSz="875764" eaLnBrk="0" fontAlgn="base">
              <a:spcBef>
                <a:spcPct val="0"/>
              </a:spcBef>
              <a:spcAft>
                <a:spcPct val="0"/>
              </a:spcAft>
            </a:pPr>
            <a:fld id="{63C08A96-9A02-46E6-B068-E0FDCC2A9A1E}" type="slidenum">
              <a:rPr lang="en-US" sz="3400" kern="1200" smtClean="0">
                <a:solidFill>
                  <a:prstClr val="black"/>
                </a:solidFill>
                <a:latin typeface="Arial" charset="0"/>
                <a:ea typeface="ヒラギノ角ゴ Pro W3" charset="-128"/>
              </a:rPr>
              <a:pPr defTabSz="875764" eaLnBrk="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sz="3400" kern="1200">
              <a:solidFill>
                <a:prstClr val="black"/>
              </a:solidFill>
              <a:latin typeface="Arial" charset="0"/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669039427"/>
      </p:ext>
    </p:extLst>
  </p:cSld>
  <p:clrMapOvr>
    <a:masterClrMapping/>
  </p:clrMapOvr>
</p:sldLayout>
</file>

<file path=ppt/slideLayouts/slideLayout37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 bwMode="auto">
          <a:xfrm>
            <a:off x="0" y="0"/>
            <a:ext cx="13004800" cy="9753600"/>
          </a:xfrm>
          <a:prstGeom prst="rect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5010" tIns="62507" rIns="125010" bIns="62507" numCol="1" rtlCol="0" anchor="t" anchorCtr="0" compatLnSpc="1">
            <a:prstTxWarp prst="textNoShape">
              <a:avLst/>
            </a:prstTxWarp>
          </a:bodyPr>
          <a:lstStyle/>
          <a:p>
            <a:pPr defTabSz="880030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 baseline="-25000" dirty="0">
              <a:solidFill>
                <a:prstClr val="black"/>
              </a:solidFill>
              <a:latin typeface="Arial" charset="0"/>
              <a:ea typeface="ヒラギノ角ゴ Pro W3" charset="-12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392" y="5641800"/>
            <a:ext cx="11704320" cy="3067419"/>
          </a:xfrm>
        </p:spPr>
        <p:txBody>
          <a:bodyPr/>
          <a:lstStyle>
            <a:lvl1pPr marL="0" indent="0">
              <a:spcAft>
                <a:spcPts val="0"/>
              </a:spcAft>
              <a:buFontTx/>
              <a:buNone/>
              <a:tabLst>
                <a:tab pos="1251822" algn="l"/>
              </a:tabLst>
              <a:defRPr sz="2800" b="1">
                <a:solidFill>
                  <a:srgbClr val="FFFFFF"/>
                </a:solidFill>
              </a:defRPr>
            </a:lvl1pPr>
            <a:lvl2pPr marL="0" indent="0">
              <a:spcAft>
                <a:spcPts val="0"/>
              </a:spcAft>
              <a:buFontTx/>
              <a:buNone/>
              <a:tabLst>
                <a:tab pos="938725" algn="l"/>
              </a:tabLst>
              <a:defRPr sz="1400" b="1">
                <a:solidFill>
                  <a:srgbClr val="FFFFFF"/>
                </a:solidFill>
              </a:defRPr>
            </a:lvl2pPr>
            <a:lvl3pPr marL="1251822" indent="-1251822">
              <a:spcAft>
                <a:spcPts val="0"/>
              </a:spcAft>
              <a:buFontTx/>
              <a:buNone/>
              <a:tabLst/>
              <a:defRPr sz="1400" b="0">
                <a:solidFill>
                  <a:srgbClr val="FFFFFF"/>
                </a:solidFill>
              </a:defRPr>
            </a:lvl3pPr>
            <a:lvl4pPr marL="1251822" indent="-1251822">
              <a:spcAft>
                <a:spcPts val="0"/>
              </a:spcAft>
              <a:buFontTx/>
              <a:buNone/>
              <a:tabLst/>
              <a:defRPr sz="1400">
                <a:solidFill>
                  <a:srgbClr val="FFFFFF"/>
                </a:solidFill>
              </a:defRPr>
            </a:lvl4pPr>
            <a:lvl5pPr marL="1251822" indent="-1251822">
              <a:spcAft>
                <a:spcPts val="0"/>
              </a:spcAft>
              <a:buFontTx/>
              <a:buNone/>
              <a:tabLst/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392" y="2061355"/>
            <a:ext cx="11704320" cy="3564278"/>
          </a:xfrm>
        </p:spPr>
        <p:txBody>
          <a:bodyPr anchor="t"/>
          <a:lstStyle>
            <a:lvl1pPr>
              <a:defRPr sz="71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Subtitle 8"/>
          <p:cNvSpPr txBox="1">
            <a:spLocks/>
          </p:cNvSpPr>
          <p:nvPr userDrawn="1"/>
        </p:nvSpPr>
        <p:spPr bwMode="auto">
          <a:xfrm>
            <a:off x="10747022" y="1047002"/>
            <a:ext cx="1596700" cy="2256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25010" tIns="62507" rIns="125010" bIns="62507" numCol="1" anchor="t" anchorCtr="0" compatLnSpc="1">
            <a:prstTxWarp prst="textNoShape">
              <a:avLst/>
            </a:prstTxWarp>
          </a:bodyPr>
          <a:lstStyle/>
          <a:p>
            <a:pPr algn="r" defTabSz="880030" eaLnBrk="0" fontAlgn="base">
              <a:spcBef>
                <a:spcPct val="20000"/>
              </a:spcBef>
              <a:spcAft>
                <a:spcPts val="853"/>
              </a:spcAft>
              <a:buClr>
                <a:srgbClr val="A3B222"/>
              </a:buClr>
              <a:defRPr/>
            </a:pPr>
            <a:r>
              <a:rPr lang="en-US" b="1" dirty="0">
                <a:solidFill>
                  <a:srgbClr val="FFFFFF"/>
                </a:solidFill>
                <a:latin typeface="Arial" charset="0"/>
                <a:ea typeface="ヒラギノ角ゴ Pro W3" charset="-128"/>
              </a:rPr>
              <a:t>February 5, 2016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625" y="372594"/>
            <a:ext cx="5036776" cy="979614"/>
          </a:xfrm>
          <a:prstGeom prst="rect">
            <a:avLst/>
          </a:prstGeom>
        </p:spPr>
      </p:pic>
      <p:sp>
        <p:nvSpPr>
          <p:cNvPr id="12" name="Rectangle 11"/>
          <p:cNvSpPr/>
          <p:nvPr userDrawn="1"/>
        </p:nvSpPr>
        <p:spPr bwMode="auto">
          <a:xfrm>
            <a:off x="650240" y="1589476"/>
            <a:ext cx="11704320" cy="245646"/>
          </a:xfrm>
          <a:prstGeom prst="rect">
            <a:avLst/>
          </a:prstGeom>
          <a:solidFill>
            <a:schemeClr val="bg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5010" tIns="62507" rIns="125010" bIns="62507" numCol="1" rtlCol="0" anchor="t" anchorCtr="0" compatLnSpc="1">
            <a:prstTxWarp prst="textNoShape">
              <a:avLst/>
            </a:prstTxWarp>
          </a:bodyPr>
          <a:lstStyle/>
          <a:p>
            <a:pPr defTabSz="880030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 dirty="0">
              <a:solidFill>
                <a:prstClr val="black"/>
              </a:solidFill>
              <a:latin typeface="Arial" charset="0"/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908884363"/>
      </p:ext>
    </p:extLst>
  </p:cSld>
  <p:clrMapOvr>
    <a:masterClrMapping/>
  </p:clrMapOvr>
</p:sldLayout>
</file>

<file path=ppt/slideLayouts/slideLayout3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 bwMode="auto">
          <a:xfrm>
            <a:off x="0" y="0"/>
            <a:ext cx="13004800" cy="9753600"/>
          </a:xfrm>
          <a:prstGeom prst="rect">
            <a:avLst/>
          </a:prstGeom>
          <a:solidFill>
            <a:srgbClr val="0065A4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5010" tIns="62507" rIns="125010" bIns="62507" numCol="1" rtlCol="0" anchor="t" anchorCtr="0" compatLnSpc="1">
            <a:prstTxWarp prst="textNoShape">
              <a:avLst/>
            </a:prstTxWarp>
          </a:bodyPr>
          <a:lstStyle/>
          <a:p>
            <a:pPr defTabSz="880030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 dirty="0">
              <a:solidFill>
                <a:prstClr val="black"/>
              </a:solidFill>
              <a:latin typeface="Arial" charset="0"/>
              <a:ea typeface="ヒラギノ角ゴ Pro W3" charset="-12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392" y="5641800"/>
            <a:ext cx="11704320" cy="3067419"/>
          </a:xfrm>
        </p:spPr>
        <p:txBody>
          <a:bodyPr/>
          <a:lstStyle>
            <a:lvl1pPr marL="0" indent="0">
              <a:spcAft>
                <a:spcPts val="0"/>
              </a:spcAft>
              <a:buFontTx/>
              <a:buNone/>
              <a:tabLst>
                <a:tab pos="1251822" algn="l"/>
              </a:tabLst>
              <a:defRPr sz="2800" b="1">
                <a:solidFill>
                  <a:srgbClr val="FFFFFF"/>
                </a:solidFill>
              </a:defRPr>
            </a:lvl1pPr>
            <a:lvl2pPr marL="0" indent="0">
              <a:spcAft>
                <a:spcPts val="0"/>
              </a:spcAft>
              <a:buFontTx/>
              <a:buNone/>
              <a:tabLst>
                <a:tab pos="938725" algn="l"/>
              </a:tabLst>
              <a:defRPr sz="1400" b="1">
                <a:solidFill>
                  <a:srgbClr val="FFFFFF"/>
                </a:solidFill>
              </a:defRPr>
            </a:lvl2pPr>
            <a:lvl3pPr marL="1251822" indent="-1251822">
              <a:spcAft>
                <a:spcPts val="0"/>
              </a:spcAft>
              <a:buFontTx/>
              <a:buNone/>
              <a:tabLst/>
              <a:defRPr sz="1400" b="0">
                <a:solidFill>
                  <a:srgbClr val="FFFFFF"/>
                </a:solidFill>
              </a:defRPr>
            </a:lvl3pPr>
            <a:lvl4pPr marL="1251822" indent="-1251822">
              <a:spcAft>
                <a:spcPts val="0"/>
              </a:spcAft>
              <a:buFontTx/>
              <a:buNone/>
              <a:tabLst/>
              <a:defRPr sz="1400">
                <a:solidFill>
                  <a:srgbClr val="FFFFFF"/>
                </a:solidFill>
              </a:defRPr>
            </a:lvl4pPr>
            <a:lvl5pPr marL="1251822" indent="-1251822">
              <a:spcAft>
                <a:spcPts val="0"/>
              </a:spcAft>
              <a:buFontTx/>
              <a:buNone/>
              <a:tabLst/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392" y="2061355"/>
            <a:ext cx="11704320" cy="3564278"/>
          </a:xfrm>
        </p:spPr>
        <p:txBody>
          <a:bodyPr anchor="t"/>
          <a:lstStyle>
            <a:lvl1pPr>
              <a:defRPr sz="71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Subtitle 8"/>
          <p:cNvSpPr txBox="1">
            <a:spLocks/>
          </p:cNvSpPr>
          <p:nvPr userDrawn="1"/>
        </p:nvSpPr>
        <p:spPr bwMode="auto">
          <a:xfrm>
            <a:off x="10747022" y="1047002"/>
            <a:ext cx="1596700" cy="2256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25010" tIns="62507" rIns="125010" bIns="62507" numCol="1" anchor="t" anchorCtr="0" compatLnSpc="1">
            <a:prstTxWarp prst="textNoShape">
              <a:avLst/>
            </a:prstTxWarp>
          </a:bodyPr>
          <a:lstStyle/>
          <a:p>
            <a:pPr algn="r" defTabSz="880030" eaLnBrk="0" fontAlgn="base">
              <a:spcBef>
                <a:spcPct val="20000"/>
              </a:spcBef>
              <a:spcAft>
                <a:spcPts val="853"/>
              </a:spcAft>
              <a:buClr>
                <a:srgbClr val="A3B222"/>
              </a:buClr>
              <a:defRPr/>
            </a:pPr>
            <a:r>
              <a:rPr lang="en-US" b="1" dirty="0">
                <a:latin typeface="Arial" charset="0"/>
                <a:ea typeface="ヒラギノ角ゴ Pro W3" charset="-128"/>
              </a:rPr>
              <a:t>MONTH XX, 2012</a:t>
            </a:r>
          </a:p>
        </p:txBody>
      </p:sp>
      <p:sp>
        <p:nvSpPr>
          <p:cNvPr id="12" name="Rectangle 11"/>
          <p:cNvSpPr/>
          <p:nvPr userDrawn="1"/>
        </p:nvSpPr>
        <p:spPr bwMode="auto">
          <a:xfrm>
            <a:off x="650240" y="1589476"/>
            <a:ext cx="11704320" cy="245646"/>
          </a:xfrm>
          <a:prstGeom prst="rect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5010" tIns="62507" rIns="125010" bIns="62507" numCol="1" rtlCol="0" anchor="t" anchorCtr="0" compatLnSpc="1">
            <a:prstTxWarp prst="textNoShape">
              <a:avLst/>
            </a:prstTxWarp>
          </a:bodyPr>
          <a:lstStyle/>
          <a:p>
            <a:pPr defTabSz="880030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 dirty="0">
              <a:solidFill>
                <a:prstClr val="black"/>
              </a:solidFill>
              <a:latin typeface="Arial" charset="0"/>
              <a:ea typeface="ヒラギノ角ゴ Pro W3" charset="-128"/>
            </a:endParaRPr>
          </a:p>
        </p:txBody>
      </p:sp>
      <p:pic>
        <p:nvPicPr>
          <p:cNvPr id="10" name="Picture 9" descr="CCRC_logo_reverse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17898" y="130049"/>
            <a:ext cx="4473651" cy="1509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140197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3739" y="0"/>
            <a:ext cx="11921067" cy="97536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25600" y="1596249"/>
            <a:ext cx="9753600" cy="3395698"/>
          </a:xfrm>
        </p:spPr>
        <p:txBody>
          <a:bodyPr anchor="b"/>
          <a:lstStyle>
            <a:lvl1pPr algn="ctr">
              <a:defRPr sz="8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25600" y="5122898"/>
            <a:ext cx="9753600" cy="2354862"/>
          </a:xfrm>
        </p:spPr>
        <p:txBody>
          <a:bodyPr/>
          <a:lstStyle>
            <a:lvl1pPr marL="0" indent="0" algn="ctr">
              <a:buNone/>
              <a:defRPr sz="3400">
                <a:solidFill>
                  <a:srgbClr val="003474"/>
                </a:solidFill>
              </a:defRPr>
            </a:lvl1pPr>
            <a:lvl2pPr marL="615965" indent="0" algn="ctr">
              <a:buNone/>
              <a:defRPr sz="2800"/>
            </a:lvl2pPr>
            <a:lvl3pPr marL="1231986" indent="0" algn="ctr">
              <a:buNone/>
              <a:defRPr sz="2600"/>
            </a:lvl3pPr>
            <a:lvl4pPr marL="1847957" indent="0" algn="ctr">
              <a:buNone/>
              <a:defRPr sz="2300"/>
            </a:lvl4pPr>
            <a:lvl5pPr marL="2463917" indent="0" algn="ctr">
              <a:buNone/>
              <a:defRPr sz="2300"/>
            </a:lvl5pPr>
            <a:lvl6pPr marL="3079909" indent="0" algn="ctr">
              <a:buNone/>
              <a:defRPr sz="2300"/>
            </a:lvl6pPr>
            <a:lvl7pPr marL="3695873" indent="0" algn="ctr">
              <a:buNone/>
              <a:defRPr sz="2300"/>
            </a:lvl7pPr>
            <a:lvl8pPr marL="4311853" indent="0" algn="ctr">
              <a:buNone/>
              <a:defRPr sz="2300"/>
            </a:lvl8pPr>
            <a:lvl9pPr marL="4927813" indent="0" algn="ctr">
              <a:buNone/>
              <a:defRPr sz="23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8BB0E9-2D2E-4B0A-8910-E4D394C605E0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3/19/18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F92A1F-C262-492F-8713-C803F59D72B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0" y="8544471"/>
            <a:ext cx="13004800" cy="1264356"/>
          </a:xfrm>
          <a:prstGeom prst="rect">
            <a:avLst/>
          </a:prstGeom>
          <a:gradFill>
            <a:gsLst>
              <a:gs pos="44000">
                <a:schemeClr val="bg1">
                  <a:tint val="98000"/>
                  <a:satMod val="130000"/>
                  <a:shade val="90000"/>
                  <a:lumMod val="103000"/>
                </a:schemeClr>
              </a:gs>
              <a:gs pos="14000">
                <a:srgbClr val="7E98B8"/>
              </a:gs>
              <a:gs pos="100000">
                <a:srgbClr val="003474"/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2925" tIns="61534" rIns="122925" bIns="61534" rtlCol="0" anchor="ctr"/>
          <a:lstStyle/>
          <a:p>
            <a:pPr algn="ctr" defTabSz="615965" hangingPunct="1"/>
            <a:endParaRPr lang="en-US" sz="2600" kern="120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3" y="8491023"/>
            <a:ext cx="13004800" cy="65023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2925" tIns="61534" rIns="122925" bIns="61534" rtlCol="0" anchor="ctr"/>
          <a:lstStyle/>
          <a:p>
            <a:pPr algn="ctr" defTabSz="615965" hangingPunct="1"/>
            <a:endParaRPr lang="en-US" sz="2600" kern="1200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 userDrawn="1"/>
        </p:nvSpPr>
        <p:spPr>
          <a:xfrm>
            <a:off x="0" y="1"/>
            <a:ext cx="13004800" cy="8362809"/>
          </a:xfrm>
          <a:prstGeom prst="rect">
            <a:avLst/>
          </a:prstGeom>
          <a:gradFill>
            <a:gsLst>
              <a:gs pos="0">
                <a:schemeClr val="bg1">
                  <a:tint val="93000"/>
                  <a:satMod val="150000"/>
                  <a:shade val="98000"/>
                  <a:lumMod val="102000"/>
                  <a:alpha val="0"/>
                </a:schemeClr>
              </a:gs>
              <a:gs pos="0">
                <a:schemeClr val="bg1">
                  <a:tint val="98000"/>
                  <a:satMod val="130000"/>
                  <a:shade val="90000"/>
                  <a:lumMod val="103000"/>
                  <a:alpha val="7000"/>
                </a:schemeClr>
              </a:gs>
              <a:gs pos="61000">
                <a:srgbClr val="C5CFE1">
                  <a:alpha val="33725"/>
                </a:srgbClr>
              </a:gs>
            </a:gsLst>
            <a:lin ang="4200000" scaled="0"/>
          </a:gradFill>
          <a:ln>
            <a:noFill/>
          </a:ln>
          <a:effectLst>
            <a:outerShdw blurRad="50800" dist="50800" dir="5400000" algn="ctr" rotWithShape="0">
              <a:srgbClr val="000000">
                <a:alpha val="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2925" tIns="61534" rIns="122925" bIns="61534" rtlCol="0" anchor="ctr"/>
          <a:lstStyle/>
          <a:p>
            <a:pPr algn="ctr" defTabSz="615965" hangingPunct="1"/>
            <a:endParaRPr lang="en-US" sz="2600" kern="1200">
              <a:solidFill>
                <a:prstClr val="white"/>
              </a:solidFill>
            </a:endParaRPr>
          </a:p>
        </p:txBody>
      </p:sp>
      <p:pic>
        <p:nvPicPr>
          <p:cNvPr id="13" name="Picture 12"/>
          <p:cNvPicPr/>
          <p:nvPr userDrawn="1"/>
        </p:nvPicPr>
        <p:blipFill>
          <a:blip r:embed="rId3">
            <a:clrChange>
              <a:clrFrom>
                <a:srgbClr val="2F5597"/>
              </a:clrFrom>
              <a:clrTo>
                <a:srgbClr val="2F5597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92438" y="8645378"/>
            <a:ext cx="3278987" cy="101739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26919702"/>
      </p:ext>
    </p:extLst>
  </p:cSld>
  <p:clrMapOvr>
    <a:masterClrMapping/>
  </p:clrMapOvr>
</p:sldLayout>
</file>

<file path=ppt/slideLayouts/slideLayout38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 bwMode="auto">
          <a:xfrm>
            <a:off x="0" y="0"/>
            <a:ext cx="13004800" cy="9753600"/>
          </a:xfrm>
          <a:prstGeom prst="rect">
            <a:avLst/>
          </a:prstGeom>
          <a:solidFill>
            <a:srgbClr val="0065A4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5010" tIns="62507" rIns="125010" bIns="62507" numCol="1" rtlCol="0" anchor="t" anchorCtr="0" compatLnSpc="1">
            <a:prstTxWarp prst="textNoShape">
              <a:avLst/>
            </a:prstTxWarp>
          </a:bodyPr>
          <a:lstStyle/>
          <a:p>
            <a:pPr defTabSz="880030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 dirty="0">
              <a:solidFill>
                <a:prstClr val="black"/>
              </a:solidFill>
              <a:latin typeface="Arial" charset="0"/>
              <a:ea typeface="ヒラギノ角ゴ Pro W3" charset="-128"/>
            </a:endParaRPr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76392" y="1067928"/>
            <a:ext cx="11704320" cy="5477370"/>
          </a:xfrm>
        </p:spPr>
        <p:txBody>
          <a:bodyPr anchor="t"/>
          <a:lstStyle>
            <a:lvl1pPr>
              <a:spcBef>
                <a:spcPts val="0"/>
              </a:spcBef>
              <a:defRPr sz="85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76392" y="6546352"/>
            <a:ext cx="7610216" cy="1250809"/>
          </a:xfrm>
        </p:spPr>
        <p:txBody>
          <a:bodyPr/>
          <a:lstStyle>
            <a:lvl1pPr marL="0" indent="0">
              <a:spcAft>
                <a:spcPts val="853"/>
              </a:spcAft>
              <a:buFontTx/>
              <a:buNone/>
              <a:defRPr sz="28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8" name="Text Box 9"/>
          <p:cNvSpPr txBox="1">
            <a:spLocks noChangeArrowheads="1"/>
          </p:cNvSpPr>
          <p:nvPr userDrawn="1"/>
        </p:nvSpPr>
        <p:spPr bwMode="auto">
          <a:xfrm>
            <a:off x="8351972" y="412414"/>
            <a:ext cx="4132638" cy="2851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25010" tIns="62507" rIns="125010" bIns="62507">
            <a:prstTxWarp prst="textNoShape">
              <a:avLst/>
            </a:prstTxWarp>
            <a:spAutoFit/>
          </a:bodyPr>
          <a:lstStyle/>
          <a:p>
            <a:pPr algn="r" defTabSz="880030" eaLnBrk="0" fontAlgn="base">
              <a:spcBef>
                <a:spcPts val="327"/>
              </a:spcBef>
              <a:spcAft>
                <a:spcPct val="0"/>
              </a:spcAft>
              <a:defRPr/>
            </a:pPr>
            <a:r>
              <a:rPr lang="en-US" sz="1000" b="1" kern="1200" dirty="0">
                <a:latin typeface="Arial" charset="0"/>
                <a:ea typeface="ヒラギノ角ゴ Pro W3" charset="-128"/>
              </a:rPr>
              <a:t>PRESENTATION TITLE IN HEADER / JUNE 8, 2012</a:t>
            </a:r>
            <a:endParaRPr lang="en-US" sz="1000" kern="1200" dirty="0">
              <a:latin typeface="Arial" charset="0"/>
              <a:ea typeface="ヒラギノ角ゴ Pro W3" charset="-128"/>
            </a:endParaRPr>
          </a:p>
        </p:txBody>
      </p:sp>
      <p:sp>
        <p:nvSpPr>
          <p:cNvPr id="9" name="Text Box 9"/>
          <p:cNvSpPr txBox="1">
            <a:spLocks noChangeArrowheads="1"/>
          </p:cNvSpPr>
          <p:nvPr userDrawn="1"/>
        </p:nvSpPr>
        <p:spPr bwMode="auto">
          <a:xfrm>
            <a:off x="520199" y="397964"/>
            <a:ext cx="4623929" cy="2851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25010" tIns="62507" rIns="125010" bIns="62507">
            <a:prstTxWarp prst="textNoShape">
              <a:avLst/>
            </a:prstTxWarp>
            <a:spAutoFit/>
          </a:bodyPr>
          <a:lstStyle/>
          <a:p>
            <a:pPr defTabSz="880030" eaLnBrk="0" fontAlgn="base">
              <a:spcBef>
                <a:spcPts val="327"/>
              </a:spcBef>
              <a:spcAft>
                <a:spcPct val="0"/>
              </a:spcAft>
              <a:defRPr/>
            </a:pPr>
            <a:r>
              <a:rPr lang="en-US" sz="1000" b="1" kern="1200" dirty="0">
                <a:latin typeface="Arial" charset="0"/>
                <a:ea typeface="ヒラギノ角ゴ Pro W3" charset="-128"/>
              </a:rPr>
              <a:t>COMMUNITY COLLEGE RESEARCH CENTER</a:t>
            </a:r>
            <a:endParaRPr lang="en-US" sz="1000" kern="1200" dirty="0">
              <a:latin typeface="Arial" charset="0"/>
              <a:ea typeface="ヒラギノ角ゴ Pro W3" charset="-128"/>
            </a:endParaRPr>
          </a:p>
        </p:txBody>
      </p:sp>
      <p:sp>
        <p:nvSpPr>
          <p:cNvPr id="10" name="Rectangle 9"/>
          <p:cNvSpPr/>
          <p:nvPr userDrawn="1"/>
        </p:nvSpPr>
        <p:spPr bwMode="auto">
          <a:xfrm>
            <a:off x="650240" y="751389"/>
            <a:ext cx="11704320" cy="245646"/>
          </a:xfrm>
          <a:prstGeom prst="rect">
            <a:avLst/>
          </a:prstGeom>
          <a:solidFill>
            <a:srgbClr val="14131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5010" tIns="62507" rIns="125010" bIns="62507" numCol="1" rtlCol="0" anchor="t" anchorCtr="0" compatLnSpc="1">
            <a:prstTxWarp prst="textNoShape">
              <a:avLst/>
            </a:prstTxWarp>
          </a:bodyPr>
          <a:lstStyle/>
          <a:p>
            <a:pPr defTabSz="880030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>
              <a:solidFill>
                <a:prstClr val="black"/>
              </a:solidFill>
              <a:latin typeface="Arial" charset="0"/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381426105"/>
      </p:ext>
    </p:extLst>
  </p:cSld>
  <p:clrMapOvr>
    <a:masterClrMapping/>
  </p:clrMapOvr>
</p:sldLayout>
</file>

<file path=ppt/slideLayouts/slideLayout38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462847" y="1068909"/>
            <a:ext cx="11971694" cy="5463371"/>
          </a:xfrm>
        </p:spPr>
        <p:txBody>
          <a:bodyPr anchor="t"/>
          <a:lstStyle>
            <a:lvl1pPr>
              <a:spcBef>
                <a:spcPts val="0"/>
              </a:spcBef>
              <a:defRPr sz="8500">
                <a:solidFill>
                  <a:srgbClr val="141313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br>
              <a:rPr lang="en-US" dirty="0"/>
            </a:br>
            <a:endParaRPr lang="en-US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76393" y="6530546"/>
            <a:ext cx="7784064" cy="1250809"/>
          </a:xfrm>
        </p:spPr>
        <p:txBody>
          <a:bodyPr/>
          <a:lstStyle>
            <a:lvl1pPr marL="0" indent="0">
              <a:spcAft>
                <a:spcPts val="853"/>
              </a:spcAft>
              <a:buFontTx/>
              <a:buNone/>
              <a:defRPr sz="2800" b="1">
                <a:solidFill>
                  <a:srgbClr val="141313"/>
                </a:solidFill>
              </a:defRPr>
            </a:lvl1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986460348"/>
      </p:ext>
    </p:extLst>
  </p:cSld>
  <p:clrMapOvr>
    <a:masterClrMapping/>
  </p:clrMapOvr>
</p:sldLayout>
</file>

<file path=ppt/slideLayouts/slideLayout38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392" y="2856990"/>
            <a:ext cx="11704320" cy="6364678"/>
          </a:xfrm>
        </p:spPr>
        <p:txBody>
          <a:bodyPr/>
          <a:lstStyle>
            <a:lvl1pPr>
              <a:buClr>
                <a:schemeClr val="bg2"/>
              </a:buClr>
              <a:defRPr/>
            </a:lvl1pPr>
            <a:lvl2pPr>
              <a:buClr>
                <a:schemeClr val="bg2"/>
              </a:buClr>
              <a:defRPr/>
            </a:lvl2pPr>
            <a:lvl3pPr>
              <a:buClr>
                <a:schemeClr val="bg2"/>
              </a:buClr>
              <a:defRPr/>
            </a:lvl3pPr>
            <a:lvl4pPr>
              <a:buClr>
                <a:schemeClr val="bg2"/>
              </a:buClr>
              <a:defRPr/>
            </a:lvl4pPr>
            <a:lvl5pPr>
              <a:buClr>
                <a:schemeClr val="bg2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392" y="1083733"/>
            <a:ext cx="11704320" cy="1625600"/>
          </a:xfrm>
        </p:spPr>
        <p:txBody>
          <a:bodyPr anchor="ctr"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968992241"/>
      </p:ext>
    </p:extLst>
  </p:cSld>
  <p:clrMapOvr>
    <a:masterClrMapping/>
  </p:clrMapOvr>
</p:sldLayout>
</file>

<file path=ppt/slideLayouts/slideLayout38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 bwMode="auto">
          <a:xfrm>
            <a:off x="0" y="0"/>
            <a:ext cx="13004800" cy="9753600"/>
          </a:xfrm>
          <a:prstGeom prst="rect">
            <a:avLst/>
          </a:prstGeom>
          <a:solidFill>
            <a:schemeClr val="bg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5010" tIns="62507" rIns="125010" bIns="62507" numCol="1" rtlCol="0" anchor="t" anchorCtr="0" compatLnSpc="1">
            <a:prstTxWarp prst="textNoShape">
              <a:avLst/>
            </a:prstTxWarp>
          </a:bodyPr>
          <a:lstStyle/>
          <a:p>
            <a:pPr defTabSz="880030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 dirty="0">
              <a:solidFill>
                <a:prstClr val="black"/>
              </a:solidFill>
              <a:latin typeface="Arial" charset="0"/>
              <a:ea typeface="ヒラギノ角ゴ Pro W3" charset="-128"/>
            </a:endParaRPr>
          </a:p>
        </p:txBody>
      </p:sp>
      <p:sp>
        <p:nvSpPr>
          <p:cNvPr id="5" name="Text Box 9"/>
          <p:cNvSpPr txBox="1">
            <a:spLocks noChangeArrowheads="1"/>
          </p:cNvSpPr>
          <p:nvPr userDrawn="1"/>
        </p:nvSpPr>
        <p:spPr bwMode="auto">
          <a:xfrm>
            <a:off x="8351972" y="412414"/>
            <a:ext cx="4132638" cy="2851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25010" tIns="62507" rIns="125010" bIns="62507">
            <a:prstTxWarp prst="textNoShape">
              <a:avLst/>
            </a:prstTxWarp>
            <a:spAutoFit/>
          </a:bodyPr>
          <a:lstStyle/>
          <a:p>
            <a:pPr algn="r" defTabSz="880030" eaLnBrk="0" fontAlgn="base">
              <a:spcBef>
                <a:spcPts val="327"/>
              </a:spcBef>
              <a:spcAft>
                <a:spcPct val="0"/>
              </a:spcAft>
              <a:defRPr/>
            </a:pPr>
            <a:r>
              <a:rPr lang="en-US" sz="1000" b="1" kern="1200" dirty="0">
                <a:solidFill>
                  <a:prstClr val="black"/>
                </a:solidFill>
                <a:latin typeface="Arial" charset="0"/>
                <a:ea typeface="ヒラギノ角ゴ Pro W3" charset="-128"/>
              </a:rPr>
              <a:t>PRESENTATION TITLE IN HEADER / MONTH XX, 2012</a:t>
            </a:r>
            <a:endParaRPr lang="en-US" sz="1000" kern="1200" dirty="0">
              <a:solidFill>
                <a:prstClr val="black"/>
              </a:solidFill>
              <a:latin typeface="Arial" charset="0"/>
              <a:ea typeface="ヒラギノ角ゴ Pro W3" charset="-128"/>
            </a:endParaRPr>
          </a:p>
        </p:txBody>
      </p:sp>
      <p:sp>
        <p:nvSpPr>
          <p:cNvPr id="6" name="Text Box 9"/>
          <p:cNvSpPr txBox="1">
            <a:spLocks noChangeArrowheads="1"/>
          </p:cNvSpPr>
          <p:nvPr userDrawn="1"/>
        </p:nvSpPr>
        <p:spPr bwMode="auto">
          <a:xfrm>
            <a:off x="520199" y="397964"/>
            <a:ext cx="4623929" cy="2851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25010" tIns="62507" rIns="125010" bIns="62507">
            <a:prstTxWarp prst="textNoShape">
              <a:avLst/>
            </a:prstTxWarp>
            <a:spAutoFit/>
          </a:bodyPr>
          <a:lstStyle/>
          <a:p>
            <a:pPr defTabSz="880030" eaLnBrk="0" fontAlgn="base">
              <a:spcBef>
                <a:spcPts val="327"/>
              </a:spcBef>
              <a:spcAft>
                <a:spcPct val="0"/>
              </a:spcAft>
              <a:defRPr/>
            </a:pPr>
            <a:r>
              <a:rPr lang="en-US" sz="1000" b="1" kern="1200" dirty="0">
                <a:solidFill>
                  <a:prstClr val="black"/>
                </a:solidFill>
                <a:latin typeface="Arial" charset="0"/>
                <a:ea typeface="ヒラギノ角ゴ Pro W3" charset="-128"/>
              </a:rPr>
              <a:t>COMMUNITY COLLEGE RESEARCH CENTER</a:t>
            </a:r>
            <a:endParaRPr lang="en-US" sz="1000" kern="1200" dirty="0">
              <a:solidFill>
                <a:prstClr val="black"/>
              </a:solidFill>
              <a:latin typeface="Arial" charset="0"/>
              <a:ea typeface="ヒラギノ角ゴ Pro W3" charset="-128"/>
            </a:endParaRPr>
          </a:p>
        </p:txBody>
      </p:sp>
      <p:sp>
        <p:nvSpPr>
          <p:cNvPr id="7" name="Rectangle 6"/>
          <p:cNvSpPr/>
          <p:nvPr userDrawn="1"/>
        </p:nvSpPr>
        <p:spPr bwMode="auto">
          <a:xfrm>
            <a:off x="650240" y="751389"/>
            <a:ext cx="11704320" cy="245646"/>
          </a:xfrm>
          <a:prstGeom prst="rect">
            <a:avLst/>
          </a:prstGeom>
          <a:solidFill>
            <a:srgbClr val="14131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5010" tIns="62507" rIns="125010" bIns="62507" numCol="1" rtlCol="0" anchor="t" anchorCtr="0" compatLnSpc="1">
            <a:prstTxWarp prst="textNoShape">
              <a:avLst/>
            </a:prstTxWarp>
          </a:bodyPr>
          <a:lstStyle/>
          <a:p>
            <a:pPr defTabSz="880030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>
              <a:solidFill>
                <a:prstClr val="black"/>
              </a:solidFill>
              <a:latin typeface="Arial" charset="0"/>
              <a:ea typeface="ヒラギノ角ゴ Pro W3" charset="-12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392" y="2856990"/>
            <a:ext cx="11704320" cy="6364678"/>
          </a:xfrm>
        </p:spPr>
        <p:txBody>
          <a:bodyPr/>
          <a:lstStyle>
            <a:lvl1pPr>
              <a:buClr>
                <a:schemeClr val="tx1"/>
              </a:buClr>
              <a:defRPr>
                <a:solidFill>
                  <a:srgbClr val="FFFFFF"/>
                </a:solidFill>
              </a:defRPr>
            </a:lvl1pPr>
            <a:lvl2pPr>
              <a:buClr>
                <a:schemeClr val="tx1"/>
              </a:buClr>
              <a:defRPr>
                <a:solidFill>
                  <a:srgbClr val="FFFFFF"/>
                </a:solidFill>
              </a:defRPr>
            </a:lvl2pPr>
            <a:lvl3pPr>
              <a:buClr>
                <a:schemeClr val="tx1"/>
              </a:buClr>
              <a:defRPr>
                <a:solidFill>
                  <a:srgbClr val="FFFFFF"/>
                </a:solidFill>
              </a:defRPr>
            </a:lvl3pPr>
            <a:lvl4pPr>
              <a:buClr>
                <a:schemeClr val="tx1"/>
              </a:buClr>
              <a:defRPr>
                <a:solidFill>
                  <a:srgbClr val="FFFFFF"/>
                </a:solidFill>
              </a:defRPr>
            </a:lvl4pPr>
            <a:lvl5pPr>
              <a:buClr>
                <a:schemeClr val="tx1"/>
              </a:buCl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392" y="1083733"/>
            <a:ext cx="11704320" cy="1625600"/>
          </a:xfrm>
        </p:spPr>
        <p:txBody>
          <a:bodyPr anchor="ctr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971190464"/>
      </p:ext>
    </p:extLst>
  </p:cSld>
  <p:clrMapOvr>
    <a:masterClrMapping/>
  </p:clrMapOvr>
</p:sldLayout>
</file>

<file path=ppt/slideLayouts/slideLayout38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 bwMode="auto">
          <a:xfrm>
            <a:off x="0" y="0"/>
            <a:ext cx="13004800" cy="9753600"/>
          </a:xfrm>
          <a:prstGeom prst="rect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5010" tIns="62507" rIns="125010" bIns="62507" numCol="1" rtlCol="0" anchor="t" anchorCtr="0" compatLnSpc="1">
            <a:prstTxWarp prst="textNoShape">
              <a:avLst/>
            </a:prstTxWarp>
          </a:bodyPr>
          <a:lstStyle/>
          <a:p>
            <a:pPr defTabSz="880030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 dirty="0">
              <a:solidFill>
                <a:prstClr val="black"/>
              </a:solidFill>
              <a:latin typeface="Arial" charset="0"/>
              <a:ea typeface="ヒラギノ角ゴ Pro W3" charset="-128"/>
            </a:endParaRPr>
          </a:p>
        </p:txBody>
      </p:sp>
      <p:sp>
        <p:nvSpPr>
          <p:cNvPr id="5" name="Text Box 9"/>
          <p:cNvSpPr txBox="1">
            <a:spLocks noChangeArrowheads="1"/>
          </p:cNvSpPr>
          <p:nvPr userDrawn="1"/>
        </p:nvSpPr>
        <p:spPr bwMode="auto">
          <a:xfrm>
            <a:off x="8351972" y="412414"/>
            <a:ext cx="4132638" cy="2851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25010" tIns="62507" rIns="125010" bIns="62507">
            <a:prstTxWarp prst="textNoShape">
              <a:avLst/>
            </a:prstTxWarp>
            <a:spAutoFit/>
          </a:bodyPr>
          <a:lstStyle/>
          <a:p>
            <a:pPr algn="r" defTabSz="880030" eaLnBrk="0" fontAlgn="base">
              <a:spcBef>
                <a:spcPts val="327"/>
              </a:spcBef>
              <a:spcAft>
                <a:spcPct val="0"/>
              </a:spcAft>
              <a:defRPr/>
            </a:pPr>
            <a:r>
              <a:rPr lang="en-US" sz="1000" b="1" kern="1200" dirty="0">
                <a:solidFill>
                  <a:srgbClr val="FFFFFF"/>
                </a:solidFill>
                <a:latin typeface="Arial" charset="0"/>
                <a:ea typeface="ヒラギノ角ゴ Pro W3" charset="-128"/>
              </a:rPr>
              <a:t>PRESENTATION TITLE IN HEADER / JUNE 8, 2012</a:t>
            </a:r>
            <a:endParaRPr lang="en-US" sz="1000" kern="1200" dirty="0">
              <a:solidFill>
                <a:srgbClr val="FFFFFF"/>
              </a:solidFill>
              <a:latin typeface="Arial" charset="0"/>
              <a:ea typeface="ヒラギノ角ゴ Pro W3" charset="-128"/>
            </a:endParaRPr>
          </a:p>
        </p:txBody>
      </p:sp>
      <p:sp>
        <p:nvSpPr>
          <p:cNvPr id="6" name="Text Box 9"/>
          <p:cNvSpPr txBox="1">
            <a:spLocks noChangeArrowheads="1"/>
          </p:cNvSpPr>
          <p:nvPr userDrawn="1"/>
        </p:nvSpPr>
        <p:spPr bwMode="auto">
          <a:xfrm>
            <a:off x="520199" y="397964"/>
            <a:ext cx="4623929" cy="2851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25010" tIns="62507" rIns="125010" bIns="62507">
            <a:prstTxWarp prst="textNoShape">
              <a:avLst/>
            </a:prstTxWarp>
            <a:spAutoFit/>
          </a:bodyPr>
          <a:lstStyle/>
          <a:p>
            <a:pPr defTabSz="880030" eaLnBrk="0" fontAlgn="base">
              <a:spcBef>
                <a:spcPts val="327"/>
              </a:spcBef>
              <a:spcAft>
                <a:spcPct val="0"/>
              </a:spcAft>
              <a:defRPr/>
            </a:pPr>
            <a:r>
              <a:rPr lang="en-US" sz="1000" b="1" kern="1200" dirty="0">
                <a:solidFill>
                  <a:srgbClr val="FFFFFF"/>
                </a:solidFill>
                <a:latin typeface="Arial" charset="0"/>
                <a:ea typeface="ヒラギノ角ゴ Pro W3" charset="-128"/>
              </a:rPr>
              <a:t>COMMUNITY COLLEGE RESEARCH CENTER</a:t>
            </a:r>
            <a:endParaRPr lang="en-US" sz="1000" kern="1200" dirty="0">
              <a:solidFill>
                <a:srgbClr val="FFFFFF"/>
              </a:solidFill>
              <a:latin typeface="Arial" charset="0"/>
              <a:ea typeface="ヒラギノ角ゴ Pro W3" charset="-128"/>
            </a:endParaRPr>
          </a:p>
        </p:txBody>
      </p:sp>
      <p:sp>
        <p:nvSpPr>
          <p:cNvPr id="7" name="Rectangle 6"/>
          <p:cNvSpPr/>
          <p:nvPr userDrawn="1"/>
        </p:nvSpPr>
        <p:spPr bwMode="auto">
          <a:xfrm>
            <a:off x="650240" y="751389"/>
            <a:ext cx="11704320" cy="245646"/>
          </a:xfrm>
          <a:prstGeom prst="rect">
            <a:avLst/>
          </a:prstGeom>
          <a:solidFill>
            <a:srgbClr val="0065A4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5010" tIns="62507" rIns="125010" bIns="62507" numCol="1" rtlCol="0" anchor="t" anchorCtr="0" compatLnSpc="1">
            <a:prstTxWarp prst="textNoShape">
              <a:avLst/>
            </a:prstTxWarp>
          </a:bodyPr>
          <a:lstStyle/>
          <a:p>
            <a:pPr defTabSz="880030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>
              <a:solidFill>
                <a:prstClr val="black"/>
              </a:solidFill>
              <a:latin typeface="Arial" charset="0"/>
              <a:ea typeface="ヒラギノ角ゴ Pro W3" charset="-12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392" y="2856990"/>
            <a:ext cx="11704320" cy="6364678"/>
          </a:xfrm>
        </p:spPr>
        <p:txBody>
          <a:bodyPr/>
          <a:lstStyle>
            <a:lvl1pPr>
              <a:buClr>
                <a:schemeClr val="accent4"/>
              </a:buClr>
              <a:defRPr>
                <a:solidFill>
                  <a:srgbClr val="FFFFFF"/>
                </a:solidFill>
              </a:defRPr>
            </a:lvl1pPr>
            <a:lvl2pPr>
              <a:buClr>
                <a:schemeClr val="accent4"/>
              </a:buClr>
              <a:defRPr>
                <a:solidFill>
                  <a:srgbClr val="FFFFFF"/>
                </a:solidFill>
              </a:defRPr>
            </a:lvl2pPr>
            <a:lvl3pPr>
              <a:buClr>
                <a:schemeClr val="accent4"/>
              </a:buClr>
              <a:defRPr>
                <a:solidFill>
                  <a:srgbClr val="FFFFFF"/>
                </a:solidFill>
              </a:defRPr>
            </a:lvl3pPr>
            <a:lvl4pPr>
              <a:buClr>
                <a:schemeClr val="accent4"/>
              </a:buClr>
              <a:defRPr>
                <a:solidFill>
                  <a:srgbClr val="FFFFFF"/>
                </a:solidFill>
              </a:defRPr>
            </a:lvl4pPr>
            <a:lvl5pPr>
              <a:buClr>
                <a:schemeClr val="accent4"/>
              </a:buCl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392" y="1083733"/>
            <a:ext cx="11704320" cy="1625600"/>
          </a:xfrm>
        </p:spPr>
        <p:txBody>
          <a:bodyPr anchor="ctr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913744321"/>
      </p:ext>
    </p:extLst>
  </p:cSld>
  <p:clrMapOvr>
    <a:masterClrMapping/>
  </p:clrMapOvr>
</p:sldLayout>
</file>

<file path=ppt/slideLayouts/slideLayout3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7333" y="1083733"/>
            <a:ext cx="11704321" cy="1625600"/>
          </a:xfrm>
        </p:spPr>
        <p:txBody>
          <a:bodyPr anchor="ctr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476395" y="2848487"/>
            <a:ext cx="5659496" cy="6431959"/>
          </a:xfrm>
          <a:ln>
            <a:noFill/>
          </a:ln>
        </p:spPr>
        <p:txBody>
          <a:bodyPr/>
          <a:lstStyle>
            <a:lvl1pPr>
              <a:spcBef>
                <a:spcPts val="614"/>
              </a:spcBef>
              <a:buClr>
                <a:schemeClr val="bg2"/>
              </a:buClr>
              <a:defRPr/>
            </a:lvl1pPr>
            <a:lvl2pPr>
              <a:spcBef>
                <a:spcPts val="614"/>
              </a:spcBef>
              <a:buClr>
                <a:schemeClr val="bg2"/>
              </a:buClr>
              <a:defRPr/>
            </a:lvl2pPr>
            <a:lvl3pPr>
              <a:spcBef>
                <a:spcPts val="614"/>
              </a:spcBef>
              <a:buClr>
                <a:schemeClr val="bg2"/>
              </a:buClr>
              <a:defRPr/>
            </a:lvl3pPr>
            <a:lvl4pPr>
              <a:spcBef>
                <a:spcPts val="614"/>
              </a:spcBef>
              <a:buClr>
                <a:schemeClr val="bg2"/>
              </a:buClr>
              <a:defRPr/>
            </a:lvl4pPr>
            <a:lvl5pPr>
              <a:spcBef>
                <a:spcPts val="614"/>
              </a:spcBef>
              <a:buClr>
                <a:schemeClr val="bg2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6521219" y="2848487"/>
            <a:ext cx="5659496" cy="6431959"/>
          </a:xfrm>
          <a:ln>
            <a:noFill/>
          </a:ln>
        </p:spPr>
        <p:txBody>
          <a:bodyPr/>
          <a:lstStyle>
            <a:lvl1pPr>
              <a:spcBef>
                <a:spcPts val="614"/>
              </a:spcBef>
              <a:buClr>
                <a:schemeClr val="bg2"/>
              </a:buClr>
              <a:defRPr/>
            </a:lvl1pPr>
            <a:lvl2pPr>
              <a:spcBef>
                <a:spcPts val="614"/>
              </a:spcBef>
              <a:buClr>
                <a:schemeClr val="bg2"/>
              </a:buClr>
              <a:defRPr/>
            </a:lvl2pPr>
            <a:lvl3pPr>
              <a:spcBef>
                <a:spcPts val="614"/>
              </a:spcBef>
              <a:buClr>
                <a:schemeClr val="bg2"/>
              </a:buClr>
              <a:defRPr/>
            </a:lvl3pPr>
            <a:lvl4pPr>
              <a:spcBef>
                <a:spcPts val="614"/>
              </a:spcBef>
              <a:buClr>
                <a:schemeClr val="bg2"/>
              </a:buClr>
              <a:defRPr/>
            </a:lvl4pPr>
            <a:lvl5pPr>
              <a:spcBef>
                <a:spcPts val="614"/>
              </a:spcBef>
              <a:buClr>
                <a:schemeClr val="bg2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06361049"/>
      </p:ext>
    </p:extLst>
  </p:cSld>
  <p:clrMapOvr>
    <a:masterClrMapping/>
  </p:clrMapOvr>
</p:sldLayout>
</file>

<file path=ppt/slideLayouts/slideLayout3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 bwMode="auto">
          <a:xfrm>
            <a:off x="476398" y="3384410"/>
            <a:ext cx="5660250" cy="5449374"/>
          </a:xfrm>
          <a:prstGeom prst="rect">
            <a:avLst/>
          </a:prstGeom>
          <a:noFill/>
          <a:ln w="3175" cap="flat" cmpd="sng" algn="ctr">
            <a:solidFill>
              <a:srgbClr val="14131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125010" tIns="62507" rIns="125010" bIns="62507">
            <a:prstTxWarp prst="textNoShape">
              <a:avLst/>
            </a:prstTxWarp>
          </a:bodyPr>
          <a:lstStyle/>
          <a:p>
            <a:pPr defTabSz="880030" eaLnBrk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3400" kern="1200">
              <a:solidFill>
                <a:prstClr val="black"/>
              </a:solidFill>
              <a:latin typeface="Arial" charset="0"/>
              <a:ea typeface="ヒラギノ角ゴ Pro W3" charset="-128"/>
            </a:endParaRPr>
          </a:p>
        </p:txBody>
      </p:sp>
      <p:sp>
        <p:nvSpPr>
          <p:cNvPr id="10" name="Rectangle 9"/>
          <p:cNvSpPr/>
          <p:nvPr userDrawn="1"/>
        </p:nvSpPr>
        <p:spPr bwMode="auto">
          <a:xfrm>
            <a:off x="6520467" y="3006458"/>
            <a:ext cx="5660248" cy="5827325"/>
          </a:xfrm>
          <a:prstGeom prst="rect">
            <a:avLst/>
          </a:prstGeom>
          <a:noFill/>
          <a:ln w="3175" cap="flat" cmpd="sng" algn="ctr">
            <a:solidFill>
              <a:srgbClr val="14131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125010" tIns="62507" rIns="125010" bIns="62507">
            <a:prstTxWarp prst="textNoShape">
              <a:avLst/>
            </a:prstTxWarp>
          </a:bodyPr>
          <a:lstStyle/>
          <a:p>
            <a:pPr defTabSz="880030" eaLnBrk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3400" kern="1200">
              <a:solidFill>
                <a:prstClr val="black"/>
              </a:solidFill>
              <a:latin typeface="Arial" charset="0"/>
              <a:ea typeface="ヒラギノ角ゴ Pro W3" charset="-128"/>
            </a:endParaRP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6521219" y="3435133"/>
            <a:ext cx="5659496" cy="5396841"/>
          </a:xfrm>
          <a:ln>
            <a:noFill/>
          </a:ln>
        </p:spPr>
        <p:txBody>
          <a:bodyPr/>
          <a:lstStyle>
            <a:lvl1pPr>
              <a:buClr>
                <a:schemeClr val="bg2"/>
              </a:buClr>
              <a:defRPr/>
            </a:lvl1pPr>
            <a:lvl2pPr>
              <a:buClr>
                <a:schemeClr val="bg2"/>
              </a:buClr>
              <a:defRPr/>
            </a:lvl2pPr>
            <a:lvl3pPr>
              <a:buClr>
                <a:schemeClr val="bg2"/>
              </a:buClr>
              <a:defRPr/>
            </a:lvl3pPr>
            <a:lvl4pPr>
              <a:buClr>
                <a:schemeClr val="bg2"/>
              </a:buClr>
              <a:defRPr/>
            </a:lvl4pPr>
            <a:lvl5pPr>
              <a:buClr>
                <a:schemeClr val="bg2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7404" y="1083733"/>
            <a:ext cx="11718771" cy="1625600"/>
          </a:xfrm>
        </p:spPr>
        <p:txBody>
          <a:bodyPr anchor="ctr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476395" y="3435133"/>
            <a:ext cx="5659496" cy="5411291"/>
          </a:xfrm>
          <a:ln>
            <a:noFill/>
          </a:ln>
        </p:spPr>
        <p:txBody>
          <a:bodyPr/>
          <a:lstStyle>
            <a:lvl1pPr>
              <a:buClr>
                <a:schemeClr val="bg2"/>
              </a:buClr>
              <a:defRPr/>
            </a:lvl1pPr>
            <a:lvl2pPr>
              <a:buClr>
                <a:schemeClr val="bg2"/>
              </a:buClr>
              <a:defRPr/>
            </a:lvl2pPr>
            <a:lvl3pPr>
              <a:buClr>
                <a:schemeClr val="bg2"/>
              </a:buClr>
              <a:defRPr/>
            </a:lvl3pPr>
            <a:lvl4pPr>
              <a:buClr>
                <a:schemeClr val="bg2"/>
              </a:buClr>
              <a:defRPr/>
            </a:lvl4pPr>
            <a:lvl5pPr>
              <a:buClr>
                <a:schemeClr val="bg2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476395" y="3006459"/>
            <a:ext cx="5659496" cy="435750"/>
          </a:xfrm>
          <a:solidFill>
            <a:srgbClr val="0065A4"/>
          </a:solidFill>
          <a:ln>
            <a:noFill/>
          </a:ln>
        </p:spPr>
        <p:txBody>
          <a:bodyPr anchor="ctr"/>
          <a:lstStyle>
            <a:lvl1pPr marL="389107" indent="-152266" algn="l">
              <a:buFontTx/>
              <a:buNone/>
              <a:defRPr sz="17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2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6521219" y="3006459"/>
            <a:ext cx="5659496" cy="435750"/>
          </a:xfrm>
          <a:solidFill>
            <a:srgbClr val="0065A4"/>
          </a:solidFill>
          <a:ln>
            <a:noFill/>
          </a:ln>
        </p:spPr>
        <p:txBody>
          <a:bodyPr anchor="ctr"/>
          <a:lstStyle>
            <a:lvl1pPr marL="473813" indent="-321484" algn="l">
              <a:buFontTx/>
              <a:buNone/>
              <a:defRPr sz="17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08070540"/>
      </p:ext>
    </p:extLst>
  </p:cSld>
  <p:clrMapOvr>
    <a:masterClrMapping/>
  </p:clrMapOvr>
</p:sldLayout>
</file>

<file path=ppt/slideLayouts/slideLayout3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399" y="1083734"/>
            <a:ext cx="11697095" cy="1635082"/>
          </a:xfrm>
        </p:spPr>
        <p:txBody>
          <a:bodyPr anchor="ctr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Box 2"/>
          <p:cNvSpPr txBox="1"/>
          <p:nvPr userDrawn="1"/>
        </p:nvSpPr>
        <p:spPr>
          <a:xfrm>
            <a:off x="896937" y="4421635"/>
            <a:ext cx="262583" cy="654480"/>
          </a:xfrm>
          <a:prstGeom prst="rect">
            <a:avLst/>
          </a:prstGeom>
          <a:noFill/>
        </p:spPr>
        <p:txBody>
          <a:bodyPr wrap="none" lIns="125010" tIns="62507" rIns="125010" bIns="62507" rtlCol="0">
            <a:spAutoFit/>
          </a:bodyPr>
          <a:lstStyle/>
          <a:p>
            <a:pPr defTabSz="880030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 dirty="0">
              <a:solidFill>
                <a:prstClr val="black"/>
              </a:solidFill>
              <a:latin typeface="Arial" charset="0"/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753089270"/>
      </p:ext>
    </p:extLst>
  </p:cSld>
  <p:clrMapOvr>
    <a:masterClrMapping/>
  </p:clrMapOvr>
</p:sldLayout>
</file>

<file path=ppt/slideLayouts/slideLayout3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7333" y="1067930"/>
            <a:ext cx="11704321" cy="1635082"/>
          </a:xfrm>
        </p:spPr>
        <p:txBody>
          <a:bodyPr anchor="ctr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476395" y="2831040"/>
            <a:ext cx="5659496" cy="6012159"/>
          </a:xfrm>
          <a:ln>
            <a:noFill/>
          </a:ln>
        </p:spPr>
        <p:txBody>
          <a:bodyPr/>
          <a:lstStyle>
            <a:lvl1pPr>
              <a:buClr>
                <a:schemeClr val="bg2"/>
              </a:buClr>
              <a:defRPr/>
            </a:lvl1pPr>
            <a:lvl2pPr>
              <a:buClr>
                <a:schemeClr val="bg2"/>
              </a:buClr>
              <a:defRPr/>
            </a:lvl2pPr>
            <a:lvl3pPr>
              <a:buClr>
                <a:schemeClr val="bg2"/>
              </a:buClr>
              <a:defRPr/>
            </a:lvl3pPr>
            <a:lvl4pPr>
              <a:buClr>
                <a:schemeClr val="bg2"/>
              </a:buClr>
              <a:defRPr/>
            </a:lvl4pPr>
            <a:lvl5pPr>
              <a:buClr>
                <a:schemeClr val="bg2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Chart Placeholder 6"/>
          <p:cNvSpPr>
            <a:spLocks noGrp="1"/>
          </p:cNvSpPr>
          <p:nvPr>
            <p:ph type="chart" sz="quarter" idx="12"/>
          </p:nvPr>
        </p:nvSpPr>
        <p:spPr>
          <a:xfrm>
            <a:off x="6497889" y="2818167"/>
            <a:ext cx="5682826" cy="6024201"/>
          </a:xfrm>
        </p:spPr>
        <p:txBody>
          <a:bodyPr/>
          <a:lstStyle/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1228290642"/>
      </p:ext>
    </p:extLst>
  </p:cSld>
  <p:clrMapOvr>
    <a:masterClrMapping/>
  </p:clrMapOvr>
</p:sldLayout>
</file>

<file path=ppt/slideLayouts/slideLayout3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7" name="Chart Placeholder 6"/>
          <p:cNvSpPr>
            <a:spLocks noGrp="1"/>
          </p:cNvSpPr>
          <p:nvPr>
            <p:ph type="chart" sz="quarter" idx="12"/>
          </p:nvPr>
        </p:nvSpPr>
        <p:spPr>
          <a:xfrm>
            <a:off x="6497889" y="3131836"/>
            <a:ext cx="5682826" cy="5839367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6" name="Chart Placeholder 6"/>
          <p:cNvSpPr>
            <a:spLocks noGrp="1"/>
          </p:cNvSpPr>
          <p:nvPr>
            <p:ph type="chart" sz="quarter" idx="13"/>
          </p:nvPr>
        </p:nvSpPr>
        <p:spPr>
          <a:xfrm>
            <a:off x="476395" y="3131836"/>
            <a:ext cx="5682826" cy="5839367"/>
          </a:xfrm>
        </p:spPr>
        <p:txBody>
          <a:bodyPr/>
          <a:lstStyle/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185982395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25600" y="1596249"/>
            <a:ext cx="9753600" cy="3395698"/>
          </a:xfrm>
        </p:spPr>
        <p:txBody>
          <a:bodyPr anchor="b"/>
          <a:lstStyle>
            <a:lvl1pPr algn="ctr">
              <a:defRPr sz="8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25600" y="5122898"/>
            <a:ext cx="9753600" cy="2354862"/>
          </a:xfrm>
        </p:spPr>
        <p:txBody>
          <a:bodyPr/>
          <a:lstStyle>
            <a:lvl1pPr marL="0" indent="0" algn="ctr">
              <a:buNone/>
              <a:defRPr sz="3400">
                <a:solidFill>
                  <a:srgbClr val="003474"/>
                </a:solidFill>
              </a:defRPr>
            </a:lvl1pPr>
            <a:lvl2pPr marL="615965" indent="0" algn="ctr">
              <a:buNone/>
              <a:defRPr sz="2800"/>
            </a:lvl2pPr>
            <a:lvl3pPr marL="1231986" indent="0" algn="ctr">
              <a:buNone/>
              <a:defRPr sz="2600"/>
            </a:lvl3pPr>
            <a:lvl4pPr marL="1847957" indent="0" algn="ctr">
              <a:buNone/>
              <a:defRPr sz="2300"/>
            </a:lvl4pPr>
            <a:lvl5pPr marL="2463917" indent="0" algn="ctr">
              <a:buNone/>
              <a:defRPr sz="2300"/>
            </a:lvl5pPr>
            <a:lvl6pPr marL="3079909" indent="0" algn="ctr">
              <a:buNone/>
              <a:defRPr sz="2300"/>
            </a:lvl6pPr>
            <a:lvl7pPr marL="3695873" indent="0" algn="ctr">
              <a:buNone/>
              <a:defRPr sz="2300"/>
            </a:lvl7pPr>
            <a:lvl8pPr marL="4311853" indent="0" algn="ctr">
              <a:buNone/>
              <a:defRPr sz="2300"/>
            </a:lvl8pPr>
            <a:lvl9pPr marL="4927813" indent="0" algn="ctr">
              <a:buNone/>
              <a:defRPr sz="23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093F6D-149C-46F9-B76B-88A69D4D21C7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3/19/18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F92A1F-C262-492F-8713-C803F59D72B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6800" y="5222509"/>
            <a:ext cx="5538000" cy="4531090"/>
          </a:xfrm>
          <a:prstGeom prst="rect">
            <a:avLst/>
          </a:prstGeom>
        </p:spPr>
      </p:pic>
      <p:sp>
        <p:nvSpPr>
          <p:cNvPr id="7" name="Rectangle 6"/>
          <p:cNvSpPr/>
          <p:nvPr userDrawn="1"/>
        </p:nvSpPr>
        <p:spPr>
          <a:xfrm>
            <a:off x="0" y="8544471"/>
            <a:ext cx="13004800" cy="1264356"/>
          </a:xfrm>
          <a:prstGeom prst="rect">
            <a:avLst/>
          </a:prstGeom>
          <a:gradFill>
            <a:gsLst>
              <a:gs pos="44000">
                <a:schemeClr val="bg1">
                  <a:tint val="98000"/>
                  <a:satMod val="130000"/>
                  <a:shade val="90000"/>
                  <a:lumMod val="103000"/>
                  <a:alpha val="34000"/>
                </a:schemeClr>
              </a:gs>
              <a:gs pos="14000">
                <a:srgbClr val="7E98B8"/>
              </a:gs>
              <a:gs pos="100000">
                <a:srgbClr val="003474"/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2925" tIns="61534" rIns="122925" bIns="61534" rtlCol="0" anchor="ctr"/>
          <a:lstStyle/>
          <a:p>
            <a:pPr algn="ctr" defTabSz="615965" hangingPunct="1"/>
            <a:endParaRPr lang="en-US" sz="2600" kern="120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3" y="8491023"/>
            <a:ext cx="13004800" cy="65023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2925" tIns="61534" rIns="122925" bIns="61534" rtlCol="0" anchor="ctr"/>
          <a:lstStyle/>
          <a:p>
            <a:pPr algn="ctr" defTabSz="615965" hangingPunct="1"/>
            <a:endParaRPr lang="en-US" sz="2600" kern="1200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 userDrawn="1"/>
        </p:nvSpPr>
        <p:spPr>
          <a:xfrm>
            <a:off x="6447" y="19400"/>
            <a:ext cx="13004800" cy="8362809"/>
          </a:xfrm>
          <a:prstGeom prst="rect">
            <a:avLst/>
          </a:prstGeom>
          <a:gradFill>
            <a:gsLst>
              <a:gs pos="0">
                <a:schemeClr val="bg1">
                  <a:tint val="93000"/>
                  <a:satMod val="150000"/>
                  <a:shade val="98000"/>
                  <a:lumMod val="102000"/>
                  <a:alpha val="0"/>
                </a:schemeClr>
              </a:gs>
              <a:gs pos="0">
                <a:schemeClr val="bg1">
                  <a:tint val="98000"/>
                  <a:satMod val="130000"/>
                  <a:shade val="90000"/>
                  <a:lumMod val="103000"/>
                  <a:alpha val="7000"/>
                </a:schemeClr>
              </a:gs>
              <a:gs pos="61000">
                <a:srgbClr val="C5CFE1">
                  <a:alpha val="33725"/>
                </a:srgbClr>
              </a:gs>
            </a:gsLst>
            <a:lin ang="4200000" scaled="0"/>
          </a:gradFill>
          <a:ln>
            <a:noFill/>
          </a:ln>
          <a:effectLst>
            <a:outerShdw blurRad="50800" dist="50800" dir="5400000" algn="ctr" rotWithShape="0">
              <a:srgbClr val="000000">
                <a:alpha val="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2925" tIns="61534" rIns="122925" bIns="61534" rtlCol="0" anchor="ctr"/>
          <a:lstStyle/>
          <a:p>
            <a:pPr algn="ctr" defTabSz="615965" hangingPunct="1"/>
            <a:endParaRPr lang="en-US" sz="2600" kern="1200">
              <a:solidFill>
                <a:prstClr val="white"/>
              </a:solidFill>
            </a:endParaRPr>
          </a:p>
        </p:txBody>
      </p:sp>
      <p:pic>
        <p:nvPicPr>
          <p:cNvPr id="12" name="Picture 11"/>
          <p:cNvPicPr/>
          <p:nvPr userDrawn="1"/>
        </p:nvPicPr>
        <p:blipFill>
          <a:blip r:embed="rId3">
            <a:clrChange>
              <a:clrFrom>
                <a:srgbClr val="2F5597"/>
              </a:clrFrom>
              <a:clrTo>
                <a:srgbClr val="2F5597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59091" y="8668462"/>
            <a:ext cx="3278987" cy="101739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4536444"/>
      </p:ext>
    </p:extLst>
  </p:cSld>
  <p:clrMapOvr>
    <a:masterClrMapping/>
  </p:clrMapOvr>
</p:sldLayout>
</file>

<file path=ppt/slideLayouts/slideLayout39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290" y="6268644"/>
            <a:ext cx="11054080" cy="1937173"/>
          </a:xfrm>
        </p:spPr>
        <p:txBody>
          <a:bodyPr anchor="t"/>
          <a:lstStyle>
            <a:lvl1pPr algn="l">
              <a:defRPr sz="57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290" y="4134160"/>
            <a:ext cx="11054080" cy="2133599"/>
          </a:xfrm>
        </p:spPr>
        <p:txBody>
          <a:bodyPr anchor="b"/>
          <a:lstStyle>
            <a:lvl1pPr marL="0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1pPr>
            <a:lvl2pPr marL="625880" indent="0">
              <a:buNone/>
              <a:defRPr sz="2600">
                <a:solidFill>
                  <a:schemeClr val="tx1">
                    <a:tint val="75000"/>
                  </a:schemeClr>
                </a:solidFill>
              </a:defRPr>
            </a:lvl2pPr>
            <a:lvl3pPr marL="1251822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3pPr>
            <a:lvl4pPr marL="1877517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4pPr>
            <a:lvl5pPr marL="2503422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5pPr>
            <a:lvl6pPr marL="312915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6pPr>
            <a:lvl7pPr marL="3755032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7pPr>
            <a:lvl8pPr marL="4380823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8pPr>
            <a:lvl9pPr marL="500666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0247" y="9041195"/>
            <a:ext cx="3034453" cy="519289"/>
          </a:xfrm>
          <a:prstGeom prst="rect">
            <a:avLst/>
          </a:prstGeom>
        </p:spPr>
        <p:txBody>
          <a:bodyPr lIns="125010" tIns="62507" rIns="125010" bIns="62507"/>
          <a:lstStyle/>
          <a:p>
            <a:pPr defTabSz="880030" eaLnBrk="0" fontAlgn="base">
              <a:spcBef>
                <a:spcPct val="0"/>
              </a:spcBef>
              <a:spcAft>
                <a:spcPct val="0"/>
              </a:spcAft>
            </a:pPr>
            <a:fld id="{232DCDD3-33EC-4F55-812B-EC6CAD0CD280}" type="datetimeFigureOut">
              <a:rPr lang="en-US" sz="3400" kern="1200" smtClean="0">
                <a:solidFill>
                  <a:prstClr val="black"/>
                </a:solidFill>
                <a:latin typeface="Arial" charset="0"/>
                <a:ea typeface="ヒラギノ角ゴ Pro W3" charset="-128"/>
              </a:rPr>
              <a:pPr defTabSz="880030" eaLnBrk="0" fontAlgn="base">
                <a:spcBef>
                  <a:spcPct val="0"/>
                </a:spcBef>
                <a:spcAft>
                  <a:spcPct val="0"/>
                </a:spcAft>
              </a:pPr>
              <a:t>3/19/18</a:t>
            </a:fld>
            <a:endParaRPr lang="en-US" sz="3400" kern="1200">
              <a:solidFill>
                <a:prstClr val="black"/>
              </a:solidFill>
              <a:latin typeface="Arial" charset="0"/>
              <a:ea typeface="ヒラギノ角ゴ Pro W3" charset="-128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443315" y="9041195"/>
            <a:ext cx="4118187" cy="519289"/>
          </a:xfrm>
          <a:prstGeom prst="rect">
            <a:avLst/>
          </a:prstGeom>
        </p:spPr>
        <p:txBody>
          <a:bodyPr lIns="125010" tIns="62507" rIns="125010" bIns="62507"/>
          <a:lstStyle/>
          <a:p>
            <a:pPr defTabSz="880030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>
              <a:solidFill>
                <a:prstClr val="black"/>
              </a:solidFill>
              <a:latin typeface="Arial" charset="0"/>
              <a:ea typeface="ヒラギノ角ゴ Pro W3" charset="-128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320114" y="9041195"/>
            <a:ext cx="3034453" cy="519289"/>
          </a:xfrm>
          <a:prstGeom prst="rect">
            <a:avLst/>
          </a:prstGeom>
        </p:spPr>
        <p:txBody>
          <a:bodyPr lIns="125010" tIns="62507" rIns="125010" bIns="62507"/>
          <a:lstStyle/>
          <a:p>
            <a:pPr defTabSz="880030" eaLnBrk="0" fontAlgn="base">
              <a:spcBef>
                <a:spcPct val="0"/>
              </a:spcBef>
              <a:spcAft>
                <a:spcPct val="0"/>
              </a:spcAft>
            </a:pPr>
            <a:fld id="{63C08A96-9A02-46E6-B068-E0FDCC2A9A1E}" type="slidenum">
              <a:rPr lang="en-US" sz="3400" kern="1200" smtClean="0">
                <a:solidFill>
                  <a:prstClr val="black"/>
                </a:solidFill>
                <a:latin typeface="Arial" charset="0"/>
                <a:ea typeface="ヒラギノ角ゴ Pro W3" charset="-128"/>
              </a:rPr>
              <a:pPr defTabSz="880030" eaLnBrk="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sz="3400" kern="1200">
              <a:solidFill>
                <a:prstClr val="black"/>
              </a:solidFill>
              <a:latin typeface="Arial" charset="0"/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675298380"/>
      </p:ext>
    </p:extLst>
  </p:cSld>
  <p:clrMapOvr>
    <a:masterClrMapping/>
  </p:clrMapOvr>
</p:sldLayout>
</file>

<file path=ppt/slideLayouts/slideLayout39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 bwMode="auto">
          <a:xfrm>
            <a:off x="0" y="0"/>
            <a:ext cx="13004800" cy="9753600"/>
          </a:xfrm>
          <a:prstGeom prst="rect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4377" tIns="62208" rIns="124377" bIns="62208" numCol="1" rtlCol="0" anchor="t" anchorCtr="0" compatLnSpc="1">
            <a:prstTxWarp prst="textNoShape">
              <a:avLst/>
            </a:prstTxWarp>
          </a:bodyPr>
          <a:lstStyle/>
          <a:p>
            <a:pPr defTabSz="875808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 baseline="-25000" dirty="0">
              <a:latin typeface="Arial" charset="0"/>
              <a:ea typeface="ヒラギノ角ゴ Pro W3" charset="-12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392" y="5642017"/>
            <a:ext cx="11704320" cy="3067419"/>
          </a:xfrm>
        </p:spPr>
        <p:txBody>
          <a:bodyPr/>
          <a:lstStyle>
            <a:lvl1pPr marL="0" indent="0">
              <a:spcAft>
                <a:spcPts val="0"/>
              </a:spcAft>
              <a:buFontTx/>
              <a:buNone/>
              <a:tabLst>
                <a:tab pos="1245806" algn="l"/>
              </a:tabLst>
              <a:defRPr sz="2800" b="1">
                <a:solidFill>
                  <a:srgbClr val="FFFFFF"/>
                </a:solidFill>
              </a:defRPr>
            </a:lvl1pPr>
            <a:lvl2pPr marL="0" indent="0">
              <a:spcAft>
                <a:spcPts val="0"/>
              </a:spcAft>
              <a:buFontTx/>
              <a:buNone/>
              <a:tabLst>
                <a:tab pos="934222" algn="l"/>
              </a:tabLst>
              <a:defRPr sz="1400" b="1">
                <a:solidFill>
                  <a:srgbClr val="FFFFFF"/>
                </a:solidFill>
              </a:defRPr>
            </a:lvl2pPr>
            <a:lvl3pPr marL="1245806" indent="-1245806">
              <a:spcAft>
                <a:spcPts val="0"/>
              </a:spcAft>
              <a:buFontTx/>
              <a:buNone/>
              <a:tabLst/>
              <a:defRPr sz="1400" b="0">
                <a:solidFill>
                  <a:srgbClr val="FFFFFF"/>
                </a:solidFill>
              </a:defRPr>
            </a:lvl3pPr>
            <a:lvl4pPr marL="1245806" indent="-1245806">
              <a:spcAft>
                <a:spcPts val="0"/>
              </a:spcAft>
              <a:buFontTx/>
              <a:buNone/>
              <a:tabLst/>
              <a:defRPr sz="1400">
                <a:solidFill>
                  <a:srgbClr val="FFFFFF"/>
                </a:solidFill>
              </a:defRPr>
            </a:lvl4pPr>
            <a:lvl5pPr marL="1245806" indent="-1245806">
              <a:spcAft>
                <a:spcPts val="0"/>
              </a:spcAft>
              <a:buFontTx/>
              <a:buNone/>
              <a:tabLst/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392" y="2061355"/>
            <a:ext cx="11704320" cy="3564278"/>
          </a:xfrm>
        </p:spPr>
        <p:txBody>
          <a:bodyPr anchor="t"/>
          <a:lstStyle>
            <a:lvl1pPr>
              <a:defRPr sz="71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Subtitle 8"/>
          <p:cNvSpPr txBox="1">
            <a:spLocks/>
          </p:cNvSpPr>
          <p:nvPr userDrawn="1"/>
        </p:nvSpPr>
        <p:spPr bwMode="auto">
          <a:xfrm>
            <a:off x="10747022" y="1047135"/>
            <a:ext cx="1596700" cy="2256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24377" tIns="62208" rIns="124377" bIns="62208" numCol="1" anchor="t" anchorCtr="0" compatLnSpc="1">
            <a:prstTxWarp prst="textNoShape">
              <a:avLst/>
            </a:prstTxWarp>
          </a:bodyPr>
          <a:lstStyle/>
          <a:p>
            <a:pPr algn="r" defTabSz="875808" eaLnBrk="0" fontAlgn="base">
              <a:spcBef>
                <a:spcPct val="20000"/>
              </a:spcBef>
              <a:spcAft>
                <a:spcPts val="853"/>
              </a:spcAft>
              <a:buClr>
                <a:srgbClr val="A3B222"/>
              </a:buClr>
              <a:defRPr/>
            </a:pPr>
            <a:r>
              <a:rPr lang="en-US" b="1" dirty="0">
                <a:solidFill>
                  <a:srgbClr val="FFFFFF"/>
                </a:solidFill>
                <a:latin typeface="Arial" charset="0"/>
                <a:ea typeface="ヒラギノ角ゴ Pro W3" charset="-128"/>
              </a:rPr>
              <a:t>June 8, 2012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625" y="372594"/>
            <a:ext cx="5036776" cy="979614"/>
          </a:xfrm>
          <a:prstGeom prst="rect">
            <a:avLst/>
          </a:prstGeom>
        </p:spPr>
      </p:pic>
      <p:sp>
        <p:nvSpPr>
          <p:cNvPr id="12" name="Rectangle 11"/>
          <p:cNvSpPr/>
          <p:nvPr userDrawn="1"/>
        </p:nvSpPr>
        <p:spPr bwMode="auto">
          <a:xfrm>
            <a:off x="650240" y="1589476"/>
            <a:ext cx="11704320" cy="245646"/>
          </a:xfrm>
          <a:prstGeom prst="rect">
            <a:avLst/>
          </a:prstGeom>
          <a:solidFill>
            <a:schemeClr val="bg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4377" tIns="62208" rIns="124377" bIns="62208" numCol="1" rtlCol="0" anchor="t" anchorCtr="0" compatLnSpc="1">
            <a:prstTxWarp prst="textNoShape">
              <a:avLst/>
            </a:prstTxWarp>
          </a:bodyPr>
          <a:lstStyle/>
          <a:p>
            <a:pPr defTabSz="875808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 dirty="0">
              <a:latin typeface="Arial" charset="0"/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046627112"/>
      </p:ext>
    </p:extLst>
  </p:cSld>
  <p:clrMapOvr>
    <a:masterClrMapping/>
  </p:clrMapOvr>
</p:sldLayout>
</file>

<file path=ppt/slideLayouts/slideLayout39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 bwMode="auto">
          <a:xfrm>
            <a:off x="0" y="0"/>
            <a:ext cx="13004800" cy="9753600"/>
          </a:xfrm>
          <a:prstGeom prst="rect">
            <a:avLst/>
          </a:prstGeom>
          <a:solidFill>
            <a:srgbClr val="0065A4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4377" tIns="62208" rIns="124377" bIns="62208" numCol="1" rtlCol="0" anchor="t" anchorCtr="0" compatLnSpc="1">
            <a:prstTxWarp prst="textNoShape">
              <a:avLst/>
            </a:prstTxWarp>
          </a:bodyPr>
          <a:lstStyle/>
          <a:p>
            <a:pPr defTabSz="875808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 dirty="0">
              <a:latin typeface="Arial" charset="0"/>
              <a:ea typeface="ヒラギノ角ゴ Pro W3" charset="-12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392" y="5642017"/>
            <a:ext cx="11704320" cy="3067419"/>
          </a:xfrm>
        </p:spPr>
        <p:txBody>
          <a:bodyPr/>
          <a:lstStyle>
            <a:lvl1pPr marL="0" indent="0">
              <a:spcAft>
                <a:spcPts val="0"/>
              </a:spcAft>
              <a:buFontTx/>
              <a:buNone/>
              <a:tabLst>
                <a:tab pos="1245806" algn="l"/>
              </a:tabLst>
              <a:defRPr sz="2800" b="1">
                <a:solidFill>
                  <a:srgbClr val="FFFFFF"/>
                </a:solidFill>
              </a:defRPr>
            </a:lvl1pPr>
            <a:lvl2pPr marL="0" indent="0">
              <a:spcAft>
                <a:spcPts val="0"/>
              </a:spcAft>
              <a:buFontTx/>
              <a:buNone/>
              <a:tabLst>
                <a:tab pos="934222" algn="l"/>
              </a:tabLst>
              <a:defRPr sz="1400" b="1">
                <a:solidFill>
                  <a:srgbClr val="FFFFFF"/>
                </a:solidFill>
              </a:defRPr>
            </a:lvl2pPr>
            <a:lvl3pPr marL="1245806" indent="-1245806">
              <a:spcAft>
                <a:spcPts val="0"/>
              </a:spcAft>
              <a:buFontTx/>
              <a:buNone/>
              <a:tabLst/>
              <a:defRPr sz="1400" b="0">
                <a:solidFill>
                  <a:srgbClr val="FFFFFF"/>
                </a:solidFill>
              </a:defRPr>
            </a:lvl3pPr>
            <a:lvl4pPr marL="1245806" indent="-1245806">
              <a:spcAft>
                <a:spcPts val="0"/>
              </a:spcAft>
              <a:buFontTx/>
              <a:buNone/>
              <a:tabLst/>
              <a:defRPr sz="1400">
                <a:solidFill>
                  <a:srgbClr val="FFFFFF"/>
                </a:solidFill>
              </a:defRPr>
            </a:lvl4pPr>
            <a:lvl5pPr marL="1245806" indent="-1245806">
              <a:spcAft>
                <a:spcPts val="0"/>
              </a:spcAft>
              <a:buFontTx/>
              <a:buNone/>
              <a:tabLst/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392" y="2061355"/>
            <a:ext cx="11704320" cy="3564278"/>
          </a:xfrm>
        </p:spPr>
        <p:txBody>
          <a:bodyPr anchor="t"/>
          <a:lstStyle>
            <a:lvl1pPr>
              <a:defRPr sz="71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Subtitle 8"/>
          <p:cNvSpPr txBox="1">
            <a:spLocks/>
          </p:cNvSpPr>
          <p:nvPr userDrawn="1"/>
        </p:nvSpPr>
        <p:spPr bwMode="auto">
          <a:xfrm>
            <a:off x="10747022" y="1047135"/>
            <a:ext cx="1596700" cy="2256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24377" tIns="62208" rIns="124377" bIns="62208" numCol="1" anchor="t" anchorCtr="0" compatLnSpc="1">
            <a:prstTxWarp prst="textNoShape">
              <a:avLst/>
            </a:prstTxWarp>
          </a:bodyPr>
          <a:lstStyle/>
          <a:p>
            <a:pPr algn="r" defTabSz="875808" eaLnBrk="0" fontAlgn="base">
              <a:spcBef>
                <a:spcPct val="20000"/>
              </a:spcBef>
              <a:spcAft>
                <a:spcPts val="853"/>
              </a:spcAft>
              <a:buClr>
                <a:srgbClr val="A3B222"/>
              </a:buClr>
              <a:defRPr/>
            </a:pPr>
            <a:r>
              <a:rPr lang="en-US" b="1" dirty="0">
                <a:latin typeface="Arial" charset="0"/>
                <a:ea typeface="ヒラギノ角ゴ Pro W3" charset="-128"/>
              </a:rPr>
              <a:t>MONTH XX, 2012</a:t>
            </a:r>
          </a:p>
        </p:txBody>
      </p:sp>
      <p:sp>
        <p:nvSpPr>
          <p:cNvPr id="12" name="Rectangle 11"/>
          <p:cNvSpPr/>
          <p:nvPr userDrawn="1"/>
        </p:nvSpPr>
        <p:spPr bwMode="auto">
          <a:xfrm>
            <a:off x="650240" y="1589476"/>
            <a:ext cx="11704320" cy="245646"/>
          </a:xfrm>
          <a:prstGeom prst="rect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4377" tIns="62208" rIns="124377" bIns="62208" numCol="1" rtlCol="0" anchor="t" anchorCtr="0" compatLnSpc="1">
            <a:prstTxWarp prst="textNoShape">
              <a:avLst/>
            </a:prstTxWarp>
          </a:bodyPr>
          <a:lstStyle/>
          <a:p>
            <a:pPr defTabSz="875808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 dirty="0">
              <a:latin typeface="Arial" charset="0"/>
              <a:ea typeface="ヒラギノ角ゴ Pro W3" charset="-128"/>
            </a:endParaRPr>
          </a:p>
        </p:txBody>
      </p:sp>
      <p:pic>
        <p:nvPicPr>
          <p:cNvPr id="10" name="Picture 9" descr="CCRC_logo_reverse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17898" y="130049"/>
            <a:ext cx="4473651" cy="1509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4994693"/>
      </p:ext>
    </p:extLst>
  </p:cSld>
  <p:clrMapOvr>
    <a:masterClrMapping/>
  </p:clrMapOvr>
</p:sldLayout>
</file>

<file path=ppt/slideLayouts/slideLayout39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 bwMode="auto">
          <a:xfrm>
            <a:off x="0" y="0"/>
            <a:ext cx="13004800" cy="9753600"/>
          </a:xfrm>
          <a:prstGeom prst="rect">
            <a:avLst/>
          </a:prstGeom>
          <a:solidFill>
            <a:srgbClr val="0065A4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4377" tIns="62208" rIns="124377" bIns="62208" numCol="1" rtlCol="0" anchor="t" anchorCtr="0" compatLnSpc="1">
            <a:prstTxWarp prst="textNoShape">
              <a:avLst/>
            </a:prstTxWarp>
          </a:bodyPr>
          <a:lstStyle/>
          <a:p>
            <a:pPr defTabSz="875808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 dirty="0">
              <a:latin typeface="Arial" charset="0"/>
              <a:ea typeface="ヒラギノ角ゴ Pro W3" charset="-128"/>
            </a:endParaRPr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76392" y="1067928"/>
            <a:ext cx="11704320" cy="5477370"/>
          </a:xfrm>
        </p:spPr>
        <p:txBody>
          <a:bodyPr anchor="t"/>
          <a:lstStyle>
            <a:lvl1pPr>
              <a:spcBef>
                <a:spcPts val="0"/>
              </a:spcBef>
              <a:defRPr sz="85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76392" y="6546485"/>
            <a:ext cx="7610216" cy="1250809"/>
          </a:xfrm>
        </p:spPr>
        <p:txBody>
          <a:bodyPr/>
          <a:lstStyle>
            <a:lvl1pPr marL="0" indent="0">
              <a:spcAft>
                <a:spcPts val="853"/>
              </a:spcAft>
              <a:buFontTx/>
              <a:buNone/>
              <a:defRPr sz="28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8" name="Text Box 9"/>
          <p:cNvSpPr txBox="1">
            <a:spLocks noChangeArrowheads="1"/>
          </p:cNvSpPr>
          <p:nvPr userDrawn="1"/>
        </p:nvSpPr>
        <p:spPr bwMode="auto">
          <a:xfrm>
            <a:off x="8351972" y="412547"/>
            <a:ext cx="4132638" cy="2845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24377" tIns="62208" rIns="124377" bIns="62208">
            <a:prstTxWarp prst="textNoShape">
              <a:avLst/>
            </a:prstTxWarp>
            <a:spAutoFit/>
          </a:bodyPr>
          <a:lstStyle/>
          <a:p>
            <a:pPr algn="r" defTabSz="875808" eaLnBrk="0" fontAlgn="base">
              <a:spcBef>
                <a:spcPts val="327"/>
              </a:spcBef>
              <a:spcAft>
                <a:spcPct val="0"/>
              </a:spcAft>
              <a:defRPr/>
            </a:pPr>
            <a:r>
              <a:rPr lang="en-US" sz="1000" b="1" kern="1200" dirty="0">
                <a:latin typeface="Arial" charset="0"/>
                <a:ea typeface="ヒラギノ角ゴ Pro W3" charset="-128"/>
              </a:rPr>
              <a:t>PRESENTATION TITLE IN HEADER / JUNE 8, 2012</a:t>
            </a:r>
            <a:endParaRPr lang="en-US" sz="1000" kern="1200" dirty="0">
              <a:latin typeface="Arial" charset="0"/>
              <a:ea typeface="ヒラギノ角ゴ Pro W3" charset="-128"/>
            </a:endParaRPr>
          </a:p>
        </p:txBody>
      </p:sp>
      <p:sp>
        <p:nvSpPr>
          <p:cNvPr id="9" name="Text Box 9"/>
          <p:cNvSpPr txBox="1">
            <a:spLocks noChangeArrowheads="1"/>
          </p:cNvSpPr>
          <p:nvPr userDrawn="1"/>
        </p:nvSpPr>
        <p:spPr bwMode="auto">
          <a:xfrm>
            <a:off x="520199" y="398098"/>
            <a:ext cx="4623929" cy="2845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24377" tIns="62208" rIns="124377" bIns="62208">
            <a:prstTxWarp prst="textNoShape">
              <a:avLst/>
            </a:prstTxWarp>
            <a:spAutoFit/>
          </a:bodyPr>
          <a:lstStyle/>
          <a:p>
            <a:pPr defTabSz="875808" eaLnBrk="0" fontAlgn="base">
              <a:spcBef>
                <a:spcPts val="327"/>
              </a:spcBef>
              <a:spcAft>
                <a:spcPct val="0"/>
              </a:spcAft>
              <a:defRPr/>
            </a:pPr>
            <a:r>
              <a:rPr lang="en-US" sz="1000" b="1" kern="1200" dirty="0">
                <a:latin typeface="Arial" charset="0"/>
                <a:ea typeface="ヒラギノ角ゴ Pro W3" charset="-128"/>
              </a:rPr>
              <a:t>COMMUNITY COLLEGE RESEARCH CENTER</a:t>
            </a:r>
            <a:endParaRPr lang="en-US" sz="1000" kern="1200" dirty="0">
              <a:latin typeface="Arial" charset="0"/>
              <a:ea typeface="ヒラギノ角ゴ Pro W3" charset="-128"/>
            </a:endParaRPr>
          </a:p>
        </p:txBody>
      </p:sp>
      <p:sp>
        <p:nvSpPr>
          <p:cNvPr id="10" name="Rectangle 9"/>
          <p:cNvSpPr/>
          <p:nvPr userDrawn="1"/>
        </p:nvSpPr>
        <p:spPr bwMode="auto">
          <a:xfrm>
            <a:off x="650240" y="751389"/>
            <a:ext cx="11704320" cy="245646"/>
          </a:xfrm>
          <a:prstGeom prst="rect">
            <a:avLst/>
          </a:prstGeom>
          <a:solidFill>
            <a:srgbClr val="14131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4377" tIns="62208" rIns="124377" bIns="62208" numCol="1" rtlCol="0" anchor="t" anchorCtr="0" compatLnSpc="1">
            <a:prstTxWarp prst="textNoShape">
              <a:avLst/>
            </a:prstTxWarp>
          </a:bodyPr>
          <a:lstStyle/>
          <a:p>
            <a:pPr defTabSz="875808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>
              <a:latin typeface="Arial" charset="0"/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599965422"/>
      </p:ext>
    </p:extLst>
  </p:cSld>
  <p:clrMapOvr>
    <a:masterClrMapping/>
  </p:clrMapOvr>
</p:sldLayout>
</file>

<file path=ppt/slideLayouts/slideLayout3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462847" y="1069121"/>
            <a:ext cx="11971694" cy="5463371"/>
          </a:xfrm>
        </p:spPr>
        <p:txBody>
          <a:bodyPr anchor="t"/>
          <a:lstStyle>
            <a:lvl1pPr>
              <a:spcBef>
                <a:spcPts val="0"/>
              </a:spcBef>
              <a:defRPr sz="8500">
                <a:solidFill>
                  <a:srgbClr val="141313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br>
              <a:rPr lang="en-US" dirty="0"/>
            </a:br>
            <a:endParaRPr lang="en-US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76393" y="6530679"/>
            <a:ext cx="7784064" cy="1250809"/>
          </a:xfrm>
        </p:spPr>
        <p:txBody>
          <a:bodyPr/>
          <a:lstStyle>
            <a:lvl1pPr marL="0" indent="0">
              <a:spcAft>
                <a:spcPts val="853"/>
              </a:spcAft>
              <a:buFontTx/>
              <a:buNone/>
              <a:defRPr sz="2800" b="1">
                <a:solidFill>
                  <a:srgbClr val="141313"/>
                </a:solidFill>
              </a:defRPr>
            </a:lvl1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544115727"/>
      </p:ext>
    </p:extLst>
  </p:cSld>
  <p:clrMapOvr>
    <a:masterClrMapping/>
  </p:clrMapOvr>
</p:sldLayout>
</file>

<file path=ppt/slideLayouts/slideLayout39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392" y="2856994"/>
            <a:ext cx="11372708" cy="6058411"/>
          </a:xfrm>
        </p:spPr>
        <p:txBody>
          <a:bodyPr/>
          <a:lstStyle>
            <a:lvl1pPr>
              <a:buClr>
                <a:schemeClr val="bg2"/>
              </a:buClr>
              <a:defRPr/>
            </a:lvl1pPr>
            <a:lvl2pPr>
              <a:buClr>
                <a:schemeClr val="bg2"/>
              </a:buClr>
              <a:defRPr/>
            </a:lvl2pPr>
            <a:lvl3pPr>
              <a:buClr>
                <a:schemeClr val="bg2"/>
              </a:buClr>
              <a:defRPr/>
            </a:lvl3pPr>
            <a:lvl4pPr>
              <a:buClr>
                <a:schemeClr val="bg2"/>
              </a:buClr>
              <a:defRPr/>
            </a:lvl4pPr>
            <a:lvl5pPr>
              <a:buClr>
                <a:schemeClr val="bg2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392" y="1083733"/>
            <a:ext cx="11704320" cy="1625600"/>
          </a:xfrm>
        </p:spPr>
        <p:txBody>
          <a:bodyPr anchor="ctr"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691852482"/>
      </p:ext>
    </p:extLst>
  </p:cSld>
  <p:clrMapOvr>
    <a:masterClrMapping/>
  </p:clrMapOvr>
</p:sldLayout>
</file>

<file path=ppt/slideLayouts/slideLayout39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 bwMode="auto">
          <a:xfrm>
            <a:off x="0" y="0"/>
            <a:ext cx="13004800" cy="9753600"/>
          </a:xfrm>
          <a:prstGeom prst="rect">
            <a:avLst/>
          </a:prstGeom>
          <a:solidFill>
            <a:schemeClr val="bg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4377" tIns="62208" rIns="124377" bIns="62208" numCol="1" rtlCol="0" anchor="t" anchorCtr="0" compatLnSpc="1">
            <a:prstTxWarp prst="textNoShape">
              <a:avLst/>
            </a:prstTxWarp>
          </a:bodyPr>
          <a:lstStyle/>
          <a:p>
            <a:pPr defTabSz="875808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 dirty="0">
              <a:latin typeface="Arial" charset="0"/>
              <a:ea typeface="ヒラギノ角ゴ Pro W3" charset="-128"/>
            </a:endParaRPr>
          </a:p>
        </p:txBody>
      </p:sp>
      <p:sp>
        <p:nvSpPr>
          <p:cNvPr id="5" name="Text Box 9"/>
          <p:cNvSpPr txBox="1">
            <a:spLocks noChangeArrowheads="1"/>
          </p:cNvSpPr>
          <p:nvPr userDrawn="1"/>
        </p:nvSpPr>
        <p:spPr bwMode="auto">
          <a:xfrm>
            <a:off x="8351972" y="412547"/>
            <a:ext cx="4132638" cy="2845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24377" tIns="62208" rIns="124377" bIns="62208">
            <a:prstTxWarp prst="textNoShape">
              <a:avLst/>
            </a:prstTxWarp>
            <a:spAutoFit/>
          </a:bodyPr>
          <a:lstStyle/>
          <a:p>
            <a:pPr algn="r" defTabSz="875808" eaLnBrk="0" fontAlgn="base">
              <a:spcBef>
                <a:spcPts val="327"/>
              </a:spcBef>
              <a:spcAft>
                <a:spcPct val="0"/>
              </a:spcAft>
              <a:defRPr/>
            </a:pPr>
            <a:r>
              <a:rPr lang="en-US" sz="1000" b="1" kern="1200" dirty="0">
                <a:latin typeface="Arial" charset="0"/>
                <a:ea typeface="ヒラギノ角ゴ Pro W3" charset="-128"/>
              </a:rPr>
              <a:t>PRESENTATION TITLE IN HEADER / MONTH XX, 2012</a:t>
            </a:r>
            <a:endParaRPr lang="en-US" sz="1000" kern="1200" dirty="0">
              <a:latin typeface="Arial" charset="0"/>
              <a:ea typeface="ヒラギノ角ゴ Pro W3" charset="-128"/>
            </a:endParaRPr>
          </a:p>
        </p:txBody>
      </p:sp>
      <p:sp>
        <p:nvSpPr>
          <p:cNvPr id="6" name="Text Box 9"/>
          <p:cNvSpPr txBox="1">
            <a:spLocks noChangeArrowheads="1"/>
          </p:cNvSpPr>
          <p:nvPr userDrawn="1"/>
        </p:nvSpPr>
        <p:spPr bwMode="auto">
          <a:xfrm>
            <a:off x="520199" y="398098"/>
            <a:ext cx="4623929" cy="2845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24377" tIns="62208" rIns="124377" bIns="62208">
            <a:prstTxWarp prst="textNoShape">
              <a:avLst/>
            </a:prstTxWarp>
            <a:spAutoFit/>
          </a:bodyPr>
          <a:lstStyle/>
          <a:p>
            <a:pPr defTabSz="875808" eaLnBrk="0" fontAlgn="base">
              <a:spcBef>
                <a:spcPts val="327"/>
              </a:spcBef>
              <a:spcAft>
                <a:spcPct val="0"/>
              </a:spcAft>
              <a:defRPr/>
            </a:pPr>
            <a:r>
              <a:rPr lang="en-US" sz="1000" b="1" kern="1200" dirty="0">
                <a:latin typeface="Arial" charset="0"/>
                <a:ea typeface="ヒラギノ角ゴ Pro W3" charset="-128"/>
              </a:rPr>
              <a:t>COMMUNITY COLLEGE RESEARCH CENTER</a:t>
            </a:r>
            <a:endParaRPr lang="en-US" sz="1000" kern="1200" dirty="0">
              <a:latin typeface="Arial" charset="0"/>
              <a:ea typeface="ヒラギノ角ゴ Pro W3" charset="-128"/>
            </a:endParaRPr>
          </a:p>
        </p:txBody>
      </p:sp>
      <p:sp>
        <p:nvSpPr>
          <p:cNvPr id="7" name="Rectangle 6"/>
          <p:cNvSpPr/>
          <p:nvPr userDrawn="1"/>
        </p:nvSpPr>
        <p:spPr bwMode="auto">
          <a:xfrm>
            <a:off x="650240" y="751389"/>
            <a:ext cx="11704320" cy="245646"/>
          </a:xfrm>
          <a:prstGeom prst="rect">
            <a:avLst/>
          </a:prstGeom>
          <a:solidFill>
            <a:srgbClr val="14131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4377" tIns="62208" rIns="124377" bIns="62208" numCol="1" rtlCol="0" anchor="t" anchorCtr="0" compatLnSpc="1">
            <a:prstTxWarp prst="textNoShape">
              <a:avLst/>
            </a:prstTxWarp>
          </a:bodyPr>
          <a:lstStyle/>
          <a:p>
            <a:pPr defTabSz="875808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>
              <a:latin typeface="Arial" charset="0"/>
              <a:ea typeface="ヒラギノ角ゴ Pro W3" charset="-12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392" y="2856990"/>
            <a:ext cx="11704320" cy="6364678"/>
          </a:xfrm>
        </p:spPr>
        <p:txBody>
          <a:bodyPr/>
          <a:lstStyle>
            <a:lvl1pPr>
              <a:buClr>
                <a:schemeClr val="tx1"/>
              </a:buClr>
              <a:defRPr>
                <a:solidFill>
                  <a:srgbClr val="FFFFFF"/>
                </a:solidFill>
              </a:defRPr>
            </a:lvl1pPr>
            <a:lvl2pPr>
              <a:buClr>
                <a:schemeClr val="tx1"/>
              </a:buClr>
              <a:defRPr>
                <a:solidFill>
                  <a:srgbClr val="FFFFFF"/>
                </a:solidFill>
              </a:defRPr>
            </a:lvl2pPr>
            <a:lvl3pPr>
              <a:buClr>
                <a:schemeClr val="tx1"/>
              </a:buClr>
              <a:defRPr>
                <a:solidFill>
                  <a:srgbClr val="FFFFFF"/>
                </a:solidFill>
              </a:defRPr>
            </a:lvl3pPr>
            <a:lvl4pPr>
              <a:buClr>
                <a:schemeClr val="tx1"/>
              </a:buClr>
              <a:defRPr>
                <a:solidFill>
                  <a:srgbClr val="FFFFFF"/>
                </a:solidFill>
              </a:defRPr>
            </a:lvl4pPr>
            <a:lvl5pPr>
              <a:buClr>
                <a:schemeClr val="tx1"/>
              </a:buCl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392" y="1083733"/>
            <a:ext cx="11704320" cy="1625600"/>
          </a:xfrm>
        </p:spPr>
        <p:txBody>
          <a:bodyPr anchor="ctr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176905585"/>
      </p:ext>
    </p:extLst>
  </p:cSld>
  <p:clrMapOvr>
    <a:masterClrMapping/>
  </p:clrMapOvr>
</p:sldLayout>
</file>

<file path=ppt/slideLayouts/slideLayout39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 bwMode="auto">
          <a:xfrm>
            <a:off x="0" y="0"/>
            <a:ext cx="13004800" cy="9753600"/>
          </a:xfrm>
          <a:prstGeom prst="rect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4377" tIns="62208" rIns="124377" bIns="62208" numCol="1" rtlCol="0" anchor="t" anchorCtr="0" compatLnSpc="1">
            <a:prstTxWarp prst="textNoShape">
              <a:avLst/>
            </a:prstTxWarp>
          </a:bodyPr>
          <a:lstStyle/>
          <a:p>
            <a:pPr defTabSz="875808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 dirty="0">
              <a:latin typeface="Arial" charset="0"/>
              <a:ea typeface="ヒラギノ角ゴ Pro W3" charset="-128"/>
            </a:endParaRPr>
          </a:p>
        </p:txBody>
      </p:sp>
      <p:sp>
        <p:nvSpPr>
          <p:cNvPr id="6" name="Text Box 9"/>
          <p:cNvSpPr txBox="1">
            <a:spLocks noChangeArrowheads="1"/>
          </p:cNvSpPr>
          <p:nvPr userDrawn="1"/>
        </p:nvSpPr>
        <p:spPr bwMode="auto">
          <a:xfrm>
            <a:off x="520199" y="398098"/>
            <a:ext cx="4623929" cy="2845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24377" tIns="62208" rIns="124377" bIns="62208">
            <a:prstTxWarp prst="textNoShape">
              <a:avLst/>
            </a:prstTxWarp>
            <a:spAutoFit/>
          </a:bodyPr>
          <a:lstStyle/>
          <a:p>
            <a:pPr defTabSz="875808" eaLnBrk="0" fontAlgn="base">
              <a:spcBef>
                <a:spcPts val="327"/>
              </a:spcBef>
              <a:spcAft>
                <a:spcPct val="0"/>
              </a:spcAft>
              <a:defRPr/>
            </a:pPr>
            <a:r>
              <a:rPr lang="en-US" sz="1000" b="1" kern="1200" dirty="0">
                <a:solidFill>
                  <a:srgbClr val="FFFFFF"/>
                </a:solidFill>
                <a:latin typeface="Arial" charset="0"/>
                <a:ea typeface="ヒラギノ角ゴ Pro W3" charset="-128"/>
              </a:rPr>
              <a:t>COMMUNITY COLLEGE RESEARCH CENTER</a:t>
            </a:r>
            <a:endParaRPr lang="en-US" sz="1000" kern="1200" dirty="0">
              <a:solidFill>
                <a:srgbClr val="FFFFFF"/>
              </a:solidFill>
              <a:latin typeface="Arial" charset="0"/>
              <a:ea typeface="ヒラギノ角ゴ Pro W3" charset="-128"/>
            </a:endParaRPr>
          </a:p>
        </p:txBody>
      </p:sp>
      <p:sp>
        <p:nvSpPr>
          <p:cNvPr id="7" name="Rectangle 6"/>
          <p:cNvSpPr/>
          <p:nvPr userDrawn="1"/>
        </p:nvSpPr>
        <p:spPr bwMode="auto">
          <a:xfrm>
            <a:off x="650240" y="751389"/>
            <a:ext cx="11704320" cy="245646"/>
          </a:xfrm>
          <a:prstGeom prst="rect">
            <a:avLst/>
          </a:prstGeom>
          <a:solidFill>
            <a:srgbClr val="0065A4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4377" tIns="62208" rIns="124377" bIns="62208" numCol="1" rtlCol="0" anchor="t" anchorCtr="0" compatLnSpc="1">
            <a:prstTxWarp prst="textNoShape">
              <a:avLst/>
            </a:prstTxWarp>
          </a:bodyPr>
          <a:lstStyle/>
          <a:p>
            <a:pPr defTabSz="875808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>
              <a:latin typeface="Arial" charset="0"/>
              <a:ea typeface="ヒラギノ角ゴ Pro W3" charset="-12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392" y="2856990"/>
            <a:ext cx="11704320" cy="6364678"/>
          </a:xfrm>
        </p:spPr>
        <p:txBody>
          <a:bodyPr/>
          <a:lstStyle>
            <a:lvl1pPr>
              <a:buClr>
                <a:schemeClr val="accent4"/>
              </a:buClr>
              <a:defRPr>
                <a:solidFill>
                  <a:srgbClr val="FFFFFF"/>
                </a:solidFill>
              </a:defRPr>
            </a:lvl1pPr>
            <a:lvl2pPr>
              <a:buClr>
                <a:schemeClr val="accent4"/>
              </a:buClr>
              <a:defRPr>
                <a:solidFill>
                  <a:srgbClr val="FFFFFF"/>
                </a:solidFill>
              </a:defRPr>
            </a:lvl2pPr>
            <a:lvl3pPr>
              <a:buClr>
                <a:schemeClr val="accent4"/>
              </a:buClr>
              <a:defRPr>
                <a:solidFill>
                  <a:srgbClr val="FFFFFF"/>
                </a:solidFill>
              </a:defRPr>
            </a:lvl3pPr>
            <a:lvl4pPr>
              <a:buClr>
                <a:schemeClr val="accent4"/>
              </a:buClr>
              <a:defRPr>
                <a:solidFill>
                  <a:srgbClr val="FFFFFF"/>
                </a:solidFill>
              </a:defRPr>
            </a:lvl4pPr>
            <a:lvl5pPr>
              <a:buClr>
                <a:schemeClr val="accent4"/>
              </a:buCl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392" y="1083733"/>
            <a:ext cx="11704320" cy="1625600"/>
          </a:xfrm>
        </p:spPr>
        <p:txBody>
          <a:bodyPr anchor="ctr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095212580"/>
      </p:ext>
    </p:extLst>
  </p:cSld>
  <p:clrMapOvr>
    <a:masterClrMapping/>
  </p:clrMapOvr>
</p:sldLayout>
</file>

<file path=ppt/slideLayouts/slideLayout3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7397" y="1083733"/>
            <a:ext cx="11704321" cy="1625600"/>
          </a:xfrm>
        </p:spPr>
        <p:txBody>
          <a:bodyPr anchor="ctr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476395" y="2848638"/>
            <a:ext cx="5659496" cy="6431959"/>
          </a:xfrm>
          <a:ln>
            <a:noFill/>
          </a:ln>
        </p:spPr>
        <p:txBody>
          <a:bodyPr/>
          <a:lstStyle>
            <a:lvl1pPr>
              <a:spcBef>
                <a:spcPts val="614"/>
              </a:spcBef>
              <a:buClr>
                <a:schemeClr val="bg2"/>
              </a:buClr>
              <a:defRPr/>
            </a:lvl1pPr>
            <a:lvl2pPr>
              <a:spcBef>
                <a:spcPts val="614"/>
              </a:spcBef>
              <a:buClr>
                <a:schemeClr val="bg2"/>
              </a:buClr>
              <a:defRPr/>
            </a:lvl2pPr>
            <a:lvl3pPr>
              <a:spcBef>
                <a:spcPts val="614"/>
              </a:spcBef>
              <a:buClr>
                <a:schemeClr val="bg2"/>
              </a:buClr>
              <a:defRPr/>
            </a:lvl3pPr>
            <a:lvl4pPr>
              <a:spcBef>
                <a:spcPts val="614"/>
              </a:spcBef>
              <a:buClr>
                <a:schemeClr val="bg2"/>
              </a:buClr>
              <a:defRPr/>
            </a:lvl4pPr>
            <a:lvl5pPr>
              <a:spcBef>
                <a:spcPts val="614"/>
              </a:spcBef>
              <a:buClr>
                <a:schemeClr val="bg2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6522360" y="2848700"/>
            <a:ext cx="5213581" cy="6296447"/>
          </a:xfrm>
          <a:ln>
            <a:noFill/>
          </a:ln>
        </p:spPr>
        <p:txBody>
          <a:bodyPr/>
          <a:lstStyle>
            <a:lvl1pPr>
              <a:spcBef>
                <a:spcPts val="614"/>
              </a:spcBef>
              <a:buClr>
                <a:schemeClr val="bg2"/>
              </a:buClr>
              <a:defRPr/>
            </a:lvl1pPr>
            <a:lvl2pPr>
              <a:spcBef>
                <a:spcPts val="614"/>
              </a:spcBef>
              <a:buClr>
                <a:schemeClr val="bg2"/>
              </a:buClr>
              <a:defRPr/>
            </a:lvl2pPr>
            <a:lvl3pPr>
              <a:spcBef>
                <a:spcPts val="614"/>
              </a:spcBef>
              <a:buClr>
                <a:schemeClr val="bg2"/>
              </a:buClr>
              <a:defRPr/>
            </a:lvl3pPr>
            <a:lvl4pPr>
              <a:spcBef>
                <a:spcPts val="614"/>
              </a:spcBef>
              <a:buClr>
                <a:schemeClr val="bg2"/>
              </a:buClr>
              <a:defRPr/>
            </a:lvl4pPr>
            <a:lvl5pPr>
              <a:spcBef>
                <a:spcPts val="614"/>
              </a:spcBef>
              <a:buClr>
                <a:schemeClr val="bg2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3930384"/>
      </p:ext>
    </p:extLst>
  </p:cSld>
  <p:clrMapOvr>
    <a:masterClrMapping/>
  </p:clrMapOvr>
</p:sldLayout>
</file>

<file path=ppt/slideLayouts/slideLayout3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 bwMode="auto">
          <a:xfrm>
            <a:off x="476398" y="3384410"/>
            <a:ext cx="5660250" cy="5449374"/>
          </a:xfrm>
          <a:prstGeom prst="rect">
            <a:avLst/>
          </a:prstGeom>
          <a:noFill/>
          <a:ln w="3175" cap="flat" cmpd="sng" algn="ctr">
            <a:solidFill>
              <a:srgbClr val="14131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124377" tIns="62208" rIns="124377" bIns="62208">
            <a:prstTxWarp prst="textNoShape">
              <a:avLst/>
            </a:prstTxWarp>
          </a:bodyPr>
          <a:lstStyle/>
          <a:p>
            <a:pPr defTabSz="875808" eaLnBrk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3400" kern="1200">
              <a:latin typeface="Arial" charset="0"/>
              <a:ea typeface="ヒラギノ角ゴ Pro W3" charset="-128"/>
            </a:endParaRPr>
          </a:p>
        </p:txBody>
      </p:sp>
      <p:sp>
        <p:nvSpPr>
          <p:cNvPr id="10" name="Rectangle 9"/>
          <p:cNvSpPr/>
          <p:nvPr userDrawn="1"/>
        </p:nvSpPr>
        <p:spPr bwMode="auto">
          <a:xfrm>
            <a:off x="6520467" y="3006458"/>
            <a:ext cx="5660248" cy="5827325"/>
          </a:xfrm>
          <a:prstGeom prst="rect">
            <a:avLst/>
          </a:prstGeom>
          <a:noFill/>
          <a:ln w="3175" cap="flat" cmpd="sng" algn="ctr">
            <a:solidFill>
              <a:srgbClr val="14131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124377" tIns="62208" rIns="124377" bIns="62208">
            <a:prstTxWarp prst="textNoShape">
              <a:avLst/>
            </a:prstTxWarp>
          </a:bodyPr>
          <a:lstStyle/>
          <a:p>
            <a:pPr defTabSz="875808" eaLnBrk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3400" kern="1200">
              <a:latin typeface="Arial" charset="0"/>
              <a:ea typeface="ヒラギノ角ゴ Pro W3" charset="-128"/>
            </a:endParaRP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6521219" y="3435133"/>
            <a:ext cx="5659496" cy="5396841"/>
          </a:xfrm>
          <a:ln>
            <a:noFill/>
          </a:ln>
        </p:spPr>
        <p:txBody>
          <a:bodyPr/>
          <a:lstStyle>
            <a:lvl1pPr>
              <a:buClr>
                <a:schemeClr val="bg2"/>
              </a:buClr>
              <a:defRPr/>
            </a:lvl1pPr>
            <a:lvl2pPr>
              <a:buClr>
                <a:schemeClr val="bg2"/>
              </a:buClr>
              <a:defRPr/>
            </a:lvl2pPr>
            <a:lvl3pPr>
              <a:buClr>
                <a:schemeClr val="bg2"/>
              </a:buClr>
              <a:defRPr/>
            </a:lvl3pPr>
            <a:lvl4pPr>
              <a:buClr>
                <a:schemeClr val="bg2"/>
              </a:buClr>
              <a:defRPr/>
            </a:lvl4pPr>
            <a:lvl5pPr>
              <a:buClr>
                <a:schemeClr val="bg2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7468" y="1083733"/>
            <a:ext cx="11718771" cy="1625600"/>
          </a:xfrm>
        </p:spPr>
        <p:txBody>
          <a:bodyPr anchor="ctr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476395" y="3435133"/>
            <a:ext cx="5659496" cy="5411291"/>
          </a:xfrm>
          <a:ln>
            <a:noFill/>
          </a:ln>
        </p:spPr>
        <p:txBody>
          <a:bodyPr/>
          <a:lstStyle>
            <a:lvl1pPr>
              <a:buClr>
                <a:schemeClr val="bg2"/>
              </a:buClr>
              <a:defRPr/>
            </a:lvl1pPr>
            <a:lvl2pPr>
              <a:buClr>
                <a:schemeClr val="bg2"/>
              </a:buClr>
              <a:defRPr/>
            </a:lvl2pPr>
            <a:lvl3pPr>
              <a:buClr>
                <a:schemeClr val="bg2"/>
              </a:buClr>
              <a:defRPr/>
            </a:lvl3pPr>
            <a:lvl4pPr>
              <a:buClr>
                <a:schemeClr val="bg2"/>
              </a:buClr>
              <a:defRPr/>
            </a:lvl4pPr>
            <a:lvl5pPr>
              <a:buClr>
                <a:schemeClr val="bg2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476395" y="3006459"/>
            <a:ext cx="5659496" cy="435750"/>
          </a:xfrm>
          <a:solidFill>
            <a:srgbClr val="0065A4"/>
          </a:solidFill>
          <a:ln>
            <a:noFill/>
          </a:ln>
        </p:spPr>
        <p:txBody>
          <a:bodyPr anchor="ctr"/>
          <a:lstStyle>
            <a:lvl1pPr marL="387239" indent="-151564" algn="l">
              <a:buFontTx/>
              <a:buNone/>
              <a:defRPr sz="17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2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6521219" y="3006459"/>
            <a:ext cx="5659496" cy="435750"/>
          </a:xfrm>
          <a:solidFill>
            <a:srgbClr val="0065A4"/>
          </a:solidFill>
          <a:ln>
            <a:noFill/>
          </a:ln>
        </p:spPr>
        <p:txBody>
          <a:bodyPr anchor="ctr"/>
          <a:lstStyle>
            <a:lvl1pPr marL="471540" indent="-319901" algn="l">
              <a:buFontTx/>
              <a:buNone/>
              <a:defRPr sz="17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835773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462848" y="1069357"/>
            <a:ext cx="11971694" cy="5463371"/>
          </a:xfrm>
        </p:spPr>
        <p:txBody>
          <a:bodyPr anchor="t"/>
          <a:lstStyle>
            <a:lvl1pPr>
              <a:spcBef>
                <a:spcPts val="0"/>
              </a:spcBef>
              <a:defRPr sz="8500">
                <a:solidFill>
                  <a:srgbClr val="141313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br>
              <a:rPr lang="en-US" dirty="0"/>
            </a:br>
            <a:endParaRPr lang="en-US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76393" y="6531012"/>
            <a:ext cx="7784064" cy="1250809"/>
          </a:xfrm>
        </p:spPr>
        <p:txBody>
          <a:bodyPr/>
          <a:lstStyle>
            <a:lvl1pPr marL="0" indent="0">
              <a:spcAft>
                <a:spcPts val="853"/>
              </a:spcAft>
              <a:buFontTx/>
              <a:buNone/>
              <a:defRPr sz="2800" b="1">
                <a:solidFill>
                  <a:srgbClr val="141313"/>
                </a:solidFill>
              </a:defRPr>
            </a:lvl1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310509781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25600" y="1596249"/>
            <a:ext cx="9753600" cy="3395698"/>
          </a:xfrm>
        </p:spPr>
        <p:txBody>
          <a:bodyPr anchor="b"/>
          <a:lstStyle>
            <a:lvl1pPr algn="ctr">
              <a:defRPr sz="8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25600" y="5122898"/>
            <a:ext cx="9753600" cy="2354862"/>
          </a:xfrm>
        </p:spPr>
        <p:txBody>
          <a:bodyPr/>
          <a:lstStyle>
            <a:lvl1pPr marL="0" indent="0" algn="ctr">
              <a:buNone/>
              <a:defRPr sz="3400">
                <a:solidFill>
                  <a:srgbClr val="003474"/>
                </a:solidFill>
              </a:defRPr>
            </a:lvl1pPr>
            <a:lvl2pPr marL="615965" indent="0" algn="ctr">
              <a:buNone/>
              <a:defRPr sz="2800"/>
            </a:lvl2pPr>
            <a:lvl3pPr marL="1231986" indent="0" algn="ctr">
              <a:buNone/>
              <a:defRPr sz="2600"/>
            </a:lvl3pPr>
            <a:lvl4pPr marL="1847957" indent="0" algn="ctr">
              <a:buNone/>
              <a:defRPr sz="2300"/>
            </a:lvl4pPr>
            <a:lvl5pPr marL="2463917" indent="0" algn="ctr">
              <a:buNone/>
              <a:defRPr sz="2300"/>
            </a:lvl5pPr>
            <a:lvl6pPr marL="3079909" indent="0" algn="ctr">
              <a:buNone/>
              <a:defRPr sz="2300"/>
            </a:lvl6pPr>
            <a:lvl7pPr marL="3695873" indent="0" algn="ctr">
              <a:buNone/>
              <a:defRPr sz="2300"/>
            </a:lvl7pPr>
            <a:lvl8pPr marL="4311853" indent="0" algn="ctr">
              <a:buNone/>
              <a:defRPr sz="2300"/>
            </a:lvl8pPr>
            <a:lvl9pPr marL="4927813" indent="0" algn="ctr">
              <a:buNone/>
              <a:defRPr sz="23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C97A37-BE30-4A16-B6FB-F86E363B41E9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3/19/18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F92A1F-C262-492F-8713-C803F59D72B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6800" y="5222509"/>
            <a:ext cx="5538000" cy="4531090"/>
          </a:xfrm>
          <a:prstGeom prst="rect">
            <a:avLst/>
          </a:prstGeom>
        </p:spPr>
      </p:pic>
      <p:sp>
        <p:nvSpPr>
          <p:cNvPr id="7" name="Rectangle 6"/>
          <p:cNvSpPr/>
          <p:nvPr userDrawn="1"/>
        </p:nvSpPr>
        <p:spPr>
          <a:xfrm>
            <a:off x="0" y="8544471"/>
            <a:ext cx="13004800" cy="1264356"/>
          </a:xfrm>
          <a:prstGeom prst="rect">
            <a:avLst/>
          </a:prstGeom>
          <a:gradFill>
            <a:gsLst>
              <a:gs pos="44000">
                <a:schemeClr val="bg1">
                  <a:tint val="98000"/>
                  <a:satMod val="130000"/>
                  <a:shade val="90000"/>
                  <a:lumMod val="103000"/>
                  <a:alpha val="34000"/>
                </a:schemeClr>
              </a:gs>
              <a:gs pos="14000">
                <a:srgbClr val="7E98B8"/>
              </a:gs>
              <a:gs pos="100000">
                <a:srgbClr val="003474"/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2925" tIns="61534" rIns="122925" bIns="61534" rtlCol="0" anchor="ctr"/>
          <a:lstStyle/>
          <a:p>
            <a:pPr algn="ctr" defTabSz="615965" hangingPunct="1"/>
            <a:endParaRPr lang="en-US" sz="2600" kern="120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3" y="8491023"/>
            <a:ext cx="13004800" cy="65023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2925" tIns="61534" rIns="122925" bIns="61534" rtlCol="0" anchor="ctr"/>
          <a:lstStyle/>
          <a:p>
            <a:pPr algn="ctr" defTabSz="615965" hangingPunct="1"/>
            <a:endParaRPr lang="en-US" sz="2600" kern="1200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 userDrawn="1"/>
        </p:nvSpPr>
        <p:spPr>
          <a:xfrm>
            <a:off x="6447" y="19400"/>
            <a:ext cx="13004800" cy="8362809"/>
          </a:xfrm>
          <a:prstGeom prst="rect">
            <a:avLst/>
          </a:prstGeom>
          <a:gradFill>
            <a:gsLst>
              <a:gs pos="0">
                <a:schemeClr val="bg1">
                  <a:tint val="93000"/>
                  <a:satMod val="150000"/>
                  <a:shade val="98000"/>
                  <a:lumMod val="102000"/>
                  <a:alpha val="0"/>
                </a:schemeClr>
              </a:gs>
              <a:gs pos="0">
                <a:schemeClr val="bg1">
                  <a:tint val="98000"/>
                  <a:satMod val="130000"/>
                  <a:shade val="90000"/>
                  <a:lumMod val="103000"/>
                  <a:alpha val="7000"/>
                </a:schemeClr>
              </a:gs>
              <a:gs pos="61000">
                <a:srgbClr val="C5CFE1">
                  <a:alpha val="33725"/>
                </a:srgbClr>
              </a:gs>
            </a:gsLst>
            <a:lin ang="4200000" scaled="0"/>
          </a:gradFill>
          <a:ln>
            <a:noFill/>
          </a:ln>
          <a:effectLst>
            <a:outerShdw blurRad="50800" dist="50800" dir="5400000" algn="ctr" rotWithShape="0">
              <a:srgbClr val="000000">
                <a:alpha val="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2925" tIns="61534" rIns="122925" bIns="61534" rtlCol="0" anchor="ctr"/>
          <a:lstStyle/>
          <a:p>
            <a:pPr algn="ctr" defTabSz="615965" hangingPunct="1"/>
            <a:endParaRPr lang="en-US" sz="2600" kern="1200">
              <a:solidFill>
                <a:prstClr val="white"/>
              </a:solidFill>
            </a:endParaRPr>
          </a:p>
        </p:txBody>
      </p:sp>
      <p:pic>
        <p:nvPicPr>
          <p:cNvPr id="13" name="Picture 12"/>
          <p:cNvPicPr/>
          <p:nvPr userDrawn="1"/>
        </p:nvPicPr>
        <p:blipFill>
          <a:blip r:embed="rId3">
            <a:clrChange>
              <a:clrFrom>
                <a:srgbClr val="2F5597"/>
              </a:clrFrom>
              <a:clrTo>
                <a:srgbClr val="2F5597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5746" y="8667954"/>
            <a:ext cx="3278987" cy="101739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62551592"/>
      </p:ext>
    </p:extLst>
  </p:cSld>
  <p:clrMapOvr>
    <a:masterClrMapping/>
  </p:clrMapOvr>
</p:sldLayout>
</file>

<file path=ppt/slideLayouts/slideLayout4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399" y="1083734"/>
            <a:ext cx="11697095" cy="1635082"/>
          </a:xfrm>
        </p:spPr>
        <p:txBody>
          <a:bodyPr anchor="ctr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Box 2"/>
          <p:cNvSpPr txBox="1"/>
          <p:nvPr userDrawn="1"/>
        </p:nvSpPr>
        <p:spPr>
          <a:xfrm>
            <a:off x="896164" y="4421636"/>
            <a:ext cx="251288" cy="648869"/>
          </a:xfrm>
          <a:prstGeom prst="rect">
            <a:avLst/>
          </a:prstGeom>
          <a:noFill/>
        </p:spPr>
        <p:txBody>
          <a:bodyPr wrap="none" lIns="124377" tIns="62208" rIns="124377" bIns="62208" rtlCol="0">
            <a:spAutoFit/>
          </a:bodyPr>
          <a:lstStyle/>
          <a:p>
            <a:pPr defTabSz="875808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 dirty="0">
              <a:latin typeface="Arial" charset="0"/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543105591"/>
      </p:ext>
    </p:extLst>
  </p:cSld>
  <p:clrMapOvr>
    <a:masterClrMapping/>
  </p:clrMapOvr>
</p:sldLayout>
</file>

<file path=ppt/slideLayouts/slideLayout4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7397" y="1067930"/>
            <a:ext cx="11704321" cy="1635082"/>
          </a:xfrm>
        </p:spPr>
        <p:txBody>
          <a:bodyPr anchor="ctr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476395" y="2831040"/>
            <a:ext cx="5659496" cy="6012159"/>
          </a:xfrm>
          <a:ln>
            <a:noFill/>
          </a:ln>
        </p:spPr>
        <p:txBody>
          <a:bodyPr/>
          <a:lstStyle>
            <a:lvl1pPr>
              <a:buClr>
                <a:schemeClr val="bg2"/>
              </a:buClr>
              <a:defRPr/>
            </a:lvl1pPr>
            <a:lvl2pPr>
              <a:buClr>
                <a:schemeClr val="bg2"/>
              </a:buClr>
              <a:defRPr/>
            </a:lvl2pPr>
            <a:lvl3pPr>
              <a:buClr>
                <a:schemeClr val="bg2"/>
              </a:buClr>
              <a:defRPr/>
            </a:lvl3pPr>
            <a:lvl4pPr>
              <a:buClr>
                <a:schemeClr val="bg2"/>
              </a:buClr>
              <a:defRPr/>
            </a:lvl4pPr>
            <a:lvl5pPr>
              <a:buClr>
                <a:schemeClr val="bg2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Chart Placeholder 6"/>
          <p:cNvSpPr>
            <a:spLocks noGrp="1"/>
          </p:cNvSpPr>
          <p:nvPr>
            <p:ph type="chart" sz="quarter" idx="12"/>
          </p:nvPr>
        </p:nvSpPr>
        <p:spPr>
          <a:xfrm>
            <a:off x="6497889" y="2818167"/>
            <a:ext cx="5682826" cy="6024201"/>
          </a:xfrm>
        </p:spPr>
        <p:txBody>
          <a:bodyPr/>
          <a:lstStyle/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3081034059"/>
      </p:ext>
    </p:extLst>
  </p:cSld>
  <p:clrMapOvr>
    <a:masterClrMapping/>
  </p:clrMapOvr>
</p:sldLayout>
</file>

<file path=ppt/slideLayouts/slideLayout4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7" name="Chart Placeholder 6"/>
          <p:cNvSpPr>
            <a:spLocks noGrp="1"/>
          </p:cNvSpPr>
          <p:nvPr>
            <p:ph type="chart" sz="quarter" idx="12"/>
          </p:nvPr>
        </p:nvSpPr>
        <p:spPr>
          <a:xfrm>
            <a:off x="6497889" y="3131969"/>
            <a:ext cx="5682826" cy="5839367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6" name="Chart Placeholder 6"/>
          <p:cNvSpPr>
            <a:spLocks noGrp="1"/>
          </p:cNvSpPr>
          <p:nvPr>
            <p:ph type="chart" sz="quarter" idx="13"/>
          </p:nvPr>
        </p:nvSpPr>
        <p:spPr>
          <a:xfrm>
            <a:off x="476395" y="3131969"/>
            <a:ext cx="5682826" cy="5839367"/>
          </a:xfrm>
        </p:spPr>
        <p:txBody>
          <a:bodyPr/>
          <a:lstStyle/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3640401703"/>
      </p:ext>
    </p:extLst>
  </p:cSld>
  <p:clrMapOvr>
    <a:masterClrMapping/>
  </p:clrMapOvr>
</p:sldLayout>
</file>

<file path=ppt/slideLayouts/slideLayout40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 bwMode="auto">
          <a:xfrm>
            <a:off x="0" y="0"/>
            <a:ext cx="13004800" cy="9753600"/>
          </a:xfrm>
          <a:prstGeom prst="rect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4640" tIns="62332" rIns="124640" bIns="62332" numCol="1" rtlCol="0" anchor="t" anchorCtr="0" compatLnSpc="1">
            <a:prstTxWarp prst="textNoShape">
              <a:avLst/>
            </a:prstTxWarp>
          </a:bodyPr>
          <a:lstStyle/>
          <a:p>
            <a:pPr defTabSz="877549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 baseline="-25000" dirty="0">
              <a:solidFill>
                <a:prstClr val="black"/>
              </a:solidFill>
              <a:latin typeface="Arial" charset="0"/>
              <a:ea typeface="ヒラギノ角ゴ Pro W3" charset="-12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392" y="5641925"/>
            <a:ext cx="11704320" cy="3067419"/>
          </a:xfrm>
        </p:spPr>
        <p:txBody>
          <a:bodyPr/>
          <a:lstStyle>
            <a:lvl1pPr marL="0" indent="0">
              <a:spcAft>
                <a:spcPts val="0"/>
              </a:spcAft>
              <a:buFontTx/>
              <a:buNone/>
              <a:tabLst>
                <a:tab pos="1248302" algn="l"/>
              </a:tabLst>
              <a:defRPr sz="2800" b="1">
                <a:solidFill>
                  <a:srgbClr val="FFFFFF"/>
                </a:solidFill>
              </a:defRPr>
            </a:lvl1pPr>
            <a:lvl2pPr marL="0" indent="0">
              <a:spcAft>
                <a:spcPts val="0"/>
              </a:spcAft>
              <a:buFontTx/>
              <a:buNone/>
              <a:tabLst>
                <a:tab pos="936088" algn="l"/>
              </a:tabLst>
              <a:defRPr sz="1400" b="1">
                <a:solidFill>
                  <a:srgbClr val="FFFFFF"/>
                </a:solidFill>
              </a:defRPr>
            </a:lvl2pPr>
            <a:lvl3pPr marL="1248302" indent="-1248302">
              <a:spcAft>
                <a:spcPts val="0"/>
              </a:spcAft>
              <a:buFontTx/>
              <a:buNone/>
              <a:tabLst/>
              <a:defRPr sz="1400" b="0">
                <a:solidFill>
                  <a:srgbClr val="FFFFFF"/>
                </a:solidFill>
              </a:defRPr>
            </a:lvl3pPr>
            <a:lvl4pPr marL="1248302" indent="-1248302">
              <a:spcAft>
                <a:spcPts val="0"/>
              </a:spcAft>
              <a:buFontTx/>
              <a:buNone/>
              <a:tabLst/>
              <a:defRPr sz="1400">
                <a:solidFill>
                  <a:srgbClr val="FFFFFF"/>
                </a:solidFill>
              </a:defRPr>
            </a:lvl4pPr>
            <a:lvl5pPr marL="1248302" indent="-1248302">
              <a:spcAft>
                <a:spcPts val="0"/>
              </a:spcAft>
              <a:buFontTx/>
              <a:buNone/>
              <a:tabLst/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392" y="2061355"/>
            <a:ext cx="11704320" cy="3564278"/>
          </a:xfrm>
        </p:spPr>
        <p:txBody>
          <a:bodyPr anchor="t"/>
          <a:lstStyle>
            <a:lvl1pPr>
              <a:defRPr sz="71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Subtitle 8"/>
          <p:cNvSpPr txBox="1">
            <a:spLocks/>
          </p:cNvSpPr>
          <p:nvPr userDrawn="1"/>
        </p:nvSpPr>
        <p:spPr bwMode="auto">
          <a:xfrm>
            <a:off x="10747022" y="1047079"/>
            <a:ext cx="1596700" cy="2256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24640" tIns="62332" rIns="124640" bIns="62332" numCol="1" anchor="t" anchorCtr="0" compatLnSpc="1">
            <a:prstTxWarp prst="textNoShape">
              <a:avLst/>
            </a:prstTxWarp>
          </a:bodyPr>
          <a:lstStyle/>
          <a:p>
            <a:pPr algn="r" defTabSz="877549" eaLnBrk="0" fontAlgn="base">
              <a:spcBef>
                <a:spcPct val="20000"/>
              </a:spcBef>
              <a:spcAft>
                <a:spcPts val="853"/>
              </a:spcAft>
              <a:buClr>
                <a:srgbClr val="A3B222"/>
              </a:buClr>
              <a:defRPr/>
            </a:pPr>
            <a:r>
              <a:rPr lang="en-US" b="1" dirty="0">
                <a:solidFill>
                  <a:srgbClr val="FFFFFF"/>
                </a:solidFill>
                <a:latin typeface="Arial" charset="0"/>
                <a:ea typeface="ヒラギノ角ゴ Pro W3" charset="-128"/>
              </a:rPr>
              <a:t>February 5, 2016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625" y="372594"/>
            <a:ext cx="5036776" cy="979614"/>
          </a:xfrm>
          <a:prstGeom prst="rect">
            <a:avLst/>
          </a:prstGeom>
        </p:spPr>
      </p:pic>
      <p:sp>
        <p:nvSpPr>
          <p:cNvPr id="12" name="Rectangle 11"/>
          <p:cNvSpPr/>
          <p:nvPr userDrawn="1"/>
        </p:nvSpPr>
        <p:spPr bwMode="auto">
          <a:xfrm>
            <a:off x="650240" y="1589476"/>
            <a:ext cx="11704320" cy="245646"/>
          </a:xfrm>
          <a:prstGeom prst="rect">
            <a:avLst/>
          </a:prstGeom>
          <a:solidFill>
            <a:schemeClr val="bg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4640" tIns="62332" rIns="124640" bIns="62332" numCol="1" rtlCol="0" anchor="t" anchorCtr="0" compatLnSpc="1">
            <a:prstTxWarp prst="textNoShape">
              <a:avLst/>
            </a:prstTxWarp>
          </a:bodyPr>
          <a:lstStyle/>
          <a:p>
            <a:pPr defTabSz="877549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 dirty="0">
              <a:solidFill>
                <a:prstClr val="black"/>
              </a:solidFill>
              <a:latin typeface="Arial" charset="0"/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843529576"/>
      </p:ext>
    </p:extLst>
  </p:cSld>
  <p:clrMapOvr>
    <a:masterClrMapping/>
  </p:clrMapOvr>
</p:sldLayout>
</file>

<file path=ppt/slideLayouts/slideLayout40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 bwMode="auto">
          <a:xfrm>
            <a:off x="0" y="0"/>
            <a:ext cx="13004800" cy="9753600"/>
          </a:xfrm>
          <a:prstGeom prst="rect">
            <a:avLst/>
          </a:prstGeom>
          <a:solidFill>
            <a:srgbClr val="0065A4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4640" tIns="62332" rIns="124640" bIns="62332" numCol="1" rtlCol="0" anchor="t" anchorCtr="0" compatLnSpc="1">
            <a:prstTxWarp prst="textNoShape">
              <a:avLst/>
            </a:prstTxWarp>
          </a:bodyPr>
          <a:lstStyle/>
          <a:p>
            <a:pPr defTabSz="877549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 dirty="0">
              <a:solidFill>
                <a:prstClr val="black"/>
              </a:solidFill>
              <a:latin typeface="Arial" charset="0"/>
              <a:ea typeface="ヒラギノ角ゴ Pro W3" charset="-12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392" y="5641925"/>
            <a:ext cx="11704320" cy="3067419"/>
          </a:xfrm>
        </p:spPr>
        <p:txBody>
          <a:bodyPr/>
          <a:lstStyle>
            <a:lvl1pPr marL="0" indent="0">
              <a:spcAft>
                <a:spcPts val="0"/>
              </a:spcAft>
              <a:buFontTx/>
              <a:buNone/>
              <a:tabLst>
                <a:tab pos="1248302" algn="l"/>
              </a:tabLst>
              <a:defRPr sz="2800" b="1">
                <a:solidFill>
                  <a:srgbClr val="FFFFFF"/>
                </a:solidFill>
              </a:defRPr>
            </a:lvl1pPr>
            <a:lvl2pPr marL="0" indent="0">
              <a:spcAft>
                <a:spcPts val="0"/>
              </a:spcAft>
              <a:buFontTx/>
              <a:buNone/>
              <a:tabLst>
                <a:tab pos="936088" algn="l"/>
              </a:tabLst>
              <a:defRPr sz="1400" b="1">
                <a:solidFill>
                  <a:srgbClr val="FFFFFF"/>
                </a:solidFill>
              </a:defRPr>
            </a:lvl2pPr>
            <a:lvl3pPr marL="1248302" indent="-1248302">
              <a:spcAft>
                <a:spcPts val="0"/>
              </a:spcAft>
              <a:buFontTx/>
              <a:buNone/>
              <a:tabLst/>
              <a:defRPr sz="1400" b="0">
                <a:solidFill>
                  <a:srgbClr val="FFFFFF"/>
                </a:solidFill>
              </a:defRPr>
            </a:lvl3pPr>
            <a:lvl4pPr marL="1248302" indent="-1248302">
              <a:spcAft>
                <a:spcPts val="0"/>
              </a:spcAft>
              <a:buFontTx/>
              <a:buNone/>
              <a:tabLst/>
              <a:defRPr sz="1400">
                <a:solidFill>
                  <a:srgbClr val="FFFFFF"/>
                </a:solidFill>
              </a:defRPr>
            </a:lvl4pPr>
            <a:lvl5pPr marL="1248302" indent="-1248302">
              <a:spcAft>
                <a:spcPts val="0"/>
              </a:spcAft>
              <a:buFontTx/>
              <a:buNone/>
              <a:tabLst/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392" y="2061355"/>
            <a:ext cx="11704320" cy="3564278"/>
          </a:xfrm>
        </p:spPr>
        <p:txBody>
          <a:bodyPr anchor="t"/>
          <a:lstStyle>
            <a:lvl1pPr>
              <a:defRPr sz="71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Subtitle 8"/>
          <p:cNvSpPr txBox="1">
            <a:spLocks/>
          </p:cNvSpPr>
          <p:nvPr userDrawn="1"/>
        </p:nvSpPr>
        <p:spPr bwMode="auto">
          <a:xfrm>
            <a:off x="10747022" y="1047079"/>
            <a:ext cx="1596700" cy="2256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24640" tIns="62332" rIns="124640" bIns="62332" numCol="1" anchor="t" anchorCtr="0" compatLnSpc="1">
            <a:prstTxWarp prst="textNoShape">
              <a:avLst/>
            </a:prstTxWarp>
          </a:bodyPr>
          <a:lstStyle/>
          <a:p>
            <a:pPr algn="r" defTabSz="877549" eaLnBrk="0" fontAlgn="base">
              <a:spcBef>
                <a:spcPct val="20000"/>
              </a:spcBef>
              <a:spcAft>
                <a:spcPts val="853"/>
              </a:spcAft>
              <a:buClr>
                <a:srgbClr val="A3B222"/>
              </a:buClr>
              <a:defRPr/>
            </a:pPr>
            <a:r>
              <a:rPr lang="en-US" b="1" dirty="0">
                <a:latin typeface="Arial" charset="0"/>
                <a:ea typeface="ヒラギノ角ゴ Pro W3" charset="-128"/>
              </a:rPr>
              <a:t>MONTH XX, 2012</a:t>
            </a:r>
          </a:p>
        </p:txBody>
      </p:sp>
      <p:sp>
        <p:nvSpPr>
          <p:cNvPr id="12" name="Rectangle 11"/>
          <p:cNvSpPr/>
          <p:nvPr userDrawn="1"/>
        </p:nvSpPr>
        <p:spPr bwMode="auto">
          <a:xfrm>
            <a:off x="650240" y="1589476"/>
            <a:ext cx="11704320" cy="245646"/>
          </a:xfrm>
          <a:prstGeom prst="rect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4640" tIns="62332" rIns="124640" bIns="62332" numCol="1" rtlCol="0" anchor="t" anchorCtr="0" compatLnSpc="1">
            <a:prstTxWarp prst="textNoShape">
              <a:avLst/>
            </a:prstTxWarp>
          </a:bodyPr>
          <a:lstStyle/>
          <a:p>
            <a:pPr defTabSz="877549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 dirty="0">
              <a:solidFill>
                <a:prstClr val="black"/>
              </a:solidFill>
              <a:latin typeface="Arial" charset="0"/>
              <a:ea typeface="ヒラギノ角ゴ Pro W3" charset="-128"/>
            </a:endParaRPr>
          </a:p>
        </p:txBody>
      </p:sp>
      <p:pic>
        <p:nvPicPr>
          <p:cNvPr id="10" name="Picture 9" descr="CCRC_logo_reverse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17898" y="130049"/>
            <a:ext cx="4473651" cy="1509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0270268"/>
      </p:ext>
    </p:extLst>
  </p:cSld>
  <p:clrMapOvr>
    <a:masterClrMapping/>
  </p:clrMapOvr>
</p:sldLayout>
</file>

<file path=ppt/slideLayouts/slideLayout4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 bwMode="auto">
          <a:xfrm>
            <a:off x="0" y="0"/>
            <a:ext cx="13004800" cy="9753600"/>
          </a:xfrm>
          <a:prstGeom prst="rect">
            <a:avLst/>
          </a:prstGeom>
          <a:solidFill>
            <a:srgbClr val="0065A4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4640" tIns="62332" rIns="124640" bIns="62332" numCol="1" rtlCol="0" anchor="t" anchorCtr="0" compatLnSpc="1">
            <a:prstTxWarp prst="textNoShape">
              <a:avLst/>
            </a:prstTxWarp>
          </a:bodyPr>
          <a:lstStyle/>
          <a:p>
            <a:pPr defTabSz="877549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 dirty="0">
              <a:solidFill>
                <a:prstClr val="black"/>
              </a:solidFill>
              <a:latin typeface="Arial" charset="0"/>
              <a:ea typeface="ヒラギノ角ゴ Pro W3" charset="-128"/>
            </a:endParaRPr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76392" y="1067928"/>
            <a:ext cx="11704320" cy="5477370"/>
          </a:xfrm>
        </p:spPr>
        <p:txBody>
          <a:bodyPr anchor="t"/>
          <a:lstStyle>
            <a:lvl1pPr>
              <a:spcBef>
                <a:spcPts val="0"/>
              </a:spcBef>
              <a:defRPr sz="85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76392" y="6546428"/>
            <a:ext cx="7610216" cy="1250809"/>
          </a:xfrm>
        </p:spPr>
        <p:txBody>
          <a:bodyPr/>
          <a:lstStyle>
            <a:lvl1pPr marL="0" indent="0">
              <a:spcAft>
                <a:spcPts val="853"/>
              </a:spcAft>
              <a:buFontTx/>
              <a:buNone/>
              <a:defRPr sz="28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8" name="Text Box 9"/>
          <p:cNvSpPr txBox="1">
            <a:spLocks noChangeArrowheads="1"/>
          </p:cNvSpPr>
          <p:nvPr userDrawn="1"/>
        </p:nvSpPr>
        <p:spPr bwMode="auto">
          <a:xfrm>
            <a:off x="8351972" y="412494"/>
            <a:ext cx="4132638" cy="2847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24640" tIns="62332" rIns="124640" bIns="62332">
            <a:prstTxWarp prst="textNoShape">
              <a:avLst/>
            </a:prstTxWarp>
            <a:spAutoFit/>
          </a:bodyPr>
          <a:lstStyle/>
          <a:p>
            <a:pPr algn="r" defTabSz="877549" eaLnBrk="0" fontAlgn="base">
              <a:spcBef>
                <a:spcPts val="327"/>
              </a:spcBef>
              <a:spcAft>
                <a:spcPct val="0"/>
              </a:spcAft>
              <a:defRPr/>
            </a:pPr>
            <a:r>
              <a:rPr lang="en-US" sz="1000" b="1" kern="1200" dirty="0">
                <a:latin typeface="Arial" charset="0"/>
                <a:ea typeface="ヒラギノ角ゴ Pro W3" charset="-128"/>
              </a:rPr>
              <a:t>PRESENTATION TITLE IN HEADER / JUNE 8, 2012</a:t>
            </a:r>
            <a:endParaRPr lang="en-US" sz="1000" kern="1200" dirty="0">
              <a:latin typeface="Arial" charset="0"/>
              <a:ea typeface="ヒラギノ角ゴ Pro W3" charset="-128"/>
            </a:endParaRPr>
          </a:p>
        </p:txBody>
      </p:sp>
      <p:sp>
        <p:nvSpPr>
          <p:cNvPr id="9" name="Text Box 9"/>
          <p:cNvSpPr txBox="1">
            <a:spLocks noChangeArrowheads="1"/>
          </p:cNvSpPr>
          <p:nvPr userDrawn="1"/>
        </p:nvSpPr>
        <p:spPr bwMode="auto">
          <a:xfrm>
            <a:off x="520199" y="398043"/>
            <a:ext cx="4623929" cy="2847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24640" tIns="62332" rIns="124640" bIns="62332">
            <a:prstTxWarp prst="textNoShape">
              <a:avLst/>
            </a:prstTxWarp>
            <a:spAutoFit/>
          </a:bodyPr>
          <a:lstStyle/>
          <a:p>
            <a:pPr defTabSz="877549" eaLnBrk="0" fontAlgn="base">
              <a:spcBef>
                <a:spcPts val="327"/>
              </a:spcBef>
              <a:spcAft>
                <a:spcPct val="0"/>
              </a:spcAft>
              <a:defRPr/>
            </a:pPr>
            <a:r>
              <a:rPr lang="en-US" sz="1000" b="1" kern="1200" dirty="0">
                <a:latin typeface="Arial" charset="0"/>
                <a:ea typeface="ヒラギノ角ゴ Pro W3" charset="-128"/>
              </a:rPr>
              <a:t>COMMUNITY COLLEGE RESEARCH CENTER</a:t>
            </a:r>
            <a:endParaRPr lang="en-US" sz="1000" kern="1200" dirty="0">
              <a:latin typeface="Arial" charset="0"/>
              <a:ea typeface="ヒラギノ角ゴ Pro W3" charset="-128"/>
            </a:endParaRPr>
          </a:p>
        </p:txBody>
      </p:sp>
      <p:sp>
        <p:nvSpPr>
          <p:cNvPr id="10" name="Rectangle 9"/>
          <p:cNvSpPr/>
          <p:nvPr userDrawn="1"/>
        </p:nvSpPr>
        <p:spPr bwMode="auto">
          <a:xfrm>
            <a:off x="650240" y="751389"/>
            <a:ext cx="11704320" cy="245646"/>
          </a:xfrm>
          <a:prstGeom prst="rect">
            <a:avLst/>
          </a:prstGeom>
          <a:solidFill>
            <a:srgbClr val="14131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4640" tIns="62332" rIns="124640" bIns="62332" numCol="1" rtlCol="0" anchor="t" anchorCtr="0" compatLnSpc="1">
            <a:prstTxWarp prst="textNoShape">
              <a:avLst/>
            </a:prstTxWarp>
          </a:bodyPr>
          <a:lstStyle/>
          <a:p>
            <a:pPr defTabSz="877549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>
              <a:solidFill>
                <a:prstClr val="black"/>
              </a:solidFill>
              <a:latin typeface="Arial" charset="0"/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151639419"/>
      </p:ext>
    </p:extLst>
  </p:cSld>
  <p:clrMapOvr>
    <a:masterClrMapping/>
  </p:clrMapOvr>
</p:sldLayout>
</file>

<file path=ppt/slideLayouts/slideLayout40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462847" y="1069060"/>
            <a:ext cx="11971694" cy="5463371"/>
          </a:xfrm>
        </p:spPr>
        <p:txBody>
          <a:bodyPr anchor="t"/>
          <a:lstStyle>
            <a:lvl1pPr>
              <a:spcBef>
                <a:spcPts val="0"/>
              </a:spcBef>
              <a:defRPr sz="8500">
                <a:solidFill>
                  <a:srgbClr val="141313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br>
              <a:rPr lang="en-US" dirty="0"/>
            </a:br>
            <a:endParaRPr lang="en-US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76393" y="6530623"/>
            <a:ext cx="7784064" cy="1250809"/>
          </a:xfrm>
        </p:spPr>
        <p:txBody>
          <a:bodyPr/>
          <a:lstStyle>
            <a:lvl1pPr marL="0" indent="0">
              <a:spcAft>
                <a:spcPts val="853"/>
              </a:spcAft>
              <a:buFontTx/>
              <a:buNone/>
              <a:defRPr sz="2800" b="1">
                <a:solidFill>
                  <a:srgbClr val="141313"/>
                </a:solidFill>
              </a:defRPr>
            </a:lvl1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574936848"/>
      </p:ext>
    </p:extLst>
  </p:cSld>
  <p:clrMapOvr>
    <a:masterClrMapping/>
  </p:clrMapOvr>
</p:sldLayout>
</file>

<file path=ppt/slideLayouts/slideLayout40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392" y="2856990"/>
            <a:ext cx="11704320" cy="6364678"/>
          </a:xfrm>
        </p:spPr>
        <p:txBody>
          <a:bodyPr/>
          <a:lstStyle>
            <a:lvl1pPr>
              <a:buClr>
                <a:schemeClr val="bg2"/>
              </a:buClr>
              <a:defRPr/>
            </a:lvl1pPr>
            <a:lvl2pPr>
              <a:buClr>
                <a:schemeClr val="bg2"/>
              </a:buClr>
              <a:defRPr/>
            </a:lvl2pPr>
            <a:lvl3pPr>
              <a:buClr>
                <a:schemeClr val="bg2"/>
              </a:buClr>
              <a:defRPr/>
            </a:lvl3pPr>
            <a:lvl4pPr>
              <a:buClr>
                <a:schemeClr val="bg2"/>
              </a:buClr>
              <a:defRPr/>
            </a:lvl4pPr>
            <a:lvl5pPr>
              <a:buClr>
                <a:schemeClr val="bg2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392" y="1083733"/>
            <a:ext cx="11704320" cy="1625600"/>
          </a:xfrm>
        </p:spPr>
        <p:txBody>
          <a:bodyPr anchor="ctr"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64598029"/>
      </p:ext>
    </p:extLst>
  </p:cSld>
  <p:clrMapOvr>
    <a:masterClrMapping/>
  </p:clrMapOvr>
</p:sldLayout>
</file>

<file path=ppt/slideLayouts/slideLayout40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 bwMode="auto">
          <a:xfrm>
            <a:off x="0" y="0"/>
            <a:ext cx="13004800" cy="9753600"/>
          </a:xfrm>
          <a:prstGeom prst="rect">
            <a:avLst/>
          </a:prstGeom>
          <a:solidFill>
            <a:schemeClr val="bg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4640" tIns="62332" rIns="124640" bIns="62332" numCol="1" rtlCol="0" anchor="t" anchorCtr="0" compatLnSpc="1">
            <a:prstTxWarp prst="textNoShape">
              <a:avLst/>
            </a:prstTxWarp>
          </a:bodyPr>
          <a:lstStyle/>
          <a:p>
            <a:pPr defTabSz="877549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 dirty="0">
              <a:solidFill>
                <a:prstClr val="black"/>
              </a:solidFill>
              <a:latin typeface="Arial" charset="0"/>
              <a:ea typeface="ヒラギノ角ゴ Pro W3" charset="-128"/>
            </a:endParaRPr>
          </a:p>
        </p:txBody>
      </p:sp>
      <p:sp>
        <p:nvSpPr>
          <p:cNvPr id="5" name="Text Box 9"/>
          <p:cNvSpPr txBox="1">
            <a:spLocks noChangeArrowheads="1"/>
          </p:cNvSpPr>
          <p:nvPr userDrawn="1"/>
        </p:nvSpPr>
        <p:spPr bwMode="auto">
          <a:xfrm>
            <a:off x="8351972" y="412494"/>
            <a:ext cx="4132638" cy="2847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24640" tIns="62332" rIns="124640" bIns="62332">
            <a:prstTxWarp prst="textNoShape">
              <a:avLst/>
            </a:prstTxWarp>
            <a:spAutoFit/>
          </a:bodyPr>
          <a:lstStyle/>
          <a:p>
            <a:pPr algn="r" defTabSz="877549" eaLnBrk="0" fontAlgn="base">
              <a:spcBef>
                <a:spcPts val="327"/>
              </a:spcBef>
              <a:spcAft>
                <a:spcPct val="0"/>
              </a:spcAft>
              <a:defRPr/>
            </a:pPr>
            <a:r>
              <a:rPr lang="en-US" sz="1000" b="1" kern="1200" dirty="0">
                <a:solidFill>
                  <a:prstClr val="black"/>
                </a:solidFill>
                <a:latin typeface="Arial" charset="0"/>
                <a:ea typeface="ヒラギノ角ゴ Pro W3" charset="-128"/>
              </a:rPr>
              <a:t>PRESENTATION TITLE IN HEADER / MONTH XX, 2012</a:t>
            </a:r>
            <a:endParaRPr lang="en-US" sz="1000" kern="1200" dirty="0">
              <a:solidFill>
                <a:prstClr val="black"/>
              </a:solidFill>
              <a:latin typeface="Arial" charset="0"/>
              <a:ea typeface="ヒラギノ角ゴ Pro W3" charset="-128"/>
            </a:endParaRPr>
          </a:p>
        </p:txBody>
      </p:sp>
      <p:sp>
        <p:nvSpPr>
          <p:cNvPr id="6" name="Text Box 9"/>
          <p:cNvSpPr txBox="1">
            <a:spLocks noChangeArrowheads="1"/>
          </p:cNvSpPr>
          <p:nvPr userDrawn="1"/>
        </p:nvSpPr>
        <p:spPr bwMode="auto">
          <a:xfrm>
            <a:off x="520199" y="398043"/>
            <a:ext cx="4623929" cy="2847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24640" tIns="62332" rIns="124640" bIns="62332">
            <a:prstTxWarp prst="textNoShape">
              <a:avLst/>
            </a:prstTxWarp>
            <a:spAutoFit/>
          </a:bodyPr>
          <a:lstStyle/>
          <a:p>
            <a:pPr defTabSz="877549" eaLnBrk="0" fontAlgn="base">
              <a:spcBef>
                <a:spcPts val="327"/>
              </a:spcBef>
              <a:spcAft>
                <a:spcPct val="0"/>
              </a:spcAft>
              <a:defRPr/>
            </a:pPr>
            <a:r>
              <a:rPr lang="en-US" sz="1000" b="1" kern="1200" dirty="0">
                <a:solidFill>
                  <a:prstClr val="black"/>
                </a:solidFill>
                <a:latin typeface="Arial" charset="0"/>
                <a:ea typeface="ヒラギノ角ゴ Pro W3" charset="-128"/>
              </a:rPr>
              <a:t>COMMUNITY COLLEGE RESEARCH CENTER</a:t>
            </a:r>
            <a:endParaRPr lang="en-US" sz="1000" kern="1200" dirty="0">
              <a:solidFill>
                <a:prstClr val="black"/>
              </a:solidFill>
              <a:latin typeface="Arial" charset="0"/>
              <a:ea typeface="ヒラギノ角ゴ Pro W3" charset="-128"/>
            </a:endParaRPr>
          </a:p>
        </p:txBody>
      </p:sp>
      <p:sp>
        <p:nvSpPr>
          <p:cNvPr id="7" name="Rectangle 6"/>
          <p:cNvSpPr/>
          <p:nvPr userDrawn="1"/>
        </p:nvSpPr>
        <p:spPr bwMode="auto">
          <a:xfrm>
            <a:off x="650240" y="751389"/>
            <a:ext cx="11704320" cy="245646"/>
          </a:xfrm>
          <a:prstGeom prst="rect">
            <a:avLst/>
          </a:prstGeom>
          <a:solidFill>
            <a:srgbClr val="14131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4640" tIns="62332" rIns="124640" bIns="62332" numCol="1" rtlCol="0" anchor="t" anchorCtr="0" compatLnSpc="1">
            <a:prstTxWarp prst="textNoShape">
              <a:avLst/>
            </a:prstTxWarp>
          </a:bodyPr>
          <a:lstStyle/>
          <a:p>
            <a:pPr defTabSz="877549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>
              <a:solidFill>
                <a:prstClr val="black"/>
              </a:solidFill>
              <a:latin typeface="Arial" charset="0"/>
              <a:ea typeface="ヒラギノ角ゴ Pro W3" charset="-12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392" y="2856990"/>
            <a:ext cx="11704320" cy="6364678"/>
          </a:xfrm>
        </p:spPr>
        <p:txBody>
          <a:bodyPr/>
          <a:lstStyle>
            <a:lvl1pPr>
              <a:buClr>
                <a:schemeClr val="tx1"/>
              </a:buClr>
              <a:defRPr>
                <a:solidFill>
                  <a:srgbClr val="FFFFFF"/>
                </a:solidFill>
              </a:defRPr>
            </a:lvl1pPr>
            <a:lvl2pPr>
              <a:buClr>
                <a:schemeClr val="tx1"/>
              </a:buClr>
              <a:defRPr>
                <a:solidFill>
                  <a:srgbClr val="FFFFFF"/>
                </a:solidFill>
              </a:defRPr>
            </a:lvl2pPr>
            <a:lvl3pPr>
              <a:buClr>
                <a:schemeClr val="tx1"/>
              </a:buClr>
              <a:defRPr>
                <a:solidFill>
                  <a:srgbClr val="FFFFFF"/>
                </a:solidFill>
              </a:defRPr>
            </a:lvl3pPr>
            <a:lvl4pPr>
              <a:buClr>
                <a:schemeClr val="tx1"/>
              </a:buClr>
              <a:defRPr>
                <a:solidFill>
                  <a:srgbClr val="FFFFFF"/>
                </a:solidFill>
              </a:defRPr>
            </a:lvl4pPr>
            <a:lvl5pPr>
              <a:buClr>
                <a:schemeClr val="tx1"/>
              </a:buCl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392" y="1083733"/>
            <a:ext cx="11704320" cy="1625600"/>
          </a:xfrm>
        </p:spPr>
        <p:txBody>
          <a:bodyPr anchor="ctr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079749287"/>
      </p:ext>
    </p:extLst>
  </p:cSld>
  <p:clrMapOvr>
    <a:masterClrMapping/>
  </p:clrMapOvr>
</p:sldLayout>
</file>

<file path=ppt/slideLayouts/slideLayout40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 bwMode="auto">
          <a:xfrm>
            <a:off x="0" y="0"/>
            <a:ext cx="13004800" cy="9753600"/>
          </a:xfrm>
          <a:prstGeom prst="rect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4640" tIns="62332" rIns="124640" bIns="62332" numCol="1" rtlCol="0" anchor="t" anchorCtr="0" compatLnSpc="1">
            <a:prstTxWarp prst="textNoShape">
              <a:avLst/>
            </a:prstTxWarp>
          </a:bodyPr>
          <a:lstStyle/>
          <a:p>
            <a:pPr defTabSz="877549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 dirty="0">
              <a:solidFill>
                <a:prstClr val="black"/>
              </a:solidFill>
              <a:latin typeface="Arial" charset="0"/>
              <a:ea typeface="ヒラギノ角ゴ Pro W3" charset="-128"/>
            </a:endParaRPr>
          </a:p>
        </p:txBody>
      </p:sp>
      <p:sp>
        <p:nvSpPr>
          <p:cNvPr id="5" name="Text Box 9"/>
          <p:cNvSpPr txBox="1">
            <a:spLocks noChangeArrowheads="1"/>
          </p:cNvSpPr>
          <p:nvPr userDrawn="1"/>
        </p:nvSpPr>
        <p:spPr bwMode="auto">
          <a:xfrm>
            <a:off x="8351972" y="412494"/>
            <a:ext cx="4132638" cy="2847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24640" tIns="62332" rIns="124640" bIns="62332">
            <a:prstTxWarp prst="textNoShape">
              <a:avLst/>
            </a:prstTxWarp>
            <a:spAutoFit/>
          </a:bodyPr>
          <a:lstStyle/>
          <a:p>
            <a:pPr algn="r" defTabSz="877549" eaLnBrk="0" fontAlgn="base">
              <a:spcBef>
                <a:spcPts val="327"/>
              </a:spcBef>
              <a:spcAft>
                <a:spcPct val="0"/>
              </a:spcAft>
              <a:defRPr/>
            </a:pPr>
            <a:r>
              <a:rPr lang="en-US" sz="1000" b="1" kern="1200" dirty="0">
                <a:solidFill>
                  <a:srgbClr val="FFFFFF"/>
                </a:solidFill>
                <a:latin typeface="Arial" charset="0"/>
                <a:ea typeface="ヒラギノ角ゴ Pro W3" charset="-128"/>
              </a:rPr>
              <a:t>PRESENTATION TITLE IN HEADER / JUNE 8, 2012</a:t>
            </a:r>
            <a:endParaRPr lang="en-US" sz="1000" kern="1200" dirty="0">
              <a:solidFill>
                <a:srgbClr val="FFFFFF"/>
              </a:solidFill>
              <a:latin typeface="Arial" charset="0"/>
              <a:ea typeface="ヒラギノ角ゴ Pro W3" charset="-128"/>
            </a:endParaRPr>
          </a:p>
        </p:txBody>
      </p:sp>
      <p:sp>
        <p:nvSpPr>
          <p:cNvPr id="6" name="Text Box 9"/>
          <p:cNvSpPr txBox="1">
            <a:spLocks noChangeArrowheads="1"/>
          </p:cNvSpPr>
          <p:nvPr userDrawn="1"/>
        </p:nvSpPr>
        <p:spPr bwMode="auto">
          <a:xfrm>
            <a:off x="520199" y="398043"/>
            <a:ext cx="4623929" cy="2847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24640" tIns="62332" rIns="124640" bIns="62332">
            <a:prstTxWarp prst="textNoShape">
              <a:avLst/>
            </a:prstTxWarp>
            <a:spAutoFit/>
          </a:bodyPr>
          <a:lstStyle/>
          <a:p>
            <a:pPr defTabSz="877549" eaLnBrk="0" fontAlgn="base">
              <a:spcBef>
                <a:spcPts val="327"/>
              </a:spcBef>
              <a:spcAft>
                <a:spcPct val="0"/>
              </a:spcAft>
              <a:defRPr/>
            </a:pPr>
            <a:r>
              <a:rPr lang="en-US" sz="1000" b="1" kern="1200" dirty="0">
                <a:solidFill>
                  <a:srgbClr val="FFFFFF"/>
                </a:solidFill>
                <a:latin typeface="Arial" charset="0"/>
                <a:ea typeface="ヒラギノ角ゴ Pro W3" charset="-128"/>
              </a:rPr>
              <a:t>COMMUNITY COLLEGE RESEARCH CENTER</a:t>
            </a:r>
            <a:endParaRPr lang="en-US" sz="1000" kern="1200" dirty="0">
              <a:solidFill>
                <a:srgbClr val="FFFFFF"/>
              </a:solidFill>
              <a:latin typeface="Arial" charset="0"/>
              <a:ea typeface="ヒラギノ角ゴ Pro W3" charset="-128"/>
            </a:endParaRPr>
          </a:p>
        </p:txBody>
      </p:sp>
      <p:sp>
        <p:nvSpPr>
          <p:cNvPr id="7" name="Rectangle 6"/>
          <p:cNvSpPr/>
          <p:nvPr userDrawn="1"/>
        </p:nvSpPr>
        <p:spPr bwMode="auto">
          <a:xfrm>
            <a:off x="650240" y="751389"/>
            <a:ext cx="11704320" cy="245646"/>
          </a:xfrm>
          <a:prstGeom prst="rect">
            <a:avLst/>
          </a:prstGeom>
          <a:solidFill>
            <a:srgbClr val="0065A4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4640" tIns="62332" rIns="124640" bIns="62332" numCol="1" rtlCol="0" anchor="t" anchorCtr="0" compatLnSpc="1">
            <a:prstTxWarp prst="textNoShape">
              <a:avLst/>
            </a:prstTxWarp>
          </a:bodyPr>
          <a:lstStyle/>
          <a:p>
            <a:pPr defTabSz="877549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>
              <a:solidFill>
                <a:prstClr val="black"/>
              </a:solidFill>
              <a:latin typeface="Arial" charset="0"/>
              <a:ea typeface="ヒラギノ角ゴ Pro W3" charset="-12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392" y="2856990"/>
            <a:ext cx="11704320" cy="6364678"/>
          </a:xfrm>
        </p:spPr>
        <p:txBody>
          <a:bodyPr/>
          <a:lstStyle>
            <a:lvl1pPr>
              <a:buClr>
                <a:schemeClr val="accent4"/>
              </a:buClr>
              <a:defRPr>
                <a:solidFill>
                  <a:srgbClr val="FFFFFF"/>
                </a:solidFill>
              </a:defRPr>
            </a:lvl1pPr>
            <a:lvl2pPr>
              <a:buClr>
                <a:schemeClr val="accent4"/>
              </a:buClr>
              <a:defRPr>
                <a:solidFill>
                  <a:srgbClr val="FFFFFF"/>
                </a:solidFill>
              </a:defRPr>
            </a:lvl2pPr>
            <a:lvl3pPr>
              <a:buClr>
                <a:schemeClr val="accent4"/>
              </a:buClr>
              <a:defRPr>
                <a:solidFill>
                  <a:srgbClr val="FFFFFF"/>
                </a:solidFill>
              </a:defRPr>
            </a:lvl3pPr>
            <a:lvl4pPr>
              <a:buClr>
                <a:schemeClr val="accent4"/>
              </a:buClr>
              <a:defRPr>
                <a:solidFill>
                  <a:srgbClr val="FFFFFF"/>
                </a:solidFill>
              </a:defRPr>
            </a:lvl4pPr>
            <a:lvl5pPr>
              <a:buClr>
                <a:schemeClr val="accent4"/>
              </a:buCl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392" y="1083733"/>
            <a:ext cx="11704320" cy="1625600"/>
          </a:xfrm>
        </p:spPr>
        <p:txBody>
          <a:bodyPr anchor="ctr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08562107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3739" y="0"/>
            <a:ext cx="11921067" cy="975360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8A2F6B-9FC3-4130-989A-9067C881E91A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3/19/18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F92A1F-C262-492F-8713-C803F59D72B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0" y="1"/>
            <a:ext cx="13004800" cy="1264356"/>
          </a:xfrm>
          <a:prstGeom prst="rect">
            <a:avLst/>
          </a:prstGeom>
          <a:gradFill>
            <a:gsLst>
              <a:gs pos="44000">
                <a:schemeClr val="bg1">
                  <a:tint val="98000"/>
                  <a:satMod val="130000"/>
                  <a:shade val="90000"/>
                  <a:lumMod val="103000"/>
                </a:schemeClr>
              </a:gs>
              <a:gs pos="14000">
                <a:srgbClr val="7E98B8"/>
              </a:gs>
              <a:gs pos="100000">
                <a:srgbClr val="003474"/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2925" tIns="61534" rIns="122925" bIns="61534" rtlCol="0" anchor="ctr"/>
          <a:lstStyle/>
          <a:p>
            <a:pPr algn="ctr" defTabSz="615965" hangingPunct="1"/>
            <a:endParaRPr lang="en-US" sz="2600" kern="1200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 userDrawn="1"/>
        </p:nvSpPr>
        <p:spPr>
          <a:xfrm>
            <a:off x="3" y="1272192"/>
            <a:ext cx="13004800" cy="65023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2925" tIns="61534" rIns="122925" bIns="61534" rtlCol="0" anchor="ctr"/>
          <a:lstStyle/>
          <a:p>
            <a:pPr algn="ctr" defTabSz="615965" hangingPunct="1"/>
            <a:endParaRPr lang="en-US" sz="2600" kern="120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6849" y="-144735"/>
            <a:ext cx="11216640" cy="1885245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pic>
        <p:nvPicPr>
          <p:cNvPr id="13" name="Picture 12"/>
          <p:cNvPicPr/>
          <p:nvPr userDrawn="1"/>
        </p:nvPicPr>
        <p:blipFill>
          <a:blip r:embed="rId3">
            <a:clrChange>
              <a:clrFrom>
                <a:srgbClr val="2F5597"/>
              </a:clrFrom>
              <a:clrTo>
                <a:srgbClr val="2F5597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48088" y="303296"/>
            <a:ext cx="3023337" cy="87436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22227829"/>
      </p:ext>
    </p:extLst>
  </p:cSld>
  <p:clrMapOvr>
    <a:masterClrMapping/>
  </p:clrMapOvr>
</p:sldLayout>
</file>

<file path=ppt/slideLayouts/slideLayout4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7397" y="1083733"/>
            <a:ext cx="11704321" cy="1625600"/>
          </a:xfrm>
        </p:spPr>
        <p:txBody>
          <a:bodyPr anchor="ctr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476395" y="2848638"/>
            <a:ext cx="5659496" cy="6431959"/>
          </a:xfrm>
          <a:ln>
            <a:noFill/>
          </a:ln>
        </p:spPr>
        <p:txBody>
          <a:bodyPr/>
          <a:lstStyle>
            <a:lvl1pPr>
              <a:spcBef>
                <a:spcPts val="614"/>
              </a:spcBef>
              <a:buClr>
                <a:schemeClr val="bg2"/>
              </a:buClr>
              <a:defRPr/>
            </a:lvl1pPr>
            <a:lvl2pPr>
              <a:spcBef>
                <a:spcPts val="614"/>
              </a:spcBef>
              <a:buClr>
                <a:schemeClr val="bg2"/>
              </a:buClr>
              <a:defRPr/>
            </a:lvl2pPr>
            <a:lvl3pPr>
              <a:spcBef>
                <a:spcPts val="614"/>
              </a:spcBef>
              <a:buClr>
                <a:schemeClr val="bg2"/>
              </a:buClr>
              <a:defRPr/>
            </a:lvl3pPr>
            <a:lvl4pPr>
              <a:spcBef>
                <a:spcPts val="614"/>
              </a:spcBef>
              <a:buClr>
                <a:schemeClr val="bg2"/>
              </a:buClr>
              <a:defRPr/>
            </a:lvl4pPr>
            <a:lvl5pPr>
              <a:spcBef>
                <a:spcPts val="614"/>
              </a:spcBef>
              <a:buClr>
                <a:schemeClr val="bg2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6521219" y="2848638"/>
            <a:ext cx="5659496" cy="6431959"/>
          </a:xfrm>
          <a:ln>
            <a:noFill/>
          </a:ln>
        </p:spPr>
        <p:txBody>
          <a:bodyPr/>
          <a:lstStyle>
            <a:lvl1pPr>
              <a:spcBef>
                <a:spcPts val="614"/>
              </a:spcBef>
              <a:buClr>
                <a:schemeClr val="bg2"/>
              </a:buClr>
              <a:defRPr/>
            </a:lvl1pPr>
            <a:lvl2pPr>
              <a:spcBef>
                <a:spcPts val="614"/>
              </a:spcBef>
              <a:buClr>
                <a:schemeClr val="bg2"/>
              </a:buClr>
              <a:defRPr/>
            </a:lvl2pPr>
            <a:lvl3pPr>
              <a:spcBef>
                <a:spcPts val="614"/>
              </a:spcBef>
              <a:buClr>
                <a:schemeClr val="bg2"/>
              </a:buClr>
              <a:defRPr/>
            </a:lvl3pPr>
            <a:lvl4pPr>
              <a:spcBef>
                <a:spcPts val="614"/>
              </a:spcBef>
              <a:buClr>
                <a:schemeClr val="bg2"/>
              </a:buClr>
              <a:defRPr/>
            </a:lvl4pPr>
            <a:lvl5pPr>
              <a:spcBef>
                <a:spcPts val="614"/>
              </a:spcBef>
              <a:buClr>
                <a:schemeClr val="bg2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369937630"/>
      </p:ext>
    </p:extLst>
  </p:cSld>
  <p:clrMapOvr>
    <a:masterClrMapping/>
  </p:clrMapOvr>
</p:sldLayout>
</file>

<file path=ppt/slideLayouts/slideLayout4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 bwMode="auto">
          <a:xfrm>
            <a:off x="476398" y="3384410"/>
            <a:ext cx="5660250" cy="5449374"/>
          </a:xfrm>
          <a:prstGeom prst="rect">
            <a:avLst/>
          </a:prstGeom>
          <a:noFill/>
          <a:ln w="3175" cap="flat" cmpd="sng" algn="ctr">
            <a:solidFill>
              <a:srgbClr val="14131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124640" tIns="62332" rIns="124640" bIns="62332">
            <a:prstTxWarp prst="textNoShape">
              <a:avLst/>
            </a:prstTxWarp>
          </a:bodyPr>
          <a:lstStyle/>
          <a:p>
            <a:pPr defTabSz="877549" eaLnBrk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3400" kern="1200">
              <a:solidFill>
                <a:prstClr val="black"/>
              </a:solidFill>
              <a:latin typeface="Arial" charset="0"/>
              <a:ea typeface="ヒラギノ角ゴ Pro W3" charset="-128"/>
            </a:endParaRPr>
          </a:p>
        </p:txBody>
      </p:sp>
      <p:sp>
        <p:nvSpPr>
          <p:cNvPr id="10" name="Rectangle 9"/>
          <p:cNvSpPr/>
          <p:nvPr userDrawn="1"/>
        </p:nvSpPr>
        <p:spPr bwMode="auto">
          <a:xfrm>
            <a:off x="6520467" y="3006458"/>
            <a:ext cx="5660248" cy="5827325"/>
          </a:xfrm>
          <a:prstGeom prst="rect">
            <a:avLst/>
          </a:prstGeom>
          <a:noFill/>
          <a:ln w="3175" cap="flat" cmpd="sng" algn="ctr">
            <a:solidFill>
              <a:srgbClr val="14131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124640" tIns="62332" rIns="124640" bIns="62332">
            <a:prstTxWarp prst="textNoShape">
              <a:avLst/>
            </a:prstTxWarp>
          </a:bodyPr>
          <a:lstStyle/>
          <a:p>
            <a:pPr defTabSz="877549" eaLnBrk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3400" kern="1200">
              <a:solidFill>
                <a:prstClr val="black"/>
              </a:solidFill>
              <a:latin typeface="Arial" charset="0"/>
              <a:ea typeface="ヒラギノ角ゴ Pro W3" charset="-128"/>
            </a:endParaRP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6521219" y="3435133"/>
            <a:ext cx="5659496" cy="5396841"/>
          </a:xfrm>
          <a:ln>
            <a:noFill/>
          </a:ln>
        </p:spPr>
        <p:txBody>
          <a:bodyPr/>
          <a:lstStyle>
            <a:lvl1pPr>
              <a:buClr>
                <a:schemeClr val="bg2"/>
              </a:buClr>
              <a:defRPr/>
            </a:lvl1pPr>
            <a:lvl2pPr>
              <a:buClr>
                <a:schemeClr val="bg2"/>
              </a:buClr>
              <a:defRPr/>
            </a:lvl2pPr>
            <a:lvl3pPr>
              <a:buClr>
                <a:schemeClr val="bg2"/>
              </a:buClr>
              <a:defRPr/>
            </a:lvl3pPr>
            <a:lvl4pPr>
              <a:buClr>
                <a:schemeClr val="bg2"/>
              </a:buClr>
              <a:defRPr/>
            </a:lvl4pPr>
            <a:lvl5pPr>
              <a:buClr>
                <a:schemeClr val="bg2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7404" y="1083733"/>
            <a:ext cx="11718771" cy="1625600"/>
          </a:xfrm>
        </p:spPr>
        <p:txBody>
          <a:bodyPr anchor="ctr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476395" y="3435133"/>
            <a:ext cx="5659496" cy="5411291"/>
          </a:xfrm>
          <a:ln>
            <a:noFill/>
          </a:ln>
        </p:spPr>
        <p:txBody>
          <a:bodyPr/>
          <a:lstStyle>
            <a:lvl1pPr>
              <a:buClr>
                <a:schemeClr val="bg2"/>
              </a:buClr>
              <a:defRPr/>
            </a:lvl1pPr>
            <a:lvl2pPr>
              <a:buClr>
                <a:schemeClr val="bg2"/>
              </a:buClr>
              <a:defRPr/>
            </a:lvl2pPr>
            <a:lvl3pPr>
              <a:buClr>
                <a:schemeClr val="bg2"/>
              </a:buClr>
              <a:defRPr/>
            </a:lvl3pPr>
            <a:lvl4pPr>
              <a:buClr>
                <a:schemeClr val="bg2"/>
              </a:buClr>
              <a:defRPr/>
            </a:lvl4pPr>
            <a:lvl5pPr>
              <a:buClr>
                <a:schemeClr val="bg2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476395" y="3006459"/>
            <a:ext cx="5659496" cy="435750"/>
          </a:xfrm>
          <a:solidFill>
            <a:srgbClr val="0065A4"/>
          </a:solidFill>
          <a:ln>
            <a:noFill/>
          </a:ln>
        </p:spPr>
        <p:txBody>
          <a:bodyPr anchor="ctr"/>
          <a:lstStyle>
            <a:lvl1pPr marL="388016" indent="-151860" algn="l">
              <a:buFontTx/>
              <a:buNone/>
              <a:defRPr sz="17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2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6521219" y="3006459"/>
            <a:ext cx="5659496" cy="435750"/>
          </a:xfrm>
          <a:solidFill>
            <a:srgbClr val="0065A4"/>
          </a:solidFill>
          <a:ln>
            <a:noFill/>
          </a:ln>
        </p:spPr>
        <p:txBody>
          <a:bodyPr anchor="ctr"/>
          <a:lstStyle>
            <a:lvl1pPr marL="472482" indent="-320558" algn="l">
              <a:buFontTx/>
              <a:buNone/>
              <a:defRPr sz="17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14250270"/>
      </p:ext>
    </p:extLst>
  </p:cSld>
  <p:clrMapOvr>
    <a:masterClrMapping/>
  </p:clrMapOvr>
</p:sldLayout>
</file>

<file path=ppt/slideLayouts/slideLayout4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399" y="1083734"/>
            <a:ext cx="11697095" cy="1635082"/>
          </a:xfrm>
        </p:spPr>
        <p:txBody>
          <a:bodyPr anchor="ctr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Box 2"/>
          <p:cNvSpPr txBox="1"/>
          <p:nvPr userDrawn="1"/>
        </p:nvSpPr>
        <p:spPr>
          <a:xfrm>
            <a:off x="895891" y="4421636"/>
            <a:ext cx="251793" cy="649109"/>
          </a:xfrm>
          <a:prstGeom prst="rect">
            <a:avLst/>
          </a:prstGeom>
          <a:noFill/>
        </p:spPr>
        <p:txBody>
          <a:bodyPr wrap="none" lIns="124640" tIns="62332" rIns="124640" bIns="62332" rtlCol="0">
            <a:spAutoFit/>
          </a:bodyPr>
          <a:lstStyle/>
          <a:p>
            <a:pPr defTabSz="877549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 dirty="0">
              <a:solidFill>
                <a:prstClr val="black"/>
              </a:solidFill>
              <a:latin typeface="Arial" charset="0"/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441206160"/>
      </p:ext>
    </p:extLst>
  </p:cSld>
  <p:clrMapOvr>
    <a:masterClrMapping/>
  </p:clrMapOvr>
</p:sldLayout>
</file>

<file path=ppt/slideLayouts/slideLayout4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7397" y="1067930"/>
            <a:ext cx="11704321" cy="1635082"/>
          </a:xfrm>
        </p:spPr>
        <p:txBody>
          <a:bodyPr anchor="ctr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476395" y="2831040"/>
            <a:ext cx="5659496" cy="6012159"/>
          </a:xfrm>
          <a:ln>
            <a:noFill/>
          </a:ln>
        </p:spPr>
        <p:txBody>
          <a:bodyPr/>
          <a:lstStyle>
            <a:lvl1pPr>
              <a:buClr>
                <a:schemeClr val="bg2"/>
              </a:buClr>
              <a:defRPr/>
            </a:lvl1pPr>
            <a:lvl2pPr>
              <a:buClr>
                <a:schemeClr val="bg2"/>
              </a:buClr>
              <a:defRPr/>
            </a:lvl2pPr>
            <a:lvl3pPr>
              <a:buClr>
                <a:schemeClr val="bg2"/>
              </a:buClr>
              <a:defRPr/>
            </a:lvl3pPr>
            <a:lvl4pPr>
              <a:buClr>
                <a:schemeClr val="bg2"/>
              </a:buClr>
              <a:defRPr/>
            </a:lvl4pPr>
            <a:lvl5pPr>
              <a:buClr>
                <a:schemeClr val="bg2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Chart Placeholder 6"/>
          <p:cNvSpPr>
            <a:spLocks noGrp="1"/>
          </p:cNvSpPr>
          <p:nvPr>
            <p:ph type="chart" sz="quarter" idx="12"/>
          </p:nvPr>
        </p:nvSpPr>
        <p:spPr>
          <a:xfrm>
            <a:off x="6497889" y="2818167"/>
            <a:ext cx="5682826" cy="6024201"/>
          </a:xfrm>
        </p:spPr>
        <p:txBody>
          <a:bodyPr/>
          <a:lstStyle/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504734581"/>
      </p:ext>
    </p:extLst>
  </p:cSld>
  <p:clrMapOvr>
    <a:masterClrMapping/>
  </p:clrMapOvr>
</p:sldLayout>
</file>

<file path=ppt/slideLayouts/slideLayout4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7" name="Chart Placeholder 6"/>
          <p:cNvSpPr>
            <a:spLocks noGrp="1"/>
          </p:cNvSpPr>
          <p:nvPr>
            <p:ph type="chart" sz="quarter" idx="12"/>
          </p:nvPr>
        </p:nvSpPr>
        <p:spPr>
          <a:xfrm>
            <a:off x="6497889" y="3131878"/>
            <a:ext cx="5682826" cy="5839367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6" name="Chart Placeholder 6"/>
          <p:cNvSpPr>
            <a:spLocks noGrp="1"/>
          </p:cNvSpPr>
          <p:nvPr>
            <p:ph type="chart" sz="quarter" idx="13"/>
          </p:nvPr>
        </p:nvSpPr>
        <p:spPr>
          <a:xfrm>
            <a:off x="476395" y="3131878"/>
            <a:ext cx="5682826" cy="5839367"/>
          </a:xfrm>
        </p:spPr>
        <p:txBody>
          <a:bodyPr/>
          <a:lstStyle/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2008637273"/>
      </p:ext>
    </p:extLst>
  </p:cSld>
  <p:clrMapOvr>
    <a:masterClrMapping/>
  </p:clrMapOvr>
</p:sldLayout>
</file>

<file path=ppt/slideLayouts/slideLayout4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290" y="6268721"/>
            <a:ext cx="11054080" cy="1937173"/>
          </a:xfrm>
        </p:spPr>
        <p:txBody>
          <a:bodyPr anchor="t"/>
          <a:lstStyle>
            <a:lvl1pPr algn="l">
              <a:defRPr sz="57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290" y="4134160"/>
            <a:ext cx="11054080" cy="2133599"/>
          </a:xfrm>
        </p:spPr>
        <p:txBody>
          <a:bodyPr anchor="b"/>
          <a:lstStyle>
            <a:lvl1pPr marL="0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1pPr>
            <a:lvl2pPr marL="624120" indent="0">
              <a:buNone/>
              <a:defRPr sz="2600">
                <a:solidFill>
                  <a:schemeClr val="tx1">
                    <a:tint val="75000"/>
                  </a:schemeClr>
                </a:solidFill>
              </a:defRPr>
            </a:lvl2pPr>
            <a:lvl3pPr marL="1248302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3pPr>
            <a:lvl4pPr marL="1872237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4pPr>
            <a:lvl5pPr marL="2496382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5pPr>
            <a:lvl6pPr marL="312035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6pPr>
            <a:lvl7pPr marL="37444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7pPr>
            <a:lvl8pPr marL="4368503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8pPr>
            <a:lvl9pPr marL="4992616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0247" y="9041274"/>
            <a:ext cx="3034453" cy="519289"/>
          </a:xfrm>
          <a:prstGeom prst="rect">
            <a:avLst/>
          </a:prstGeom>
        </p:spPr>
        <p:txBody>
          <a:bodyPr lIns="124640" tIns="62332" rIns="124640" bIns="62332"/>
          <a:lstStyle/>
          <a:p>
            <a:pPr defTabSz="877549" eaLnBrk="0" fontAlgn="base">
              <a:spcBef>
                <a:spcPct val="0"/>
              </a:spcBef>
              <a:spcAft>
                <a:spcPct val="0"/>
              </a:spcAft>
            </a:pPr>
            <a:fld id="{232DCDD3-33EC-4F55-812B-EC6CAD0CD280}" type="datetimeFigureOut">
              <a:rPr lang="en-US" sz="3400" kern="1200" smtClean="0">
                <a:solidFill>
                  <a:prstClr val="black"/>
                </a:solidFill>
                <a:latin typeface="Arial" charset="0"/>
                <a:ea typeface="ヒラギノ角ゴ Pro W3" charset="-128"/>
              </a:rPr>
              <a:pPr defTabSz="877549" eaLnBrk="0" fontAlgn="base">
                <a:spcBef>
                  <a:spcPct val="0"/>
                </a:spcBef>
                <a:spcAft>
                  <a:spcPct val="0"/>
                </a:spcAft>
              </a:pPr>
              <a:t>3/19/18</a:t>
            </a:fld>
            <a:endParaRPr lang="en-US" sz="3400" kern="1200">
              <a:solidFill>
                <a:prstClr val="black"/>
              </a:solidFill>
              <a:latin typeface="Arial" charset="0"/>
              <a:ea typeface="ヒラギノ角ゴ Pro W3" charset="-128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443315" y="9041274"/>
            <a:ext cx="4118187" cy="519289"/>
          </a:xfrm>
          <a:prstGeom prst="rect">
            <a:avLst/>
          </a:prstGeom>
        </p:spPr>
        <p:txBody>
          <a:bodyPr lIns="124640" tIns="62332" rIns="124640" bIns="62332"/>
          <a:lstStyle/>
          <a:p>
            <a:pPr defTabSz="877549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>
              <a:solidFill>
                <a:prstClr val="black"/>
              </a:solidFill>
              <a:latin typeface="Arial" charset="0"/>
              <a:ea typeface="ヒラギノ角ゴ Pro W3" charset="-128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320114" y="9041274"/>
            <a:ext cx="3034453" cy="519289"/>
          </a:xfrm>
          <a:prstGeom prst="rect">
            <a:avLst/>
          </a:prstGeom>
        </p:spPr>
        <p:txBody>
          <a:bodyPr lIns="124640" tIns="62332" rIns="124640" bIns="62332"/>
          <a:lstStyle/>
          <a:p>
            <a:pPr defTabSz="877549" eaLnBrk="0" fontAlgn="base">
              <a:spcBef>
                <a:spcPct val="0"/>
              </a:spcBef>
              <a:spcAft>
                <a:spcPct val="0"/>
              </a:spcAft>
            </a:pPr>
            <a:fld id="{63C08A96-9A02-46E6-B068-E0FDCC2A9A1E}" type="slidenum">
              <a:rPr lang="en-US" sz="3400" kern="1200" smtClean="0">
                <a:solidFill>
                  <a:prstClr val="black"/>
                </a:solidFill>
                <a:latin typeface="Arial" charset="0"/>
                <a:ea typeface="ヒラギノ角ゴ Pro W3" charset="-128"/>
              </a:rPr>
              <a:pPr defTabSz="877549" eaLnBrk="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sz="3400" kern="1200">
              <a:solidFill>
                <a:prstClr val="black"/>
              </a:solidFill>
              <a:latin typeface="Arial" charset="0"/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753675203"/>
      </p:ext>
    </p:extLst>
  </p:cSld>
  <p:clrMapOvr>
    <a:masterClrMapping/>
  </p:clrMapOvr>
</p:sldLayout>
</file>

<file path=ppt/slideLayouts/slideLayout4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 bwMode="auto">
          <a:xfrm>
            <a:off x="0" y="0"/>
            <a:ext cx="13004800" cy="9753600"/>
          </a:xfrm>
          <a:prstGeom prst="rect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5010" tIns="62507" rIns="125010" bIns="62507" numCol="1" rtlCol="0" anchor="t" anchorCtr="0" compatLnSpc="1">
            <a:prstTxWarp prst="textNoShape">
              <a:avLst/>
            </a:prstTxWarp>
          </a:bodyPr>
          <a:lstStyle/>
          <a:p>
            <a:pPr defTabSz="1251822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 baseline="-25000" dirty="0">
              <a:latin typeface="Arial"/>
              <a:ea typeface="ヒラギノ角ゴ Pro W3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392" y="5641800"/>
            <a:ext cx="11704320" cy="3067419"/>
          </a:xfrm>
        </p:spPr>
        <p:txBody>
          <a:bodyPr/>
          <a:lstStyle>
            <a:lvl1pPr marL="0" indent="0">
              <a:spcAft>
                <a:spcPts val="0"/>
              </a:spcAft>
              <a:buFontTx/>
              <a:buNone/>
              <a:tabLst>
                <a:tab pos="1251822" algn="l"/>
              </a:tabLst>
              <a:defRPr sz="2800" b="1">
                <a:solidFill>
                  <a:srgbClr val="FFFFFF"/>
                </a:solidFill>
              </a:defRPr>
            </a:lvl1pPr>
            <a:lvl2pPr marL="0" indent="0">
              <a:spcAft>
                <a:spcPts val="0"/>
              </a:spcAft>
              <a:buFontTx/>
              <a:buNone/>
              <a:tabLst>
                <a:tab pos="938725" algn="l"/>
              </a:tabLst>
              <a:defRPr sz="1400" b="1">
                <a:solidFill>
                  <a:srgbClr val="FFFFFF"/>
                </a:solidFill>
              </a:defRPr>
            </a:lvl2pPr>
            <a:lvl3pPr marL="1251822" indent="-1251822">
              <a:spcAft>
                <a:spcPts val="0"/>
              </a:spcAft>
              <a:buFontTx/>
              <a:buNone/>
              <a:tabLst/>
              <a:defRPr sz="1400" b="0">
                <a:solidFill>
                  <a:srgbClr val="FFFFFF"/>
                </a:solidFill>
              </a:defRPr>
            </a:lvl3pPr>
            <a:lvl4pPr marL="1251822" indent="-1251822">
              <a:spcAft>
                <a:spcPts val="0"/>
              </a:spcAft>
              <a:buFontTx/>
              <a:buNone/>
              <a:tabLst/>
              <a:defRPr sz="1400">
                <a:solidFill>
                  <a:srgbClr val="FFFFFF"/>
                </a:solidFill>
              </a:defRPr>
            </a:lvl4pPr>
            <a:lvl5pPr marL="1251822" indent="-1251822">
              <a:spcAft>
                <a:spcPts val="0"/>
              </a:spcAft>
              <a:buFontTx/>
              <a:buNone/>
              <a:tabLst/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392" y="2061355"/>
            <a:ext cx="11704320" cy="3564278"/>
          </a:xfrm>
        </p:spPr>
        <p:txBody>
          <a:bodyPr anchor="t"/>
          <a:lstStyle>
            <a:lvl1pPr>
              <a:defRPr sz="71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Subtitle 8"/>
          <p:cNvSpPr txBox="1">
            <a:spLocks/>
          </p:cNvSpPr>
          <p:nvPr userDrawn="1"/>
        </p:nvSpPr>
        <p:spPr bwMode="auto">
          <a:xfrm>
            <a:off x="10747022" y="1047002"/>
            <a:ext cx="1596700" cy="2256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25010" tIns="62507" rIns="125010" bIns="62507" numCol="1" anchor="t" anchorCtr="0" compatLnSpc="1">
            <a:prstTxWarp prst="textNoShape">
              <a:avLst/>
            </a:prstTxWarp>
          </a:bodyPr>
          <a:lstStyle/>
          <a:p>
            <a:pPr algn="r" defTabSz="1251822" eaLnBrk="0" fontAlgn="base">
              <a:spcBef>
                <a:spcPct val="20000"/>
              </a:spcBef>
              <a:spcAft>
                <a:spcPts val="853"/>
              </a:spcAft>
              <a:buClr>
                <a:srgbClr val="A3B222"/>
              </a:buClr>
              <a:defRPr/>
            </a:pPr>
            <a:r>
              <a:rPr lang="en-US" b="1" dirty="0">
                <a:solidFill>
                  <a:srgbClr val="FFFFFF"/>
                </a:solidFill>
                <a:latin typeface="Arial"/>
                <a:ea typeface="ヒラギノ角ゴ Pro W3"/>
              </a:rPr>
              <a:t>June 8, 2012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625" y="372594"/>
            <a:ext cx="5036776" cy="979614"/>
          </a:xfrm>
          <a:prstGeom prst="rect">
            <a:avLst/>
          </a:prstGeom>
        </p:spPr>
      </p:pic>
      <p:sp>
        <p:nvSpPr>
          <p:cNvPr id="12" name="Rectangle 11"/>
          <p:cNvSpPr/>
          <p:nvPr userDrawn="1"/>
        </p:nvSpPr>
        <p:spPr bwMode="auto">
          <a:xfrm>
            <a:off x="650240" y="1589476"/>
            <a:ext cx="11704320" cy="245646"/>
          </a:xfrm>
          <a:prstGeom prst="rect">
            <a:avLst/>
          </a:prstGeom>
          <a:solidFill>
            <a:schemeClr val="bg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5010" tIns="62507" rIns="125010" bIns="62507" numCol="1" rtlCol="0" anchor="t" anchorCtr="0" compatLnSpc="1">
            <a:prstTxWarp prst="textNoShape">
              <a:avLst/>
            </a:prstTxWarp>
          </a:bodyPr>
          <a:lstStyle/>
          <a:p>
            <a:pPr defTabSz="1251822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 dirty="0">
              <a:latin typeface="Arial"/>
              <a:ea typeface="ヒラギノ角ゴ Pro W3"/>
            </a:endParaRPr>
          </a:p>
        </p:txBody>
      </p:sp>
    </p:spTree>
    <p:extLst>
      <p:ext uri="{BB962C8B-B14F-4D97-AF65-F5344CB8AC3E}">
        <p14:creationId xmlns:p14="http://schemas.microsoft.com/office/powerpoint/2010/main" val="3847302508"/>
      </p:ext>
    </p:extLst>
  </p:cSld>
  <p:clrMapOvr>
    <a:masterClrMapping/>
  </p:clrMapOvr>
</p:sldLayout>
</file>

<file path=ppt/slideLayouts/slideLayout4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 bwMode="auto">
          <a:xfrm>
            <a:off x="0" y="0"/>
            <a:ext cx="13004800" cy="9753600"/>
          </a:xfrm>
          <a:prstGeom prst="rect">
            <a:avLst/>
          </a:prstGeom>
          <a:solidFill>
            <a:srgbClr val="0065A4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5010" tIns="62507" rIns="125010" bIns="62507" numCol="1" rtlCol="0" anchor="t" anchorCtr="0" compatLnSpc="1">
            <a:prstTxWarp prst="textNoShape">
              <a:avLst/>
            </a:prstTxWarp>
          </a:bodyPr>
          <a:lstStyle/>
          <a:p>
            <a:pPr defTabSz="1251822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 dirty="0">
              <a:latin typeface="Arial"/>
              <a:ea typeface="ヒラギノ角ゴ Pro W3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392" y="5641800"/>
            <a:ext cx="11704320" cy="3067419"/>
          </a:xfrm>
        </p:spPr>
        <p:txBody>
          <a:bodyPr/>
          <a:lstStyle>
            <a:lvl1pPr marL="0" indent="0">
              <a:spcAft>
                <a:spcPts val="0"/>
              </a:spcAft>
              <a:buFontTx/>
              <a:buNone/>
              <a:tabLst>
                <a:tab pos="1251822" algn="l"/>
              </a:tabLst>
              <a:defRPr sz="2800" b="1">
                <a:solidFill>
                  <a:srgbClr val="FFFFFF"/>
                </a:solidFill>
              </a:defRPr>
            </a:lvl1pPr>
            <a:lvl2pPr marL="0" indent="0">
              <a:spcAft>
                <a:spcPts val="0"/>
              </a:spcAft>
              <a:buFontTx/>
              <a:buNone/>
              <a:tabLst>
                <a:tab pos="938725" algn="l"/>
              </a:tabLst>
              <a:defRPr sz="1400" b="1">
                <a:solidFill>
                  <a:srgbClr val="FFFFFF"/>
                </a:solidFill>
              </a:defRPr>
            </a:lvl2pPr>
            <a:lvl3pPr marL="1251822" indent="-1251822">
              <a:spcAft>
                <a:spcPts val="0"/>
              </a:spcAft>
              <a:buFontTx/>
              <a:buNone/>
              <a:tabLst/>
              <a:defRPr sz="1400" b="0">
                <a:solidFill>
                  <a:srgbClr val="FFFFFF"/>
                </a:solidFill>
              </a:defRPr>
            </a:lvl3pPr>
            <a:lvl4pPr marL="1251822" indent="-1251822">
              <a:spcAft>
                <a:spcPts val="0"/>
              </a:spcAft>
              <a:buFontTx/>
              <a:buNone/>
              <a:tabLst/>
              <a:defRPr sz="1400">
                <a:solidFill>
                  <a:srgbClr val="FFFFFF"/>
                </a:solidFill>
              </a:defRPr>
            </a:lvl4pPr>
            <a:lvl5pPr marL="1251822" indent="-1251822">
              <a:spcAft>
                <a:spcPts val="0"/>
              </a:spcAft>
              <a:buFontTx/>
              <a:buNone/>
              <a:tabLst/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392" y="2061355"/>
            <a:ext cx="11704320" cy="3564278"/>
          </a:xfrm>
        </p:spPr>
        <p:txBody>
          <a:bodyPr anchor="t"/>
          <a:lstStyle>
            <a:lvl1pPr>
              <a:defRPr sz="71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Subtitle 8"/>
          <p:cNvSpPr txBox="1">
            <a:spLocks/>
          </p:cNvSpPr>
          <p:nvPr userDrawn="1"/>
        </p:nvSpPr>
        <p:spPr bwMode="auto">
          <a:xfrm>
            <a:off x="10747022" y="1047002"/>
            <a:ext cx="1596700" cy="2256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25010" tIns="62507" rIns="125010" bIns="62507" numCol="1" anchor="t" anchorCtr="0" compatLnSpc="1">
            <a:prstTxWarp prst="textNoShape">
              <a:avLst/>
            </a:prstTxWarp>
          </a:bodyPr>
          <a:lstStyle/>
          <a:p>
            <a:pPr algn="r" defTabSz="1251822" eaLnBrk="0" fontAlgn="base">
              <a:spcBef>
                <a:spcPct val="20000"/>
              </a:spcBef>
              <a:spcAft>
                <a:spcPts val="853"/>
              </a:spcAft>
              <a:buClr>
                <a:srgbClr val="A3B222"/>
              </a:buClr>
              <a:defRPr/>
            </a:pPr>
            <a:r>
              <a:rPr lang="en-US" b="1" dirty="0">
                <a:latin typeface="Arial"/>
                <a:ea typeface="ヒラギノ角ゴ Pro W3"/>
              </a:rPr>
              <a:t>MONTH XX, 2012</a:t>
            </a:r>
          </a:p>
        </p:txBody>
      </p:sp>
      <p:sp>
        <p:nvSpPr>
          <p:cNvPr id="12" name="Rectangle 11"/>
          <p:cNvSpPr/>
          <p:nvPr userDrawn="1"/>
        </p:nvSpPr>
        <p:spPr bwMode="auto">
          <a:xfrm>
            <a:off x="650240" y="1589476"/>
            <a:ext cx="11704320" cy="245646"/>
          </a:xfrm>
          <a:prstGeom prst="rect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5010" tIns="62507" rIns="125010" bIns="62507" numCol="1" rtlCol="0" anchor="t" anchorCtr="0" compatLnSpc="1">
            <a:prstTxWarp prst="textNoShape">
              <a:avLst/>
            </a:prstTxWarp>
          </a:bodyPr>
          <a:lstStyle/>
          <a:p>
            <a:pPr defTabSz="1251822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 dirty="0">
              <a:latin typeface="Arial"/>
              <a:ea typeface="ヒラギノ角ゴ Pro W3"/>
            </a:endParaRPr>
          </a:p>
        </p:txBody>
      </p:sp>
      <p:pic>
        <p:nvPicPr>
          <p:cNvPr id="10" name="Picture 9" descr="CCRC_logo_reverse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17898" y="130049"/>
            <a:ext cx="4473651" cy="1509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455795"/>
      </p:ext>
    </p:extLst>
  </p:cSld>
  <p:clrMapOvr>
    <a:masterClrMapping/>
  </p:clrMapOvr>
</p:sldLayout>
</file>

<file path=ppt/slideLayouts/slideLayout4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 bwMode="auto">
          <a:xfrm>
            <a:off x="0" y="0"/>
            <a:ext cx="13004800" cy="9753600"/>
          </a:xfrm>
          <a:prstGeom prst="rect">
            <a:avLst/>
          </a:prstGeom>
          <a:solidFill>
            <a:srgbClr val="0065A4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5010" tIns="62507" rIns="125010" bIns="62507" numCol="1" rtlCol="0" anchor="t" anchorCtr="0" compatLnSpc="1">
            <a:prstTxWarp prst="textNoShape">
              <a:avLst/>
            </a:prstTxWarp>
          </a:bodyPr>
          <a:lstStyle/>
          <a:p>
            <a:pPr defTabSz="1251822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 dirty="0">
              <a:latin typeface="Arial"/>
              <a:ea typeface="ヒラギノ角ゴ Pro W3"/>
            </a:endParaRPr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76392" y="1067928"/>
            <a:ext cx="11704320" cy="5477370"/>
          </a:xfrm>
        </p:spPr>
        <p:txBody>
          <a:bodyPr anchor="t"/>
          <a:lstStyle>
            <a:lvl1pPr>
              <a:spcBef>
                <a:spcPts val="0"/>
              </a:spcBef>
              <a:defRPr sz="85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76392" y="6546352"/>
            <a:ext cx="7610216" cy="1250809"/>
          </a:xfrm>
        </p:spPr>
        <p:txBody>
          <a:bodyPr/>
          <a:lstStyle>
            <a:lvl1pPr marL="0" indent="0">
              <a:spcAft>
                <a:spcPts val="853"/>
              </a:spcAft>
              <a:buFontTx/>
              <a:buNone/>
              <a:defRPr sz="28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8" name="Text Box 9"/>
          <p:cNvSpPr txBox="1">
            <a:spLocks noChangeArrowheads="1"/>
          </p:cNvSpPr>
          <p:nvPr userDrawn="1"/>
        </p:nvSpPr>
        <p:spPr bwMode="auto">
          <a:xfrm>
            <a:off x="8351972" y="412414"/>
            <a:ext cx="4132638" cy="2851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25010" tIns="62507" rIns="125010" bIns="62507">
            <a:prstTxWarp prst="textNoShape">
              <a:avLst/>
            </a:prstTxWarp>
            <a:spAutoFit/>
          </a:bodyPr>
          <a:lstStyle/>
          <a:p>
            <a:pPr algn="r" defTabSz="1251822" eaLnBrk="0" fontAlgn="base">
              <a:spcBef>
                <a:spcPts val="327"/>
              </a:spcBef>
              <a:spcAft>
                <a:spcPct val="0"/>
              </a:spcAft>
              <a:defRPr/>
            </a:pPr>
            <a:r>
              <a:rPr lang="en-US" sz="1000" b="1" kern="1200" dirty="0">
                <a:latin typeface="Arial"/>
                <a:ea typeface="ヒラギノ角ゴ Pro W3"/>
              </a:rPr>
              <a:t>PRESENTATION TITLE IN HEADER / JUNE 8, 2012</a:t>
            </a:r>
            <a:endParaRPr lang="en-US" sz="1000" kern="1200" dirty="0">
              <a:latin typeface="Arial"/>
              <a:ea typeface="ヒラギノ角ゴ Pro W3"/>
            </a:endParaRPr>
          </a:p>
        </p:txBody>
      </p:sp>
      <p:sp>
        <p:nvSpPr>
          <p:cNvPr id="9" name="Text Box 9"/>
          <p:cNvSpPr txBox="1">
            <a:spLocks noChangeArrowheads="1"/>
          </p:cNvSpPr>
          <p:nvPr userDrawn="1"/>
        </p:nvSpPr>
        <p:spPr bwMode="auto">
          <a:xfrm>
            <a:off x="520199" y="397964"/>
            <a:ext cx="4623929" cy="2851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25010" tIns="62507" rIns="125010" bIns="62507">
            <a:prstTxWarp prst="textNoShape">
              <a:avLst/>
            </a:prstTxWarp>
            <a:spAutoFit/>
          </a:bodyPr>
          <a:lstStyle/>
          <a:p>
            <a:pPr defTabSz="1251822" eaLnBrk="0" fontAlgn="base">
              <a:spcBef>
                <a:spcPts val="327"/>
              </a:spcBef>
              <a:spcAft>
                <a:spcPct val="0"/>
              </a:spcAft>
              <a:defRPr/>
            </a:pPr>
            <a:r>
              <a:rPr lang="en-US" sz="1000" b="1" kern="1200" dirty="0">
                <a:latin typeface="Arial"/>
                <a:ea typeface="ヒラギノ角ゴ Pro W3"/>
              </a:rPr>
              <a:t>COMMUNITY COLLEGE RESEARCH CENTER</a:t>
            </a:r>
            <a:endParaRPr lang="en-US" sz="1000" kern="1200" dirty="0">
              <a:latin typeface="Arial"/>
              <a:ea typeface="ヒラギノ角ゴ Pro W3"/>
            </a:endParaRPr>
          </a:p>
        </p:txBody>
      </p:sp>
      <p:sp>
        <p:nvSpPr>
          <p:cNvPr id="10" name="Rectangle 9"/>
          <p:cNvSpPr/>
          <p:nvPr userDrawn="1"/>
        </p:nvSpPr>
        <p:spPr bwMode="auto">
          <a:xfrm>
            <a:off x="650240" y="751389"/>
            <a:ext cx="11704320" cy="245646"/>
          </a:xfrm>
          <a:prstGeom prst="rect">
            <a:avLst/>
          </a:prstGeom>
          <a:solidFill>
            <a:srgbClr val="14131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5010" tIns="62507" rIns="125010" bIns="62507" numCol="1" rtlCol="0" anchor="t" anchorCtr="0" compatLnSpc="1">
            <a:prstTxWarp prst="textNoShape">
              <a:avLst/>
            </a:prstTxWarp>
          </a:bodyPr>
          <a:lstStyle/>
          <a:p>
            <a:pPr defTabSz="1251822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>
              <a:latin typeface="Arial"/>
              <a:ea typeface="ヒラギノ角ゴ Pro W3"/>
            </a:endParaRPr>
          </a:p>
        </p:txBody>
      </p:sp>
    </p:spTree>
    <p:extLst>
      <p:ext uri="{BB962C8B-B14F-4D97-AF65-F5344CB8AC3E}">
        <p14:creationId xmlns:p14="http://schemas.microsoft.com/office/powerpoint/2010/main" val="2962908333"/>
      </p:ext>
    </p:extLst>
  </p:cSld>
  <p:clrMapOvr>
    <a:masterClrMapping/>
  </p:clrMapOvr>
</p:sldLayout>
</file>

<file path=ppt/slideLayouts/slideLayout4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462847" y="1068909"/>
            <a:ext cx="11971694" cy="5463371"/>
          </a:xfrm>
        </p:spPr>
        <p:txBody>
          <a:bodyPr anchor="t"/>
          <a:lstStyle>
            <a:lvl1pPr>
              <a:spcBef>
                <a:spcPts val="0"/>
              </a:spcBef>
              <a:defRPr sz="8500">
                <a:solidFill>
                  <a:srgbClr val="141313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br>
              <a:rPr lang="en-US" dirty="0"/>
            </a:br>
            <a:endParaRPr lang="en-US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76393" y="6530546"/>
            <a:ext cx="7784064" cy="1250809"/>
          </a:xfrm>
        </p:spPr>
        <p:txBody>
          <a:bodyPr/>
          <a:lstStyle>
            <a:lvl1pPr marL="0" indent="0">
              <a:spcAft>
                <a:spcPts val="853"/>
              </a:spcAft>
              <a:buFontTx/>
              <a:buNone/>
              <a:defRPr sz="2800" b="1">
                <a:solidFill>
                  <a:srgbClr val="141313"/>
                </a:solidFill>
              </a:defRPr>
            </a:lvl1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48143328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3739" y="0"/>
            <a:ext cx="11921067" cy="97536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851276-8AA3-45B3-B0A6-46CAA8919132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3/19/18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F92A1F-C262-492F-8713-C803F59D72B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0" y="1"/>
            <a:ext cx="13004800" cy="1264356"/>
          </a:xfrm>
          <a:prstGeom prst="rect">
            <a:avLst/>
          </a:prstGeom>
          <a:gradFill>
            <a:gsLst>
              <a:gs pos="44000">
                <a:schemeClr val="bg1">
                  <a:tint val="98000"/>
                  <a:satMod val="130000"/>
                  <a:shade val="90000"/>
                  <a:lumMod val="103000"/>
                </a:schemeClr>
              </a:gs>
              <a:gs pos="14000">
                <a:srgbClr val="7E98B8"/>
              </a:gs>
              <a:gs pos="100000">
                <a:srgbClr val="003474"/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2925" tIns="61534" rIns="122925" bIns="61534" rtlCol="0" anchor="ctr"/>
          <a:lstStyle/>
          <a:p>
            <a:pPr algn="ctr" defTabSz="615965" hangingPunct="1"/>
            <a:endParaRPr lang="en-US" sz="2600" kern="1200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 userDrawn="1"/>
        </p:nvSpPr>
        <p:spPr>
          <a:xfrm>
            <a:off x="0" y="1477039"/>
            <a:ext cx="13004800" cy="8276560"/>
          </a:xfrm>
          <a:prstGeom prst="rect">
            <a:avLst/>
          </a:prstGeom>
          <a:gradFill>
            <a:gsLst>
              <a:gs pos="0">
                <a:schemeClr val="bg1">
                  <a:tint val="93000"/>
                  <a:satMod val="150000"/>
                  <a:shade val="98000"/>
                  <a:lumMod val="102000"/>
                  <a:alpha val="0"/>
                </a:schemeClr>
              </a:gs>
              <a:gs pos="0">
                <a:schemeClr val="bg1">
                  <a:tint val="98000"/>
                  <a:satMod val="130000"/>
                  <a:shade val="90000"/>
                  <a:lumMod val="103000"/>
                  <a:alpha val="7000"/>
                </a:schemeClr>
              </a:gs>
              <a:gs pos="61000">
                <a:srgbClr val="C5CFE1">
                  <a:alpha val="33725"/>
                </a:srgbClr>
              </a:gs>
            </a:gsLst>
            <a:lin ang="4200000" scaled="0"/>
          </a:gradFill>
          <a:ln>
            <a:noFill/>
          </a:ln>
          <a:effectLst>
            <a:outerShdw blurRad="50800" dist="50800" dir="5400000" algn="ctr" rotWithShape="0">
              <a:srgbClr val="000000">
                <a:alpha val="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2925" tIns="61534" rIns="122925" bIns="61534" rtlCol="0" anchor="ctr"/>
          <a:lstStyle/>
          <a:p>
            <a:pPr algn="ctr" defTabSz="615965" hangingPunct="1"/>
            <a:endParaRPr lang="en-US" sz="2600" kern="1200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 userDrawn="1"/>
        </p:nvSpPr>
        <p:spPr>
          <a:xfrm>
            <a:off x="3" y="1272192"/>
            <a:ext cx="13004800" cy="65023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2925" tIns="61534" rIns="122925" bIns="61534" rtlCol="0" anchor="ctr"/>
          <a:lstStyle/>
          <a:p>
            <a:pPr algn="ctr" defTabSz="615965" hangingPunct="1"/>
            <a:endParaRPr lang="en-US" sz="2600" kern="1200">
              <a:solidFill>
                <a:prstClr val="white"/>
              </a:solidFill>
            </a:endParaRPr>
          </a:p>
        </p:txBody>
      </p:sp>
      <p:pic>
        <p:nvPicPr>
          <p:cNvPr id="12" name="Picture 11"/>
          <p:cNvPicPr/>
          <p:nvPr userDrawn="1"/>
        </p:nvPicPr>
        <p:blipFill>
          <a:blip r:embed="rId3">
            <a:clrChange>
              <a:clrFrom>
                <a:srgbClr val="2F5597"/>
              </a:clrFrom>
              <a:clrTo>
                <a:srgbClr val="2F5597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48088" y="303296"/>
            <a:ext cx="3023337" cy="87436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34814013"/>
      </p:ext>
    </p:extLst>
  </p:cSld>
  <p:clrMapOvr>
    <a:masterClrMapping/>
  </p:clrMapOvr>
</p:sldLayout>
</file>

<file path=ppt/slideLayouts/slideLayout4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392" y="2856990"/>
            <a:ext cx="11704320" cy="6364678"/>
          </a:xfrm>
        </p:spPr>
        <p:txBody>
          <a:bodyPr/>
          <a:lstStyle>
            <a:lvl1pPr>
              <a:buClr>
                <a:schemeClr val="bg2"/>
              </a:buClr>
              <a:defRPr/>
            </a:lvl1pPr>
            <a:lvl2pPr>
              <a:buClr>
                <a:schemeClr val="bg2"/>
              </a:buClr>
              <a:defRPr/>
            </a:lvl2pPr>
            <a:lvl3pPr>
              <a:buClr>
                <a:schemeClr val="bg2"/>
              </a:buClr>
              <a:defRPr/>
            </a:lvl3pPr>
            <a:lvl4pPr>
              <a:buClr>
                <a:schemeClr val="bg2"/>
              </a:buClr>
              <a:defRPr/>
            </a:lvl4pPr>
            <a:lvl5pPr>
              <a:buClr>
                <a:schemeClr val="bg2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392" y="1083733"/>
            <a:ext cx="11704320" cy="1625600"/>
          </a:xfrm>
        </p:spPr>
        <p:txBody>
          <a:bodyPr anchor="ctr"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463397741"/>
      </p:ext>
    </p:extLst>
  </p:cSld>
  <p:clrMapOvr>
    <a:masterClrMapping/>
  </p:clrMapOvr>
</p:sldLayout>
</file>

<file path=ppt/slideLayouts/slideLayout4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 bwMode="auto">
          <a:xfrm>
            <a:off x="0" y="0"/>
            <a:ext cx="13004800" cy="9753600"/>
          </a:xfrm>
          <a:prstGeom prst="rect">
            <a:avLst/>
          </a:prstGeom>
          <a:solidFill>
            <a:schemeClr val="bg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5010" tIns="62507" rIns="125010" bIns="62507" numCol="1" rtlCol="0" anchor="t" anchorCtr="0" compatLnSpc="1">
            <a:prstTxWarp prst="textNoShape">
              <a:avLst/>
            </a:prstTxWarp>
          </a:bodyPr>
          <a:lstStyle/>
          <a:p>
            <a:pPr defTabSz="1251822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 dirty="0">
              <a:latin typeface="Arial"/>
              <a:ea typeface="ヒラギノ角ゴ Pro W3"/>
            </a:endParaRPr>
          </a:p>
        </p:txBody>
      </p:sp>
      <p:sp>
        <p:nvSpPr>
          <p:cNvPr id="5" name="Text Box 9"/>
          <p:cNvSpPr txBox="1">
            <a:spLocks noChangeArrowheads="1"/>
          </p:cNvSpPr>
          <p:nvPr userDrawn="1"/>
        </p:nvSpPr>
        <p:spPr bwMode="auto">
          <a:xfrm>
            <a:off x="8351972" y="412414"/>
            <a:ext cx="4132638" cy="2851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25010" tIns="62507" rIns="125010" bIns="62507">
            <a:prstTxWarp prst="textNoShape">
              <a:avLst/>
            </a:prstTxWarp>
            <a:spAutoFit/>
          </a:bodyPr>
          <a:lstStyle/>
          <a:p>
            <a:pPr algn="r" defTabSz="1251822" eaLnBrk="0" fontAlgn="base">
              <a:spcBef>
                <a:spcPts val="327"/>
              </a:spcBef>
              <a:spcAft>
                <a:spcPct val="0"/>
              </a:spcAft>
              <a:defRPr/>
            </a:pPr>
            <a:r>
              <a:rPr lang="en-US" sz="1000" b="1" kern="1200" dirty="0">
                <a:latin typeface="Arial"/>
                <a:ea typeface="ヒラギノ角ゴ Pro W3"/>
              </a:rPr>
              <a:t>PRESENTATION TITLE IN HEADER / MONTH XX, 2012</a:t>
            </a:r>
            <a:endParaRPr lang="en-US" sz="1000" kern="1200" dirty="0">
              <a:latin typeface="Arial"/>
              <a:ea typeface="ヒラギノ角ゴ Pro W3"/>
            </a:endParaRPr>
          </a:p>
        </p:txBody>
      </p:sp>
      <p:sp>
        <p:nvSpPr>
          <p:cNvPr id="6" name="Text Box 9"/>
          <p:cNvSpPr txBox="1">
            <a:spLocks noChangeArrowheads="1"/>
          </p:cNvSpPr>
          <p:nvPr userDrawn="1"/>
        </p:nvSpPr>
        <p:spPr bwMode="auto">
          <a:xfrm>
            <a:off x="520199" y="397964"/>
            <a:ext cx="4623929" cy="2851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25010" tIns="62507" rIns="125010" bIns="62507">
            <a:prstTxWarp prst="textNoShape">
              <a:avLst/>
            </a:prstTxWarp>
            <a:spAutoFit/>
          </a:bodyPr>
          <a:lstStyle/>
          <a:p>
            <a:pPr defTabSz="1251822" eaLnBrk="0" fontAlgn="base">
              <a:spcBef>
                <a:spcPts val="327"/>
              </a:spcBef>
              <a:spcAft>
                <a:spcPct val="0"/>
              </a:spcAft>
              <a:defRPr/>
            </a:pPr>
            <a:r>
              <a:rPr lang="en-US" sz="1000" b="1" kern="1200" dirty="0">
                <a:latin typeface="Arial"/>
                <a:ea typeface="ヒラギノ角ゴ Pro W3"/>
              </a:rPr>
              <a:t>COMMUNITY COLLEGE RESEARCH CENTER</a:t>
            </a:r>
            <a:endParaRPr lang="en-US" sz="1000" kern="1200" dirty="0">
              <a:latin typeface="Arial"/>
              <a:ea typeface="ヒラギノ角ゴ Pro W3"/>
            </a:endParaRPr>
          </a:p>
        </p:txBody>
      </p:sp>
      <p:sp>
        <p:nvSpPr>
          <p:cNvPr id="7" name="Rectangle 6"/>
          <p:cNvSpPr/>
          <p:nvPr userDrawn="1"/>
        </p:nvSpPr>
        <p:spPr bwMode="auto">
          <a:xfrm>
            <a:off x="650240" y="751389"/>
            <a:ext cx="11704320" cy="245646"/>
          </a:xfrm>
          <a:prstGeom prst="rect">
            <a:avLst/>
          </a:prstGeom>
          <a:solidFill>
            <a:srgbClr val="14131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5010" tIns="62507" rIns="125010" bIns="62507" numCol="1" rtlCol="0" anchor="t" anchorCtr="0" compatLnSpc="1">
            <a:prstTxWarp prst="textNoShape">
              <a:avLst/>
            </a:prstTxWarp>
          </a:bodyPr>
          <a:lstStyle/>
          <a:p>
            <a:pPr defTabSz="1251822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>
              <a:latin typeface="Arial"/>
              <a:ea typeface="ヒラギノ角ゴ Pro W3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392" y="2856990"/>
            <a:ext cx="11704320" cy="6364678"/>
          </a:xfrm>
        </p:spPr>
        <p:txBody>
          <a:bodyPr/>
          <a:lstStyle>
            <a:lvl1pPr>
              <a:buClr>
                <a:schemeClr val="tx1"/>
              </a:buClr>
              <a:defRPr>
                <a:solidFill>
                  <a:srgbClr val="FFFFFF"/>
                </a:solidFill>
              </a:defRPr>
            </a:lvl1pPr>
            <a:lvl2pPr>
              <a:buClr>
                <a:schemeClr val="tx1"/>
              </a:buClr>
              <a:defRPr>
                <a:solidFill>
                  <a:srgbClr val="FFFFFF"/>
                </a:solidFill>
              </a:defRPr>
            </a:lvl2pPr>
            <a:lvl3pPr>
              <a:buClr>
                <a:schemeClr val="tx1"/>
              </a:buClr>
              <a:defRPr>
                <a:solidFill>
                  <a:srgbClr val="FFFFFF"/>
                </a:solidFill>
              </a:defRPr>
            </a:lvl3pPr>
            <a:lvl4pPr>
              <a:buClr>
                <a:schemeClr val="tx1"/>
              </a:buClr>
              <a:defRPr>
                <a:solidFill>
                  <a:srgbClr val="FFFFFF"/>
                </a:solidFill>
              </a:defRPr>
            </a:lvl4pPr>
            <a:lvl5pPr>
              <a:buClr>
                <a:schemeClr val="tx1"/>
              </a:buCl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392" y="1083733"/>
            <a:ext cx="11704320" cy="1625600"/>
          </a:xfrm>
        </p:spPr>
        <p:txBody>
          <a:bodyPr anchor="ctr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40763594"/>
      </p:ext>
    </p:extLst>
  </p:cSld>
  <p:clrMapOvr>
    <a:masterClrMapping/>
  </p:clrMapOvr>
</p:sldLayout>
</file>

<file path=ppt/slideLayouts/slideLayout4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 bwMode="auto">
          <a:xfrm>
            <a:off x="0" y="0"/>
            <a:ext cx="13004800" cy="9753600"/>
          </a:xfrm>
          <a:prstGeom prst="rect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5010" tIns="62507" rIns="125010" bIns="62507" numCol="1" rtlCol="0" anchor="t" anchorCtr="0" compatLnSpc="1">
            <a:prstTxWarp prst="textNoShape">
              <a:avLst/>
            </a:prstTxWarp>
          </a:bodyPr>
          <a:lstStyle/>
          <a:p>
            <a:pPr defTabSz="1251822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 dirty="0">
              <a:latin typeface="Arial"/>
              <a:ea typeface="ヒラギノ角ゴ Pro W3"/>
            </a:endParaRPr>
          </a:p>
        </p:txBody>
      </p:sp>
      <p:sp>
        <p:nvSpPr>
          <p:cNvPr id="6" name="Text Box 9"/>
          <p:cNvSpPr txBox="1">
            <a:spLocks noChangeArrowheads="1"/>
          </p:cNvSpPr>
          <p:nvPr userDrawn="1"/>
        </p:nvSpPr>
        <p:spPr bwMode="auto">
          <a:xfrm>
            <a:off x="520199" y="397964"/>
            <a:ext cx="4623929" cy="2851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25010" tIns="62507" rIns="125010" bIns="62507">
            <a:prstTxWarp prst="textNoShape">
              <a:avLst/>
            </a:prstTxWarp>
            <a:spAutoFit/>
          </a:bodyPr>
          <a:lstStyle/>
          <a:p>
            <a:pPr defTabSz="1251822" eaLnBrk="0" fontAlgn="base">
              <a:spcBef>
                <a:spcPts val="327"/>
              </a:spcBef>
              <a:spcAft>
                <a:spcPct val="0"/>
              </a:spcAft>
              <a:defRPr/>
            </a:pPr>
            <a:r>
              <a:rPr lang="en-US" sz="1000" b="1" kern="1200" dirty="0">
                <a:solidFill>
                  <a:srgbClr val="FFFFFF"/>
                </a:solidFill>
                <a:latin typeface="Arial"/>
                <a:ea typeface="ヒラギノ角ゴ Pro W3"/>
              </a:rPr>
              <a:t>COMMUNITY COLLEGE RESEARCH CENTER</a:t>
            </a:r>
            <a:endParaRPr lang="en-US" sz="1000" kern="1200" dirty="0">
              <a:solidFill>
                <a:srgbClr val="FFFFFF"/>
              </a:solidFill>
              <a:latin typeface="Arial"/>
              <a:ea typeface="ヒラギノ角ゴ Pro W3"/>
            </a:endParaRPr>
          </a:p>
        </p:txBody>
      </p:sp>
      <p:sp>
        <p:nvSpPr>
          <p:cNvPr id="7" name="Rectangle 6"/>
          <p:cNvSpPr/>
          <p:nvPr userDrawn="1"/>
        </p:nvSpPr>
        <p:spPr bwMode="auto">
          <a:xfrm>
            <a:off x="650240" y="751389"/>
            <a:ext cx="11704320" cy="245646"/>
          </a:xfrm>
          <a:prstGeom prst="rect">
            <a:avLst/>
          </a:prstGeom>
          <a:solidFill>
            <a:srgbClr val="0065A4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5010" tIns="62507" rIns="125010" bIns="62507" numCol="1" rtlCol="0" anchor="t" anchorCtr="0" compatLnSpc="1">
            <a:prstTxWarp prst="textNoShape">
              <a:avLst/>
            </a:prstTxWarp>
          </a:bodyPr>
          <a:lstStyle/>
          <a:p>
            <a:pPr defTabSz="1251822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>
              <a:latin typeface="Arial"/>
              <a:ea typeface="ヒラギノ角ゴ Pro W3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392" y="2856990"/>
            <a:ext cx="11704320" cy="6364678"/>
          </a:xfrm>
        </p:spPr>
        <p:txBody>
          <a:bodyPr/>
          <a:lstStyle>
            <a:lvl1pPr>
              <a:buClr>
                <a:schemeClr val="accent4"/>
              </a:buClr>
              <a:defRPr>
                <a:solidFill>
                  <a:srgbClr val="FFFFFF"/>
                </a:solidFill>
              </a:defRPr>
            </a:lvl1pPr>
            <a:lvl2pPr>
              <a:buClr>
                <a:schemeClr val="accent4"/>
              </a:buClr>
              <a:defRPr>
                <a:solidFill>
                  <a:srgbClr val="FFFFFF"/>
                </a:solidFill>
              </a:defRPr>
            </a:lvl2pPr>
            <a:lvl3pPr>
              <a:buClr>
                <a:schemeClr val="accent4"/>
              </a:buClr>
              <a:defRPr>
                <a:solidFill>
                  <a:srgbClr val="FFFFFF"/>
                </a:solidFill>
              </a:defRPr>
            </a:lvl3pPr>
            <a:lvl4pPr>
              <a:buClr>
                <a:schemeClr val="accent4"/>
              </a:buClr>
              <a:defRPr>
                <a:solidFill>
                  <a:srgbClr val="FFFFFF"/>
                </a:solidFill>
              </a:defRPr>
            </a:lvl4pPr>
            <a:lvl5pPr>
              <a:buClr>
                <a:schemeClr val="accent4"/>
              </a:buCl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392" y="1083733"/>
            <a:ext cx="11704320" cy="1625600"/>
          </a:xfrm>
        </p:spPr>
        <p:txBody>
          <a:bodyPr anchor="ctr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604096624"/>
      </p:ext>
    </p:extLst>
  </p:cSld>
  <p:clrMapOvr>
    <a:masterClrMapping/>
  </p:clrMapOvr>
</p:sldLayout>
</file>

<file path=ppt/slideLayouts/slideLayout4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7333" y="1083733"/>
            <a:ext cx="11704321" cy="1625600"/>
          </a:xfrm>
        </p:spPr>
        <p:txBody>
          <a:bodyPr anchor="ctr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476395" y="2848487"/>
            <a:ext cx="5659496" cy="6431959"/>
          </a:xfrm>
          <a:ln>
            <a:noFill/>
          </a:ln>
        </p:spPr>
        <p:txBody>
          <a:bodyPr/>
          <a:lstStyle>
            <a:lvl1pPr>
              <a:spcBef>
                <a:spcPts val="614"/>
              </a:spcBef>
              <a:buClr>
                <a:schemeClr val="bg2"/>
              </a:buClr>
              <a:defRPr/>
            </a:lvl1pPr>
            <a:lvl2pPr>
              <a:spcBef>
                <a:spcPts val="614"/>
              </a:spcBef>
              <a:buClr>
                <a:schemeClr val="bg2"/>
              </a:buClr>
              <a:defRPr/>
            </a:lvl2pPr>
            <a:lvl3pPr>
              <a:spcBef>
                <a:spcPts val="614"/>
              </a:spcBef>
              <a:buClr>
                <a:schemeClr val="bg2"/>
              </a:buClr>
              <a:defRPr/>
            </a:lvl3pPr>
            <a:lvl4pPr>
              <a:spcBef>
                <a:spcPts val="614"/>
              </a:spcBef>
              <a:buClr>
                <a:schemeClr val="bg2"/>
              </a:buClr>
              <a:defRPr/>
            </a:lvl4pPr>
            <a:lvl5pPr>
              <a:spcBef>
                <a:spcPts val="614"/>
              </a:spcBef>
              <a:buClr>
                <a:schemeClr val="bg2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6521219" y="2848487"/>
            <a:ext cx="5659496" cy="6431959"/>
          </a:xfrm>
          <a:ln>
            <a:noFill/>
          </a:ln>
        </p:spPr>
        <p:txBody>
          <a:bodyPr/>
          <a:lstStyle>
            <a:lvl1pPr>
              <a:spcBef>
                <a:spcPts val="614"/>
              </a:spcBef>
              <a:buClr>
                <a:schemeClr val="bg2"/>
              </a:buClr>
              <a:defRPr/>
            </a:lvl1pPr>
            <a:lvl2pPr>
              <a:spcBef>
                <a:spcPts val="614"/>
              </a:spcBef>
              <a:buClr>
                <a:schemeClr val="bg2"/>
              </a:buClr>
              <a:defRPr/>
            </a:lvl2pPr>
            <a:lvl3pPr>
              <a:spcBef>
                <a:spcPts val="614"/>
              </a:spcBef>
              <a:buClr>
                <a:schemeClr val="bg2"/>
              </a:buClr>
              <a:defRPr/>
            </a:lvl3pPr>
            <a:lvl4pPr>
              <a:spcBef>
                <a:spcPts val="614"/>
              </a:spcBef>
              <a:buClr>
                <a:schemeClr val="bg2"/>
              </a:buClr>
              <a:defRPr/>
            </a:lvl4pPr>
            <a:lvl5pPr>
              <a:spcBef>
                <a:spcPts val="614"/>
              </a:spcBef>
              <a:buClr>
                <a:schemeClr val="bg2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865742257"/>
      </p:ext>
    </p:extLst>
  </p:cSld>
  <p:clrMapOvr>
    <a:masterClrMapping/>
  </p:clrMapOvr>
</p:sldLayout>
</file>

<file path=ppt/slideLayouts/slideLayout4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 bwMode="auto">
          <a:xfrm>
            <a:off x="476398" y="3384410"/>
            <a:ext cx="5660250" cy="5449374"/>
          </a:xfrm>
          <a:prstGeom prst="rect">
            <a:avLst/>
          </a:prstGeom>
          <a:noFill/>
          <a:ln w="3175" cap="flat" cmpd="sng" algn="ctr">
            <a:solidFill>
              <a:srgbClr val="14131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125010" tIns="62507" rIns="125010" bIns="62507">
            <a:prstTxWarp prst="textNoShape">
              <a:avLst/>
            </a:prstTxWarp>
          </a:bodyPr>
          <a:lstStyle/>
          <a:p>
            <a:pPr defTabSz="1251822" eaLnBrk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3400" kern="1200">
              <a:latin typeface="Arial"/>
              <a:ea typeface="ヒラギノ角ゴ Pro W3"/>
            </a:endParaRPr>
          </a:p>
        </p:txBody>
      </p:sp>
      <p:sp>
        <p:nvSpPr>
          <p:cNvPr id="10" name="Rectangle 9"/>
          <p:cNvSpPr/>
          <p:nvPr userDrawn="1"/>
        </p:nvSpPr>
        <p:spPr bwMode="auto">
          <a:xfrm>
            <a:off x="6520467" y="3006458"/>
            <a:ext cx="5660248" cy="5827325"/>
          </a:xfrm>
          <a:prstGeom prst="rect">
            <a:avLst/>
          </a:prstGeom>
          <a:noFill/>
          <a:ln w="3175" cap="flat" cmpd="sng" algn="ctr">
            <a:solidFill>
              <a:srgbClr val="14131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125010" tIns="62507" rIns="125010" bIns="62507">
            <a:prstTxWarp prst="textNoShape">
              <a:avLst/>
            </a:prstTxWarp>
          </a:bodyPr>
          <a:lstStyle/>
          <a:p>
            <a:pPr defTabSz="1251822" eaLnBrk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3400" kern="1200">
              <a:latin typeface="Arial"/>
              <a:ea typeface="ヒラギノ角ゴ Pro W3"/>
            </a:endParaRP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6521219" y="3435133"/>
            <a:ext cx="5659496" cy="5396841"/>
          </a:xfrm>
          <a:ln>
            <a:noFill/>
          </a:ln>
        </p:spPr>
        <p:txBody>
          <a:bodyPr/>
          <a:lstStyle>
            <a:lvl1pPr>
              <a:buClr>
                <a:schemeClr val="bg2"/>
              </a:buClr>
              <a:defRPr/>
            </a:lvl1pPr>
            <a:lvl2pPr>
              <a:buClr>
                <a:schemeClr val="bg2"/>
              </a:buClr>
              <a:defRPr/>
            </a:lvl2pPr>
            <a:lvl3pPr>
              <a:buClr>
                <a:schemeClr val="bg2"/>
              </a:buClr>
              <a:defRPr/>
            </a:lvl3pPr>
            <a:lvl4pPr>
              <a:buClr>
                <a:schemeClr val="bg2"/>
              </a:buClr>
              <a:defRPr/>
            </a:lvl4pPr>
            <a:lvl5pPr>
              <a:buClr>
                <a:schemeClr val="bg2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7404" y="1083733"/>
            <a:ext cx="11718771" cy="1625600"/>
          </a:xfrm>
        </p:spPr>
        <p:txBody>
          <a:bodyPr anchor="ctr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476395" y="3435133"/>
            <a:ext cx="5659496" cy="5411291"/>
          </a:xfrm>
          <a:ln>
            <a:noFill/>
          </a:ln>
        </p:spPr>
        <p:txBody>
          <a:bodyPr/>
          <a:lstStyle>
            <a:lvl1pPr>
              <a:buClr>
                <a:schemeClr val="bg2"/>
              </a:buClr>
              <a:defRPr/>
            </a:lvl1pPr>
            <a:lvl2pPr>
              <a:buClr>
                <a:schemeClr val="bg2"/>
              </a:buClr>
              <a:defRPr/>
            </a:lvl2pPr>
            <a:lvl3pPr>
              <a:buClr>
                <a:schemeClr val="bg2"/>
              </a:buClr>
              <a:defRPr/>
            </a:lvl3pPr>
            <a:lvl4pPr>
              <a:buClr>
                <a:schemeClr val="bg2"/>
              </a:buClr>
              <a:defRPr/>
            </a:lvl4pPr>
            <a:lvl5pPr>
              <a:buClr>
                <a:schemeClr val="bg2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476395" y="3006459"/>
            <a:ext cx="5659496" cy="435750"/>
          </a:xfrm>
          <a:solidFill>
            <a:srgbClr val="0065A4"/>
          </a:solidFill>
          <a:ln>
            <a:noFill/>
          </a:ln>
        </p:spPr>
        <p:txBody>
          <a:bodyPr anchor="ctr"/>
          <a:lstStyle>
            <a:lvl1pPr marL="389107" indent="-152266" algn="l">
              <a:buFontTx/>
              <a:buNone/>
              <a:defRPr sz="17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2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6521219" y="3006459"/>
            <a:ext cx="5659496" cy="435750"/>
          </a:xfrm>
          <a:solidFill>
            <a:srgbClr val="0065A4"/>
          </a:solidFill>
          <a:ln>
            <a:noFill/>
          </a:ln>
        </p:spPr>
        <p:txBody>
          <a:bodyPr anchor="ctr"/>
          <a:lstStyle>
            <a:lvl1pPr marL="473813" indent="-321484" algn="l">
              <a:buFontTx/>
              <a:buNone/>
              <a:defRPr sz="17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66667423"/>
      </p:ext>
    </p:extLst>
  </p:cSld>
  <p:clrMapOvr>
    <a:masterClrMapping/>
  </p:clrMapOvr>
</p:sldLayout>
</file>

<file path=ppt/slideLayouts/slideLayout4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399" y="1083734"/>
            <a:ext cx="11697095" cy="1635082"/>
          </a:xfrm>
        </p:spPr>
        <p:txBody>
          <a:bodyPr anchor="ctr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Box 2"/>
          <p:cNvSpPr txBox="1"/>
          <p:nvPr userDrawn="1"/>
        </p:nvSpPr>
        <p:spPr>
          <a:xfrm>
            <a:off x="896937" y="4421635"/>
            <a:ext cx="262583" cy="654480"/>
          </a:xfrm>
          <a:prstGeom prst="rect">
            <a:avLst/>
          </a:prstGeom>
          <a:noFill/>
        </p:spPr>
        <p:txBody>
          <a:bodyPr wrap="none" lIns="125010" tIns="62507" rIns="125010" bIns="62507" rtlCol="0">
            <a:spAutoFit/>
          </a:bodyPr>
          <a:lstStyle/>
          <a:p>
            <a:pPr defTabSz="1251822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 dirty="0">
              <a:latin typeface="Arial"/>
              <a:ea typeface="ヒラギノ角ゴ Pro W3"/>
            </a:endParaRPr>
          </a:p>
        </p:txBody>
      </p:sp>
    </p:spTree>
    <p:extLst>
      <p:ext uri="{BB962C8B-B14F-4D97-AF65-F5344CB8AC3E}">
        <p14:creationId xmlns:p14="http://schemas.microsoft.com/office/powerpoint/2010/main" val="3414860533"/>
      </p:ext>
    </p:extLst>
  </p:cSld>
  <p:clrMapOvr>
    <a:masterClrMapping/>
  </p:clrMapOvr>
</p:sldLayout>
</file>

<file path=ppt/slideLayouts/slideLayout4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7333" y="1067930"/>
            <a:ext cx="11704321" cy="1635082"/>
          </a:xfrm>
        </p:spPr>
        <p:txBody>
          <a:bodyPr anchor="ctr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476395" y="2831040"/>
            <a:ext cx="5659496" cy="6012159"/>
          </a:xfrm>
          <a:ln>
            <a:noFill/>
          </a:ln>
        </p:spPr>
        <p:txBody>
          <a:bodyPr/>
          <a:lstStyle>
            <a:lvl1pPr>
              <a:buClr>
                <a:schemeClr val="bg2"/>
              </a:buClr>
              <a:defRPr/>
            </a:lvl1pPr>
            <a:lvl2pPr>
              <a:buClr>
                <a:schemeClr val="bg2"/>
              </a:buClr>
              <a:defRPr/>
            </a:lvl2pPr>
            <a:lvl3pPr>
              <a:buClr>
                <a:schemeClr val="bg2"/>
              </a:buClr>
              <a:defRPr/>
            </a:lvl3pPr>
            <a:lvl4pPr>
              <a:buClr>
                <a:schemeClr val="bg2"/>
              </a:buClr>
              <a:defRPr/>
            </a:lvl4pPr>
            <a:lvl5pPr>
              <a:buClr>
                <a:schemeClr val="bg2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Chart Placeholder 6"/>
          <p:cNvSpPr>
            <a:spLocks noGrp="1"/>
          </p:cNvSpPr>
          <p:nvPr>
            <p:ph type="chart" sz="quarter" idx="12"/>
          </p:nvPr>
        </p:nvSpPr>
        <p:spPr>
          <a:xfrm>
            <a:off x="6497889" y="2818167"/>
            <a:ext cx="5682826" cy="6024201"/>
          </a:xfrm>
        </p:spPr>
        <p:txBody>
          <a:bodyPr/>
          <a:lstStyle/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1643069313"/>
      </p:ext>
    </p:extLst>
  </p:cSld>
  <p:clrMapOvr>
    <a:masterClrMapping/>
  </p:clrMapOvr>
</p:sldLayout>
</file>

<file path=ppt/slideLayouts/slideLayout4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7" name="Chart Placeholder 6"/>
          <p:cNvSpPr>
            <a:spLocks noGrp="1"/>
          </p:cNvSpPr>
          <p:nvPr>
            <p:ph type="chart" sz="quarter" idx="12"/>
          </p:nvPr>
        </p:nvSpPr>
        <p:spPr>
          <a:xfrm>
            <a:off x="6497889" y="3131836"/>
            <a:ext cx="5682826" cy="5839367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6" name="Chart Placeholder 6"/>
          <p:cNvSpPr>
            <a:spLocks noGrp="1"/>
          </p:cNvSpPr>
          <p:nvPr>
            <p:ph type="chart" sz="quarter" idx="13"/>
          </p:nvPr>
        </p:nvSpPr>
        <p:spPr>
          <a:xfrm>
            <a:off x="476395" y="3131836"/>
            <a:ext cx="5682826" cy="5839367"/>
          </a:xfrm>
        </p:spPr>
        <p:txBody>
          <a:bodyPr/>
          <a:lstStyle/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1204701905"/>
      </p:ext>
    </p:extLst>
  </p:cSld>
  <p:clrMapOvr>
    <a:masterClrMapping/>
  </p:clrMapOvr>
</p:sldLayout>
</file>

<file path=ppt/slideLayouts/slideLayout4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 bwMode="auto">
          <a:xfrm>
            <a:off x="0" y="0"/>
            <a:ext cx="13004800" cy="9753600"/>
          </a:xfrm>
          <a:prstGeom prst="rect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5249" tIns="62625" rIns="125249" bIns="62625" numCol="1" rtlCol="0" anchor="t" anchorCtr="0" compatLnSpc="1">
            <a:prstTxWarp prst="textNoShape">
              <a:avLst/>
            </a:prstTxWarp>
          </a:bodyPr>
          <a:lstStyle/>
          <a:p>
            <a:pPr defTabSz="881637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 baseline="-25000" dirty="0">
              <a:solidFill>
                <a:prstClr val="black"/>
              </a:solidFill>
              <a:latin typeface="Arial" charset="0"/>
              <a:ea typeface="ヒラギノ角ゴ Pro W3" charset="-12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392" y="5641800"/>
            <a:ext cx="11704320" cy="3067419"/>
          </a:xfrm>
        </p:spPr>
        <p:txBody>
          <a:bodyPr/>
          <a:lstStyle>
            <a:lvl1pPr marL="0" indent="0">
              <a:spcAft>
                <a:spcPts val="0"/>
              </a:spcAft>
              <a:buFontTx/>
              <a:buNone/>
              <a:tabLst>
                <a:tab pos="1254099" algn="l"/>
              </a:tabLst>
              <a:defRPr sz="2800" b="1">
                <a:solidFill>
                  <a:srgbClr val="FFFFFF"/>
                </a:solidFill>
              </a:defRPr>
            </a:lvl1pPr>
            <a:lvl2pPr marL="0" indent="0">
              <a:spcAft>
                <a:spcPts val="0"/>
              </a:spcAft>
              <a:buFontTx/>
              <a:buNone/>
              <a:tabLst>
                <a:tab pos="940423" algn="l"/>
              </a:tabLst>
              <a:defRPr sz="1400" b="1">
                <a:solidFill>
                  <a:srgbClr val="FFFFFF"/>
                </a:solidFill>
              </a:defRPr>
            </a:lvl2pPr>
            <a:lvl3pPr marL="1254099" indent="-1254099">
              <a:spcAft>
                <a:spcPts val="0"/>
              </a:spcAft>
              <a:buFontTx/>
              <a:buNone/>
              <a:tabLst/>
              <a:defRPr sz="1400" b="0">
                <a:solidFill>
                  <a:srgbClr val="FFFFFF"/>
                </a:solidFill>
              </a:defRPr>
            </a:lvl3pPr>
            <a:lvl4pPr marL="1254099" indent="-1254099">
              <a:spcAft>
                <a:spcPts val="0"/>
              </a:spcAft>
              <a:buFontTx/>
              <a:buNone/>
              <a:tabLst/>
              <a:defRPr sz="1400">
                <a:solidFill>
                  <a:srgbClr val="FFFFFF"/>
                </a:solidFill>
              </a:defRPr>
            </a:lvl4pPr>
            <a:lvl5pPr marL="1254099" indent="-1254099">
              <a:spcAft>
                <a:spcPts val="0"/>
              </a:spcAft>
              <a:buFontTx/>
              <a:buNone/>
              <a:tabLst/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392" y="2061355"/>
            <a:ext cx="11704320" cy="3564278"/>
          </a:xfrm>
        </p:spPr>
        <p:txBody>
          <a:bodyPr anchor="t"/>
          <a:lstStyle>
            <a:lvl1pPr>
              <a:defRPr sz="71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Subtitle 8"/>
          <p:cNvSpPr txBox="1">
            <a:spLocks/>
          </p:cNvSpPr>
          <p:nvPr userDrawn="1"/>
        </p:nvSpPr>
        <p:spPr bwMode="auto">
          <a:xfrm>
            <a:off x="10747022" y="1046963"/>
            <a:ext cx="1596700" cy="2256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25249" tIns="62625" rIns="125249" bIns="62625" numCol="1" anchor="t" anchorCtr="0" compatLnSpc="1">
            <a:prstTxWarp prst="textNoShape">
              <a:avLst/>
            </a:prstTxWarp>
          </a:bodyPr>
          <a:lstStyle/>
          <a:p>
            <a:pPr algn="r" defTabSz="881637" eaLnBrk="0" fontAlgn="base">
              <a:spcBef>
                <a:spcPct val="20000"/>
              </a:spcBef>
              <a:spcAft>
                <a:spcPts val="853"/>
              </a:spcAft>
              <a:buClr>
                <a:srgbClr val="A3B222"/>
              </a:buClr>
              <a:defRPr/>
            </a:pPr>
            <a:r>
              <a:rPr lang="en-US" b="1" dirty="0">
                <a:solidFill>
                  <a:srgbClr val="FFFFFF"/>
                </a:solidFill>
                <a:latin typeface="Arial" charset="0"/>
                <a:ea typeface="ヒラギノ角ゴ Pro W3" charset="-128"/>
              </a:rPr>
              <a:t>February 5, 2016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625" y="372594"/>
            <a:ext cx="5036776" cy="979614"/>
          </a:xfrm>
          <a:prstGeom prst="rect">
            <a:avLst/>
          </a:prstGeom>
        </p:spPr>
      </p:pic>
      <p:sp>
        <p:nvSpPr>
          <p:cNvPr id="12" name="Rectangle 11"/>
          <p:cNvSpPr/>
          <p:nvPr userDrawn="1"/>
        </p:nvSpPr>
        <p:spPr bwMode="auto">
          <a:xfrm>
            <a:off x="650240" y="1589476"/>
            <a:ext cx="11704320" cy="245646"/>
          </a:xfrm>
          <a:prstGeom prst="rect">
            <a:avLst/>
          </a:prstGeom>
          <a:solidFill>
            <a:schemeClr val="bg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5249" tIns="62625" rIns="125249" bIns="62625" numCol="1" rtlCol="0" anchor="t" anchorCtr="0" compatLnSpc="1">
            <a:prstTxWarp prst="textNoShape">
              <a:avLst/>
            </a:prstTxWarp>
          </a:bodyPr>
          <a:lstStyle/>
          <a:p>
            <a:pPr defTabSz="881637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 dirty="0">
              <a:solidFill>
                <a:prstClr val="black"/>
              </a:solidFill>
              <a:latin typeface="Arial" charset="0"/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54203296"/>
      </p:ext>
    </p:extLst>
  </p:cSld>
  <p:clrMapOvr>
    <a:masterClrMapping/>
  </p:clrMapOvr>
</p:sldLayout>
</file>

<file path=ppt/slideLayouts/slideLayout4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 bwMode="auto">
          <a:xfrm>
            <a:off x="0" y="0"/>
            <a:ext cx="13004800" cy="9753600"/>
          </a:xfrm>
          <a:prstGeom prst="rect">
            <a:avLst/>
          </a:prstGeom>
          <a:solidFill>
            <a:srgbClr val="0065A4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5249" tIns="62625" rIns="125249" bIns="62625" numCol="1" rtlCol="0" anchor="t" anchorCtr="0" compatLnSpc="1">
            <a:prstTxWarp prst="textNoShape">
              <a:avLst/>
            </a:prstTxWarp>
          </a:bodyPr>
          <a:lstStyle/>
          <a:p>
            <a:pPr defTabSz="881637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 dirty="0">
              <a:solidFill>
                <a:prstClr val="black"/>
              </a:solidFill>
              <a:latin typeface="Arial" charset="0"/>
              <a:ea typeface="ヒラギノ角ゴ Pro W3" charset="-12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392" y="5641800"/>
            <a:ext cx="11704320" cy="3067419"/>
          </a:xfrm>
        </p:spPr>
        <p:txBody>
          <a:bodyPr/>
          <a:lstStyle>
            <a:lvl1pPr marL="0" indent="0">
              <a:spcAft>
                <a:spcPts val="0"/>
              </a:spcAft>
              <a:buFontTx/>
              <a:buNone/>
              <a:tabLst>
                <a:tab pos="1254099" algn="l"/>
              </a:tabLst>
              <a:defRPr sz="2800" b="1">
                <a:solidFill>
                  <a:srgbClr val="FFFFFF"/>
                </a:solidFill>
              </a:defRPr>
            </a:lvl1pPr>
            <a:lvl2pPr marL="0" indent="0">
              <a:spcAft>
                <a:spcPts val="0"/>
              </a:spcAft>
              <a:buFontTx/>
              <a:buNone/>
              <a:tabLst>
                <a:tab pos="940423" algn="l"/>
              </a:tabLst>
              <a:defRPr sz="1400" b="1">
                <a:solidFill>
                  <a:srgbClr val="FFFFFF"/>
                </a:solidFill>
              </a:defRPr>
            </a:lvl2pPr>
            <a:lvl3pPr marL="1254099" indent="-1254099">
              <a:spcAft>
                <a:spcPts val="0"/>
              </a:spcAft>
              <a:buFontTx/>
              <a:buNone/>
              <a:tabLst/>
              <a:defRPr sz="1400" b="0">
                <a:solidFill>
                  <a:srgbClr val="FFFFFF"/>
                </a:solidFill>
              </a:defRPr>
            </a:lvl3pPr>
            <a:lvl4pPr marL="1254099" indent="-1254099">
              <a:spcAft>
                <a:spcPts val="0"/>
              </a:spcAft>
              <a:buFontTx/>
              <a:buNone/>
              <a:tabLst/>
              <a:defRPr sz="1400">
                <a:solidFill>
                  <a:srgbClr val="FFFFFF"/>
                </a:solidFill>
              </a:defRPr>
            </a:lvl4pPr>
            <a:lvl5pPr marL="1254099" indent="-1254099">
              <a:spcAft>
                <a:spcPts val="0"/>
              </a:spcAft>
              <a:buFontTx/>
              <a:buNone/>
              <a:tabLst/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392" y="2061355"/>
            <a:ext cx="11704320" cy="3564278"/>
          </a:xfrm>
        </p:spPr>
        <p:txBody>
          <a:bodyPr anchor="t"/>
          <a:lstStyle>
            <a:lvl1pPr>
              <a:defRPr sz="71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Subtitle 8"/>
          <p:cNvSpPr txBox="1">
            <a:spLocks/>
          </p:cNvSpPr>
          <p:nvPr userDrawn="1"/>
        </p:nvSpPr>
        <p:spPr bwMode="auto">
          <a:xfrm>
            <a:off x="10747022" y="1046963"/>
            <a:ext cx="1596700" cy="2256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25249" tIns="62625" rIns="125249" bIns="62625" numCol="1" anchor="t" anchorCtr="0" compatLnSpc="1">
            <a:prstTxWarp prst="textNoShape">
              <a:avLst/>
            </a:prstTxWarp>
          </a:bodyPr>
          <a:lstStyle/>
          <a:p>
            <a:pPr algn="r" defTabSz="881637" eaLnBrk="0" fontAlgn="base">
              <a:spcBef>
                <a:spcPct val="20000"/>
              </a:spcBef>
              <a:spcAft>
                <a:spcPts val="853"/>
              </a:spcAft>
              <a:buClr>
                <a:srgbClr val="A3B222"/>
              </a:buClr>
              <a:defRPr/>
            </a:pPr>
            <a:r>
              <a:rPr lang="en-US" b="1" dirty="0">
                <a:latin typeface="Arial" charset="0"/>
                <a:ea typeface="ヒラギノ角ゴ Pro W3" charset="-128"/>
              </a:rPr>
              <a:t>MONTH XX, 2012</a:t>
            </a:r>
          </a:p>
        </p:txBody>
      </p:sp>
      <p:sp>
        <p:nvSpPr>
          <p:cNvPr id="12" name="Rectangle 11"/>
          <p:cNvSpPr/>
          <p:nvPr userDrawn="1"/>
        </p:nvSpPr>
        <p:spPr bwMode="auto">
          <a:xfrm>
            <a:off x="650240" y="1589476"/>
            <a:ext cx="11704320" cy="245646"/>
          </a:xfrm>
          <a:prstGeom prst="rect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5249" tIns="62625" rIns="125249" bIns="62625" numCol="1" rtlCol="0" anchor="t" anchorCtr="0" compatLnSpc="1">
            <a:prstTxWarp prst="textNoShape">
              <a:avLst/>
            </a:prstTxWarp>
          </a:bodyPr>
          <a:lstStyle/>
          <a:p>
            <a:pPr defTabSz="881637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 dirty="0">
              <a:solidFill>
                <a:prstClr val="black"/>
              </a:solidFill>
              <a:latin typeface="Arial" charset="0"/>
              <a:ea typeface="ヒラギノ角ゴ Pro W3" charset="-128"/>
            </a:endParaRPr>
          </a:p>
        </p:txBody>
      </p:sp>
      <p:pic>
        <p:nvPicPr>
          <p:cNvPr id="10" name="Picture 9" descr="CCRC_logo_reverse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17898" y="130048"/>
            <a:ext cx="4473651" cy="1509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063229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813181" y="-6760"/>
            <a:ext cx="9173985" cy="97536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94084" y="2596444"/>
            <a:ext cx="8465601" cy="618857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F25ADB-1F12-48C4-8912-C3C9708BAA21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3/19/18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F92A1F-C262-492F-8713-C803F59D72B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0" y="1"/>
            <a:ext cx="13004800" cy="1264356"/>
          </a:xfrm>
          <a:prstGeom prst="rect">
            <a:avLst/>
          </a:prstGeom>
          <a:gradFill>
            <a:gsLst>
              <a:gs pos="44000">
                <a:schemeClr val="bg1">
                  <a:tint val="98000"/>
                  <a:satMod val="130000"/>
                  <a:shade val="90000"/>
                  <a:lumMod val="103000"/>
                </a:schemeClr>
              </a:gs>
              <a:gs pos="14000">
                <a:srgbClr val="7E98B8"/>
              </a:gs>
              <a:gs pos="100000">
                <a:srgbClr val="003474"/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2925" tIns="61534" rIns="122925" bIns="61534" rtlCol="0" anchor="ctr"/>
          <a:lstStyle/>
          <a:p>
            <a:pPr algn="ctr" defTabSz="615965" hangingPunct="1"/>
            <a:endParaRPr lang="en-US" sz="2600" kern="1200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 userDrawn="1"/>
        </p:nvSpPr>
        <p:spPr>
          <a:xfrm>
            <a:off x="-3034" y="1476522"/>
            <a:ext cx="13004800" cy="8276560"/>
          </a:xfrm>
          <a:prstGeom prst="rect">
            <a:avLst/>
          </a:prstGeom>
          <a:gradFill>
            <a:gsLst>
              <a:gs pos="0">
                <a:schemeClr val="bg1">
                  <a:tint val="93000"/>
                  <a:satMod val="150000"/>
                  <a:shade val="98000"/>
                  <a:lumMod val="102000"/>
                  <a:alpha val="0"/>
                </a:schemeClr>
              </a:gs>
              <a:gs pos="0">
                <a:schemeClr val="bg1">
                  <a:tint val="98000"/>
                  <a:satMod val="130000"/>
                  <a:shade val="90000"/>
                  <a:lumMod val="103000"/>
                  <a:alpha val="7000"/>
                </a:schemeClr>
              </a:gs>
              <a:gs pos="61000">
                <a:srgbClr val="C5CFE1">
                  <a:alpha val="33725"/>
                </a:srgbClr>
              </a:gs>
            </a:gsLst>
            <a:lin ang="4200000" scaled="0"/>
          </a:gradFill>
          <a:ln>
            <a:noFill/>
          </a:ln>
          <a:effectLst>
            <a:outerShdw blurRad="50800" dist="50800" dir="5400000" algn="ctr" rotWithShape="0">
              <a:srgbClr val="000000">
                <a:alpha val="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2925" tIns="61534" rIns="122925" bIns="61534" rtlCol="0" anchor="ctr"/>
          <a:lstStyle/>
          <a:p>
            <a:pPr algn="ctr" defTabSz="615965" hangingPunct="1"/>
            <a:endParaRPr lang="en-US" sz="2600" kern="1200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 userDrawn="1"/>
        </p:nvSpPr>
        <p:spPr>
          <a:xfrm>
            <a:off x="3" y="1272192"/>
            <a:ext cx="13004800" cy="65023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2925" tIns="61534" rIns="122925" bIns="61534" rtlCol="0" anchor="ctr"/>
          <a:lstStyle/>
          <a:p>
            <a:pPr algn="ctr" defTabSz="615965" hangingPunct="1"/>
            <a:endParaRPr lang="en-US" sz="2600" kern="1200">
              <a:solidFill>
                <a:prstClr val="white"/>
              </a:solidFill>
            </a:endParaRPr>
          </a:p>
        </p:txBody>
      </p:sp>
      <p:pic>
        <p:nvPicPr>
          <p:cNvPr id="13" name="Picture 12"/>
          <p:cNvPicPr/>
          <p:nvPr userDrawn="1"/>
        </p:nvPicPr>
        <p:blipFill>
          <a:blip r:embed="rId3">
            <a:clrChange>
              <a:clrFrom>
                <a:srgbClr val="2F5597"/>
              </a:clrFrom>
              <a:clrTo>
                <a:srgbClr val="2F5597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48088" y="303296"/>
            <a:ext cx="3023337" cy="87436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15473527"/>
      </p:ext>
    </p:extLst>
  </p:cSld>
  <p:clrMapOvr>
    <a:masterClrMapping/>
  </p:clrMapOvr>
</p:sldLayout>
</file>

<file path=ppt/slideLayouts/slideLayout4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 bwMode="auto">
          <a:xfrm>
            <a:off x="0" y="0"/>
            <a:ext cx="13004800" cy="9753600"/>
          </a:xfrm>
          <a:prstGeom prst="rect">
            <a:avLst/>
          </a:prstGeom>
          <a:solidFill>
            <a:srgbClr val="0065A4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5249" tIns="62625" rIns="125249" bIns="62625" numCol="1" rtlCol="0" anchor="t" anchorCtr="0" compatLnSpc="1">
            <a:prstTxWarp prst="textNoShape">
              <a:avLst/>
            </a:prstTxWarp>
          </a:bodyPr>
          <a:lstStyle/>
          <a:p>
            <a:pPr defTabSz="881637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 dirty="0">
              <a:solidFill>
                <a:prstClr val="black"/>
              </a:solidFill>
              <a:latin typeface="Arial" charset="0"/>
              <a:ea typeface="ヒラギノ角ゴ Pro W3" charset="-128"/>
            </a:endParaRPr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76392" y="1067928"/>
            <a:ext cx="11704320" cy="5477370"/>
          </a:xfrm>
        </p:spPr>
        <p:txBody>
          <a:bodyPr anchor="t"/>
          <a:lstStyle>
            <a:lvl1pPr>
              <a:spcBef>
                <a:spcPts val="0"/>
              </a:spcBef>
              <a:defRPr sz="85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76392" y="6546312"/>
            <a:ext cx="7610216" cy="1250809"/>
          </a:xfrm>
        </p:spPr>
        <p:txBody>
          <a:bodyPr/>
          <a:lstStyle>
            <a:lvl1pPr marL="0" indent="0">
              <a:spcAft>
                <a:spcPts val="853"/>
              </a:spcAft>
              <a:buFontTx/>
              <a:buNone/>
              <a:defRPr sz="28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8" name="Text Box 9"/>
          <p:cNvSpPr txBox="1">
            <a:spLocks noChangeArrowheads="1"/>
          </p:cNvSpPr>
          <p:nvPr userDrawn="1"/>
        </p:nvSpPr>
        <p:spPr bwMode="auto">
          <a:xfrm>
            <a:off x="8351972" y="413425"/>
            <a:ext cx="4132638" cy="2845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25249" tIns="62625" rIns="125249" bIns="62625">
            <a:prstTxWarp prst="textNoShape">
              <a:avLst/>
            </a:prstTxWarp>
            <a:spAutoFit/>
          </a:bodyPr>
          <a:lstStyle/>
          <a:p>
            <a:pPr algn="r" defTabSz="881637" eaLnBrk="0" fontAlgn="base">
              <a:spcBef>
                <a:spcPts val="327"/>
              </a:spcBef>
              <a:spcAft>
                <a:spcPct val="0"/>
              </a:spcAft>
              <a:defRPr/>
            </a:pPr>
            <a:r>
              <a:rPr lang="en-US" sz="1000" b="1" kern="1200" dirty="0">
                <a:latin typeface="Arial" charset="0"/>
                <a:ea typeface="ヒラギノ角ゴ Pro W3" charset="-128"/>
              </a:rPr>
              <a:t>PRESENTATION TITLE IN HEADER / JUNE 8, 2012</a:t>
            </a:r>
            <a:endParaRPr lang="en-US" sz="1000" kern="1200" dirty="0">
              <a:latin typeface="Arial" charset="0"/>
              <a:ea typeface="ヒラギノ角ゴ Pro W3" charset="-128"/>
            </a:endParaRPr>
          </a:p>
        </p:txBody>
      </p:sp>
      <p:sp>
        <p:nvSpPr>
          <p:cNvPr id="9" name="Text Box 9"/>
          <p:cNvSpPr txBox="1">
            <a:spLocks noChangeArrowheads="1"/>
          </p:cNvSpPr>
          <p:nvPr userDrawn="1"/>
        </p:nvSpPr>
        <p:spPr bwMode="auto">
          <a:xfrm>
            <a:off x="520192" y="398975"/>
            <a:ext cx="4623929" cy="2845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25249" tIns="62625" rIns="125249" bIns="62625">
            <a:prstTxWarp prst="textNoShape">
              <a:avLst/>
            </a:prstTxWarp>
            <a:spAutoFit/>
          </a:bodyPr>
          <a:lstStyle/>
          <a:p>
            <a:pPr defTabSz="881637" eaLnBrk="0" fontAlgn="base">
              <a:spcBef>
                <a:spcPts val="327"/>
              </a:spcBef>
              <a:spcAft>
                <a:spcPct val="0"/>
              </a:spcAft>
              <a:defRPr/>
            </a:pPr>
            <a:r>
              <a:rPr lang="en-US" sz="1000" b="1" kern="1200" dirty="0">
                <a:latin typeface="Arial" charset="0"/>
                <a:ea typeface="ヒラギノ角ゴ Pro W3" charset="-128"/>
              </a:rPr>
              <a:t>COMMUNITY COLLEGE RESEARCH CENTER</a:t>
            </a:r>
            <a:endParaRPr lang="en-US" sz="1000" kern="1200" dirty="0">
              <a:latin typeface="Arial" charset="0"/>
              <a:ea typeface="ヒラギノ角ゴ Pro W3" charset="-128"/>
            </a:endParaRPr>
          </a:p>
        </p:txBody>
      </p:sp>
      <p:sp>
        <p:nvSpPr>
          <p:cNvPr id="10" name="Rectangle 9"/>
          <p:cNvSpPr/>
          <p:nvPr userDrawn="1"/>
        </p:nvSpPr>
        <p:spPr bwMode="auto">
          <a:xfrm>
            <a:off x="650240" y="751389"/>
            <a:ext cx="11704320" cy="245646"/>
          </a:xfrm>
          <a:prstGeom prst="rect">
            <a:avLst/>
          </a:prstGeom>
          <a:solidFill>
            <a:srgbClr val="14131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5249" tIns="62625" rIns="125249" bIns="62625" numCol="1" rtlCol="0" anchor="t" anchorCtr="0" compatLnSpc="1">
            <a:prstTxWarp prst="textNoShape">
              <a:avLst/>
            </a:prstTxWarp>
          </a:bodyPr>
          <a:lstStyle/>
          <a:p>
            <a:pPr defTabSz="881637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>
              <a:solidFill>
                <a:prstClr val="black"/>
              </a:solidFill>
              <a:latin typeface="Arial" charset="0"/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580060625"/>
      </p:ext>
    </p:extLst>
  </p:cSld>
  <p:clrMapOvr>
    <a:masterClrMapping/>
  </p:clrMapOvr>
</p:sldLayout>
</file>

<file path=ppt/slideLayouts/slideLayout4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462847" y="1068909"/>
            <a:ext cx="11971694" cy="5463371"/>
          </a:xfrm>
        </p:spPr>
        <p:txBody>
          <a:bodyPr anchor="t"/>
          <a:lstStyle>
            <a:lvl1pPr>
              <a:spcBef>
                <a:spcPts val="0"/>
              </a:spcBef>
              <a:defRPr sz="8500">
                <a:solidFill>
                  <a:srgbClr val="141313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br>
              <a:rPr lang="en-US" dirty="0"/>
            </a:br>
            <a:endParaRPr lang="en-US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76393" y="6530507"/>
            <a:ext cx="7784064" cy="1250809"/>
          </a:xfrm>
        </p:spPr>
        <p:txBody>
          <a:bodyPr/>
          <a:lstStyle>
            <a:lvl1pPr marL="0" indent="0">
              <a:spcAft>
                <a:spcPts val="853"/>
              </a:spcAft>
              <a:buFontTx/>
              <a:buNone/>
              <a:defRPr sz="2800" b="1">
                <a:solidFill>
                  <a:srgbClr val="141313"/>
                </a:solidFill>
              </a:defRPr>
            </a:lvl1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969819551"/>
      </p:ext>
    </p:extLst>
  </p:cSld>
  <p:clrMapOvr>
    <a:masterClrMapping/>
  </p:clrMapOvr>
</p:sldLayout>
</file>

<file path=ppt/slideLayouts/slideLayout43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392" y="2856990"/>
            <a:ext cx="11704320" cy="6364678"/>
          </a:xfrm>
        </p:spPr>
        <p:txBody>
          <a:bodyPr/>
          <a:lstStyle>
            <a:lvl1pPr>
              <a:buClr>
                <a:schemeClr val="bg2"/>
              </a:buClr>
              <a:defRPr/>
            </a:lvl1pPr>
            <a:lvl2pPr>
              <a:buClr>
                <a:schemeClr val="bg2"/>
              </a:buClr>
              <a:defRPr/>
            </a:lvl2pPr>
            <a:lvl3pPr>
              <a:buClr>
                <a:schemeClr val="bg2"/>
              </a:buClr>
              <a:defRPr/>
            </a:lvl3pPr>
            <a:lvl4pPr>
              <a:buClr>
                <a:schemeClr val="bg2"/>
              </a:buClr>
              <a:defRPr/>
            </a:lvl4pPr>
            <a:lvl5pPr>
              <a:buClr>
                <a:schemeClr val="bg2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392" y="1083733"/>
            <a:ext cx="11704320" cy="1625600"/>
          </a:xfrm>
        </p:spPr>
        <p:txBody>
          <a:bodyPr anchor="ctr"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515901791"/>
      </p:ext>
    </p:extLst>
  </p:cSld>
  <p:clrMapOvr>
    <a:masterClrMapping/>
  </p:clrMapOvr>
</p:sldLayout>
</file>

<file path=ppt/slideLayouts/slideLayout43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 bwMode="auto">
          <a:xfrm>
            <a:off x="0" y="0"/>
            <a:ext cx="13004800" cy="9753600"/>
          </a:xfrm>
          <a:prstGeom prst="rect">
            <a:avLst/>
          </a:prstGeom>
          <a:solidFill>
            <a:schemeClr val="bg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5249" tIns="62625" rIns="125249" bIns="62625" numCol="1" rtlCol="0" anchor="t" anchorCtr="0" compatLnSpc="1">
            <a:prstTxWarp prst="textNoShape">
              <a:avLst/>
            </a:prstTxWarp>
          </a:bodyPr>
          <a:lstStyle/>
          <a:p>
            <a:pPr defTabSz="881637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 dirty="0">
              <a:solidFill>
                <a:prstClr val="black"/>
              </a:solidFill>
              <a:latin typeface="Arial" charset="0"/>
              <a:ea typeface="ヒラギノ角ゴ Pro W3" charset="-128"/>
            </a:endParaRPr>
          </a:p>
        </p:txBody>
      </p:sp>
      <p:sp>
        <p:nvSpPr>
          <p:cNvPr id="5" name="Text Box 9"/>
          <p:cNvSpPr txBox="1">
            <a:spLocks noChangeArrowheads="1"/>
          </p:cNvSpPr>
          <p:nvPr userDrawn="1"/>
        </p:nvSpPr>
        <p:spPr bwMode="auto">
          <a:xfrm>
            <a:off x="8351972" y="413425"/>
            <a:ext cx="4132638" cy="2845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25249" tIns="62625" rIns="125249" bIns="62625">
            <a:prstTxWarp prst="textNoShape">
              <a:avLst/>
            </a:prstTxWarp>
            <a:spAutoFit/>
          </a:bodyPr>
          <a:lstStyle/>
          <a:p>
            <a:pPr algn="r" defTabSz="881637" eaLnBrk="0" fontAlgn="base">
              <a:spcBef>
                <a:spcPts val="327"/>
              </a:spcBef>
              <a:spcAft>
                <a:spcPct val="0"/>
              </a:spcAft>
              <a:defRPr/>
            </a:pPr>
            <a:r>
              <a:rPr lang="en-US" sz="1000" b="1" kern="1200" dirty="0">
                <a:solidFill>
                  <a:prstClr val="black"/>
                </a:solidFill>
                <a:latin typeface="Arial" charset="0"/>
                <a:ea typeface="ヒラギノ角ゴ Pro W3" charset="-128"/>
              </a:rPr>
              <a:t>PRESENTATION TITLE IN HEADER / MONTH XX, 2012</a:t>
            </a:r>
            <a:endParaRPr lang="en-US" sz="1000" kern="1200" dirty="0">
              <a:solidFill>
                <a:prstClr val="black"/>
              </a:solidFill>
              <a:latin typeface="Arial" charset="0"/>
              <a:ea typeface="ヒラギノ角ゴ Pro W3" charset="-128"/>
            </a:endParaRPr>
          </a:p>
        </p:txBody>
      </p:sp>
      <p:sp>
        <p:nvSpPr>
          <p:cNvPr id="6" name="Text Box 9"/>
          <p:cNvSpPr txBox="1">
            <a:spLocks noChangeArrowheads="1"/>
          </p:cNvSpPr>
          <p:nvPr userDrawn="1"/>
        </p:nvSpPr>
        <p:spPr bwMode="auto">
          <a:xfrm>
            <a:off x="520192" y="398975"/>
            <a:ext cx="4623929" cy="2845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25249" tIns="62625" rIns="125249" bIns="62625">
            <a:prstTxWarp prst="textNoShape">
              <a:avLst/>
            </a:prstTxWarp>
            <a:spAutoFit/>
          </a:bodyPr>
          <a:lstStyle/>
          <a:p>
            <a:pPr defTabSz="881637" eaLnBrk="0" fontAlgn="base">
              <a:spcBef>
                <a:spcPts val="327"/>
              </a:spcBef>
              <a:spcAft>
                <a:spcPct val="0"/>
              </a:spcAft>
              <a:defRPr/>
            </a:pPr>
            <a:r>
              <a:rPr lang="en-US" sz="1000" b="1" kern="1200" dirty="0">
                <a:solidFill>
                  <a:prstClr val="black"/>
                </a:solidFill>
                <a:latin typeface="Arial" charset="0"/>
                <a:ea typeface="ヒラギノ角ゴ Pro W3" charset="-128"/>
              </a:rPr>
              <a:t>COMMUNITY COLLEGE RESEARCH CENTER</a:t>
            </a:r>
            <a:endParaRPr lang="en-US" sz="1000" kern="1200" dirty="0">
              <a:solidFill>
                <a:prstClr val="black"/>
              </a:solidFill>
              <a:latin typeface="Arial" charset="0"/>
              <a:ea typeface="ヒラギノ角ゴ Pro W3" charset="-128"/>
            </a:endParaRPr>
          </a:p>
        </p:txBody>
      </p:sp>
      <p:sp>
        <p:nvSpPr>
          <p:cNvPr id="7" name="Rectangle 6"/>
          <p:cNvSpPr/>
          <p:nvPr userDrawn="1"/>
        </p:nvSpPr>
        <p:spPr bwMode="auto">
          <a:xfrm>
            <a:off x="650240" y="751389"/>
            <a:ext cx="11704320" cy="245646"/>
          </a:xfrm>
          <a:prstGeom prst="rect">
            <a:avLst/>
          </a:prstGeom>
          <a:solidFill>
            <a:srgbClr val="14131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5249" tIns="62625" rIns="125249" bIns="62625" numCol="1" rtlCol="0" anchor="t" anchorCtr="0" compatLnSpc="1">
            <a:prstTxWarp prst="textNoShape">
              <a:avLst/>
            </a:prstTxWarp>
          </a:bodyPr>
          <a:lstStyle/>
          <a:p>
            <a:pPr defTabSz="881637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>
              <a:solidFill>
                <a:prstClr val="black"/>
              </a:solidFill>
              <a:latin typeface="Arial" charset="0"/>
              <a:ea typeface="ヒラギノ角ゴ Pro W3" charset="-12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392" y="2856990"/>
            <a:ext cx="11704320" cy="6364678"/>
          </a:xfrm>
        </p:spPr>
        <p:txBody>
          <a:bodyPr/>
          <a:lstStyle>
            <a:lvl1pPr>
              <a:buClr>
                <a:schemeClr val="tx1"/>
              </a:buClr>
              <a:defRPr>
                <a:solidFill>
                  <a:srgbClr val="FFFFFF"/>
                </a:solidFill>
              </a:defRPr>
            </a:lvl1pPr>
            <a:lvl2pPr>
              <a:buClr>
                <a:schemeClr val="tx1"/>
              </a:buClr>
              <a:defRPr>
                <a:solidFill>
                  <a:srgbClr val="FFFFFF"/>
                </a:solidFill>
              </a:defRPr>
            </a:lvl2pPr>
            <a:lvl3pPr>
              <a:buClr>
                <a:schemeClr val="tx1"/>
              </a:buClr>
              <a:defRPr>
                <a:solidFill>
                  <a:srgbClr val="FFFFFF"/>
                </a:solidFill>
              </a:defRPr>
            </a:lvl3pPr>
            <a:lvl4pPr>
              <a:buClr>
                <a:schemeClr val="tx1"/>
              </a:buClr>
              <a:defRPr>
                <a:solidFill>
                  <a:srgbClr val="FFFFFF"/>
                </a:solidFill>
              </a:defRPr>
            </a:lvl4pPr>
            <a:lvl5pPr>
              <a:buClr>
                <a:schemeClr val="tx1"/>
              </a:buCl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392" y="1083733"/>
            <a:ext cx="11704320" cy="1625600"/>
          </a:xfrm>
        </p:spPr>
        <p:txBody>
          <a:bodyPr anchor="ctr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065341386"/>
      </p:ext>
    </p:extLst>
  </p:cSld>
  <p:clrMapOvr>
    <a:masterClrMapping/>
  </p:clrMapOvr>
</p:sldLayout>
</file>

<file path=ppt/slideLayouts/slideLayout4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 bwMode="auto">
          <a:xfrm>
            <a:off x="0" y="0"/>
            <a:ext cx="13004800" cy="9753600"/>
          </a:xfrm>
          <a:prstGeom prst="rect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5249" tIns="62625" rIns="125249" bIns="62625" numCol="1" rtlCol="0" anchor="t" anchorCtr="0" compatLnSpc="1">
            <a:prstTxWarp prst="textNoShape">
              <a:avLst/>
            </a:prstTxWarp>
          </a:bodyPr>
          <a:lstStyle/>
          <a:p>
            <a:pPr defTabSz="881637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 dirty="0">
              <a:solidFill>
                <a:prstClr val="black"/>
              </a:solidFill>
              <a:latin typeface="Arial" charset="0"/>
              <a:ea typeface="ヒラギノ角ゴ Pro W3" charset="-128"/>
            </a:endParaRPr>
          </a:p>
        </p:txBody>
      </p:sp>
      <p:sp>
        <p:nvSpPr>
          <p:cNvPr id="5" name="Text Box 9"/>
          <p:cNvSpPr txBox="1">
            <a:spLocks noChangeArrowheads="1"/>
          </p:cNvSpPr>
          <p:nvPr userDrawn="1"/>
        </p:nvSpPr>
        <p:spPr bwMode="auto">
          <a:xfrm>
            <a:off x="8351972" y="413425"/>
            <a:ext cx="4132638" cy="2845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25249" tIns="62625" rIns="125249" bIns="62625">
            <a:prstTxWarp prst="textNoShape">
              <a:avLst/>
            </a:prstTxWarp>
            <a:spAutoFit/>
          </a:bodyPr>
          <a:lstStyle/>
          <a:p>
            <a:pPr algn="r" defTabSz="881637" eaLnBrk="0" fontAlgn="base">
              <a:spcBef>
                <a:spcPts val="327"/>
              </a:spcBef>
              <a:spcAft>
                <a:spcPct val="0"/>
              </a:spcAft>
              <a:defRPr/>
            </a:pPr>
            <a:r>
              <a:rPr lang="en-US" sz="1000" b="1" kern="1200" dirty="0">
                <a:solidFill>
                  <a:srgbClr val="FFFFFF"/>
                </a:solidFill>
                <a:latin typeface="Arial" charset="0"/>
                <a:ea typeface="ヒラギノ角ゴ Pro W3" charset="-128"/>
              </a:rPr>
              <a:t>PRESENTATION TITLE IN HEADER / JUNE 8, 2012</a:t>
            </a:r>
            <a:endParaRPr lang="en-US" sz="1000" kern="1200" dirty="0">
              <a:solidFill>
                <a:srgbClr val="FFFFFF"/>
              </a:solidFill>
              <a:latin typeface="Arial" charset="0"/>
              <a:ea typeface="ヒラギノ角ゴ Pro W3" charset="-128"/>
            </a:endParaRPr>
          </a:p>
        </p:txBody>
      </p:sp>
      <p:sp>
        <p:nvSpPr>
          <p:cNvPr id="6" name="Text Box 9"/>
          <p:cNvSpPr txBox="1">
            <a:spLocks noChangeArrowheads="1"/>
          </p:cNvSpPr>
          <p:nvPr userDrawn="1"/>
        </p:nvSpPr>
        <p:spPr bwMode="auto">
          <a:xfrm>
            <a:off x="520192" y="398975"/>
            <a:ext cx="4623929" cy="2845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25249" tIns="62625" rIns="125249" bIns="62625">
            <a:prstTxWarp prst="textNoShape">
              <a:avLst/>
            </a:prstTxWarp>
            <a:spAutoFit/>
          </a:bodyPr>
          <a:lstStyle/>
          <a:p>
            <a:pPr defTabSz="881637" eaLnBrk="0" fontAlgn="base">
              <a:spcBef>
                <a:spcPts val="327"/>
              </a:spcBef>
              <a:spcAft>
                <a:spcPct val="0"/>
              </a:spcAft>
              <a:defRPr/>
            </a:pPr>
            <a:r>
              <a:rPr lang="en-US" sz="1000" b="1" kern="1200" dirty="0">
                <a:solidFill>
                  <a:srgbClr val="FFFFFF"/>
                </a:solidFill>
                <a:latin typeface="Arial" charset="0"/>
                <a:ea typeface="ヒラギノ角ゴ Pro W3" charset="-128"/>
              </a:rPr>
              <a:t>COMMUNITY COLLEGE RESEARCH CENTER</a:t>
            </a:r>
            <a:endParaRPr lang="en-US" sz="1000" kern="1200" dirty="0">
              <a:solidFill>
                <a:srgbClr val="FFFFFF"/>
              </a:solidFill>
              <a:latin typeface="Arial" charset="0"/>
              <a:ea typeface="ヒラギノ角ゴ Pro W3" charset="-128"/>
            </a:endParaRPr>
          </a:p>
        </p:txBody>
      </p:sp>
      <p:sp>
        <p:nvSpPr>
          <p:cNvPr id="7" name="Rectangle 6"/>
          <p:cNvSpPr/>
          <p:nvPr userDrawn="1"/>
        </p:nvSpPr>
        <p:spPr bwMode="auto">
          <a:xfrm>
            <a:off x="650240" y="751389"/>
            <a:ext cx="11704320" cy="245646"/>
          </a:xfrm>
          <a:prstGeom prst="rect">
            <a:avLst/>
          </a:prstGeom>
          <a:solidFill>
            <a:srgbClr val="0065A4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5249" tIns="62625" rIns="125249" bIns="62625" numCol="1" rtlCol="0" anchor="t" anchorCtr="0" compatLnSpc="1">
            <a:prstTxWarp prst="textNoShape">
              <a:avLst/>
            </a:prstTxWarp>
          </a:bodyPr>
          <a:lstStyle/>
          <a:p>
            <a:pPr defTabSz="881637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>
              <a:solidFill>
                <a:prstClr val="black"/>
              </a:solidFill>
              <a:latin typeface="Arial" charset="0"/>
              <a:ea typeface="ヒラギノ角ゴ Pro W3" charset="-12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392" y="2856990"/>
            <a:ext cx="11704320" cy="6364678"/>
          </a:xfrm>
        </p:spPr>
        <p:txBody>
          <a:bodyPr/>
          <a:lstStyle>
            <a:lvl1pPr>
              <a:buClr>
                <a:schemeClr val="accent4"/>
              </a:buClr>
              <a:defRPr>
                <a:solidFill>
                  <a:srgbClr val="FFFFFF"/>
                </a:solidFill>
              </a:defRPr>
            </a:lvl1pPr>
            <a:lvl2pPr>
              <a:buClr>
                <a:schemeClr val="accent4"/>
              </a:buClr>
              <a:defRPr>
                <a:solidFill>
                  <a:srgbClr val="FFFFFF"/>
                </a:solidFill>
              </a:defRPr>
            </a:lvl2pPr>
            <a:lvl3pPr>
              <a:buClr>
                <a:schemeClr val="accent4"/>
              </a:buClr>
              <a:defRPr>
                <a:solidFill>
                  <a:srgbClr val="FFFFFF"/>
                </a:solidFill>
              </a:defRPr>
            </a:lvl3pPr>
            <a:lvl4pPr>
              <a:buClr>
                <a:schemeClr val="accent4"/>
              </a:buClr>
              <a:defRPr>
                <a:solidFill>
                  <a:srgbClr val="FFFFFF"/>
                </a:solidFill>
              </a:defRPr>
            </a:lvl4pPr>
            <a:lvl5pPr>
              <a:buClr>
                <a:schemeClr val="accent4"/>
              </a:buCl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392" y="1083733"/>
            <a:ext cx="11704320" cy="1625600"/>
          </a:xfrm>
        </p:spPr>
        <p:txBody>
          <a:bodyPr anchor="ctr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236538126"/>
      </p:ext>
    </p:extLst>
  </p:cSld>
  <p:clrMapOvr>
    <a:masterClrMapping/>
  </p:clrMapOvr>
</p:sldLayout>
</file>

<file path=ppt/slideLayouts/slideLayout4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7333" y="1083733"/>
            <a:ext cx="11704321" cy="1625600"/>
          </a:xfrm>
        </p:spPr>
        <p:txBody>
          <a:bodyPr anchor="ctr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476395" y="2848487"/>
            <a:ext cx="5659496" cy="6431959"/>
          </a:xfrm>
          <a:ln>
            <a:noFill/>
          </a:ln>
        </p:spPr>
        <p:txBody>
          <a:bodyPr/>
          <a:lstStyle>
            <a:lvl1pPr>
              <a:spcBef>
                <a:spcPts val="614"/>
              </a:spcBef>
              <a:buClr>
                <a:schemeClr val="bg2"/>
              </a:buClr>
              <a:defRPr/>
            </a:lvl1pPr>
            <a:lvl2pPr>
              <a:spcBef>
                <a:spcPts val="614"/>
              </a:spcBef>
              <a:buClr>
                <a:schemeClr val="bg2"/>
              </a:buClr>
              <a:defRPr/>
            </a:lvl2pPr>
            <a:lvl3pPr>
              <a:spcBef>
                <a:spcPts val="614"/>
              </a:spcBef>
              <a:buClr>
                <a:schemeClr val="bg2"/>
              </a:buClr>
              <a:defRPr/>
            </a:lvl3pPr>
            <a:lvl4pPr>
              <a:spcBef>
                <a:spcPts val="614"/>
              </a:spcBef>
              <a:buClr>
                <a:schemeClr val="bg2"/>
              </a:buClr>
              <a:defRPr/>
            </a:lvl4pPr>
            <a:lvl5pPr>
              <a:spcBef>
                <a:spcPts val="614"/>
              </a:spcBef>
              <a:buClr>
                <a:schemeClr val="bg2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6521219" y="2848487"/>
            <a:ext cx="5659496" cy="6431959"/>
          </a:xfrm>
          <a:ln>
            <a:noFill/>
          </a:ln>
        </p:spPr>
        <p:txBody>
          <a:bodyPr/>
          <a:lstStyle>
            <a:lvl1pPr>
              <a:spcBef>
                <a:spcPts val="614"/>
              </a:spcBef>
              <a:buClr>
                <a:schemeClr val="bg2"/>
              </a:buClr>
              <a:defRPr/>
            </a:lvl1pPr>
            <a:lvl2pPr>
              <a:spcBef>
                <a:spcPts val="614"/>
              </a:spcBef>
              <a:buClr>
                <a:schemeClr val="bg2"/>
              </a:buClr>
              <a:defRPr/>
            </a:lvl2pPr>
            <a:lvl3pPr>
              <a:spcBef>
                <a:spcPts val="614"/>
              </a:spcBef>
              <a:buClr>
                <a:schemeClr val="bg2"/>
              </a:buClr>
              <a:defRPr/>
            </a:lvl3pPr>
            <a:lvl4pPr>
              <a:spcBef>
                <a:spcPts val="614"/>
              </a:spcBef>
              <a:buClr>
                <a:schemeClr val="bg2"/>
              </a:buClr>
              <a:defRPr/>
            </a:lvl4pPr>
            <a:lvl5pPr>
              <a:spcBef>
                <a:spcPts val="614"/>
              </a:spcBef>
              <a:buClr>
                <a:schemeClr val="bg2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188064031"/>
      </p:ext>
    </p:extLst>
  </p:cSld>
  <p:clrMapOvr>
    <a:masterClrMapping/>
  </p:clrMapOvr>
</p:sldLayout>
</file>

<file path=ppt/slideLayouts/slideLayout4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 bwMode="auto">
          <a:xfrm>
            <a:off x="476395" y="3384410"/>
            <a:ext cx="5660250" cy="5449374"/>
          </a:xfrm>
          <a:prstGeom prst="rect">
            <a:avLst/>
          </a:prstGeom>
          <a:noFill/>
          <a:ln w="3175" cap="flat" cmpd="sng" algn="ctr">
            <a:solidFill>
              <a:srgbClr val="14131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125249" tIns="62625" rIns="125249" bIns="62625">
            <a:prstTxWarp prst="textNoShape">
              <a:avLst/>
            </a:prstTxWarp>
          </a:bodyPr>
          <a:lstStyle/>
          <a:p>
            <a:pPr defTabSz="881637" eaLnBrk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3400" kern="1200">
              <a:solidFill>
                <a:prstClr val="black"/>
              </a:solidFill>
              <a:latin typeface="Arial" charset="0"/>
              <a:ea typeface="ヒラギノ角ゴ Pro W3" charset="-128"/>
            </a:endParaRPr>
          </a:p>
        </p:txBody>
      </p:sp>
      <p:sp>
        <p:nvSpPr>
          <p:cNvPr id="10" name="Rectangle 9"/>
          <p:cNvSpPr/>
          <p:nvPr userDrawn="1"/>
        </p:nvSpPr>
        <p:spPr bwMode="auto">
          <a:xfrm>
            <a:off x="6520467" y="3006457"/>
            <a:ext cx="5660248" cy="5827325"/>
          </a:xfrm>
          <a:prstGeom prst="rect">
            <a:avLst/>
          </a:prstGeom>
          <a:noFill/>
          <a:ln w="3175" cap="flat" cmpd="sng" algn="ctr">
            <a:solidFill>
              <a:srgbClr val="14131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125249" tIns="62625" rIns="125249" bIns="62625">
            <a:prstTxWarp prst="textNoShape">
              <a:avLst/>
            </a:prstTxWarp>
          </a:bodyPr>
          <a:lstStyle/>
          <a:p>
            <a:pPr defTabSz="881637" eaLnBrk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3400" kern="1200">
              <a:solidFill>
                <a:prstClr val="black"/>
              </a:solidFill>
              <a:latin typeface="Arial" charset="0"/>
              <a:ea typeface="ヒラギノ角ゴ Pro W3" charset="-128"/>
            </a:endParaRP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6521219" y="3435133"/>
            <a:ext cx="5659496" cy="5396841"/>
          </a:xfrm>
          <a:ln>
            <a:noFill/>
          </a:ln>
        </p:spPr>
        <p:txBody>
          <a:bodyPr/>
          <a:lstStyle>
            <a:lvl1pPr>
              <a:buClr>
                <a:schemeClr val="bg2"/>
              </a:buClr>
              <a:defRPr/>
            </a:lvl1pPr>
            <a:lvl2pPr>
              <a:buClr>
                <a:schemeClr val="bg2"/>
              </a:buClr>
              <a:defRPr/>
            </a:lvl2pPr>
            <a:lvl3pPr>
              <a:buClr>
                <a:schemeClr val="bg2"/>
              </a:buClr>
              <a:defRPr/>
            </a:lvl3pPr>
            <a:lvl4pPr>
              <a:buClr>
                <a:schemeClr val="bg2"/>
              </a:buClr>
              <a:defRPr/>
            </a:lvl4pPr>
            <a:lvl5pPr>
              <a:buClr>
                <a:schemeClr val="bg2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7340" y="1083733"/>
            <a:ext cx="11718771" cy="1625600"/>
          </a:xfrm>
        </p:spPr>
        <p:txBody>
          <a:bodyPr anchor="ctr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476395" y="3435133"/>
            <a:ext cx="5659496" cy="5411291"/>
          </a:xfrm>
          <a:ln>
            <a:noFill/>
          </a:ln>
        </p:spPr>
        <p:txBody>
          <a:bodyPr/>
          <a:lstStyle>
            <a:lvl1pPr>
              <a:buClr>
                <a:schemeClr val="bg2"/>
              </a:buClr>
              <a:defRPr/>
            </a:lvl1pPr>
            <a:lvl2pPr>
              <a:buClr>
                <a:schemeClr val="bg2"/>
              </a:buClr>
              <a:defRPr/>
            </a:lvl2pPr>
            <a:lvl3pPr>
              <a:buClr>
                <a:schemeClr val="bg2"/>
              </a:buClr>
              <a:defRPr/>
            </a:lvl3pPr>
            <a:lvl4pPr>
              <a:buClr>
                <a:schemeClr val="bg2"/>
              </a:buClr>
              <a:defRPr/>
            </a:lvl4pPr>
            <a:lvl5pPr>
              <a:buClr>
                <a:schemeClr val="bg2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476395" y="3006459"/>
            <a:ext cx="5659496" cy="435750"/>
          </a:xfrm>
          <a:solidFill>
            <a:srgbClr val="0065A4"/>
          </a:solidFill>
          <a:ln>
            <a:noFill/>
          </a:ln>
        </p:spPr>
        <p:txBody>
          <a:bodyPr anchor="ctr"/>
          <a:lstStyle>
            <a:lvl1pPr marL="389816" indent="-152524" algn="l">
              <a:buFontTx/>
              <a:buNone/>
              <a:defRPr sz="17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2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6521219" y="3006459"/>
            <a:ext cx="5659496" cy="435750"/>
          </a:xfrm>
          <a:solidFill>
            <a:srgbClr val="0065A4"/>
          </a:solidFill>
          <a:ln>
            <a:noFill/>
          </a:ln>
        </p:spPr>
        <p:txBody>
          <a:bodyPr anchor="ctr"/>
          <a:lstStyle>
            <a:lvl1pPr marL="474666" indent="-322077" algn="l">
              <a:buFontTx/>
              <a:buNone/>
              <a:defRPr sz="17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42396591"/>
      </p:ext>
    </p:extLst>
  </p:cSld>
  <p:clrMapOvr>
    <a:masterClrMapping/>
  </p:clrMapOvr>
</p:sldLayout>
</file>

<file path=ppt/slideLayouts/slideLayout4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392" y="1083734"/>
            <a:ext cx="11697095" cy="1635082"/>
          </a:xfrm>
        </p:spPr>
        <p:txBody>
          <a:bodyPr anchor="ctr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Box 2"/>
          <p:cNvSpPr txBox="1"/>
          <p:nvPr userDrawn="1"/>
        </p:nvSpPr>
        <p:spPr>
          <a:xfrm>
            <a:off x="895886" y="4421634"/>
            <a:ext cx="262636" cy="656590"/>
          </a:xfrm>
          <a:prstGeom prst="rect">
            <a:avLst/>
          </a:prstGeom>
          <a:noFill/>
        </p:spPr>
        <p:txBody>
          <a:bodyPr wrap="none" lIns="125249" tIns="62625" rIns="125249" bIns="62625" rtlCol="0">
            <a:spAutoFit/>
          </a:bodyPr>
          <a:lstStyle/>
          <a:p>
            <a:pPr defTabSz="881637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 dirty="0">
              <a:solidFill>
                <a:prstClr val="black"/>
              </a:solidFill>
              <a:latin typeface="Arial" charset="0"/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592367722"/>
      </p:ext>
    </p:extLst>
  </p:cSld>
  <p:clrMapOvr>
    <a:masterClrMapping/>
  </p:clrMapOvr>
</p:sldLayout>
</file>

<file path=ppt/slideLayouts/slideLayout4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7333" y="1067930"/>
            <a:ext cx="11704321" cy="1635082"/>
          </a:xfrm>
        </p:spPr>
        <p:txBody>
          <a:bodyPr anchor="ctr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476395" y="2831040"/>
            <a:ext cx="5659496" cy="6012159"/>
          </a:xfrm>
          <a:ln>
            <a:noFill/>
          </a:ln>
        </p:spPr>
        <p:txBody>
          <a:bodyPr/>
          <a:lstStyle>
            <a:lvl1pPr>
              <a:buClr>
                <a:schemeClr val="bg2"/>
              </a:buClr>
              <a:defRPr/>
            </a:lvl1pPr>
            <a:lvl2pPr>
              <a:buClr>
                <a:schemeClr val="bg2"/>
              </a:buClr>
              <a:defRPr/>
            </a:lvl2pPr>
            <a:lvl3pPr>
              <a:buClr>
                <a:schemeClr val="bg2"/>
              </a:buClr>
              <a:defRPr/>
            </a:lvl3pPr>
            <a:lvl4pPr>
              <a:buClr>
                <a:schemeClr val="bg2"/>
              </a:buClr>
              <a:defRPr/>
            </a:lvl4pPr>
            <a:lvl5pPr>
              <a:buClr>
                <a:schemeClr val="bg2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Chart Placeholder 6"/>
          <p:cNvSpPr>
            <a:spLocks noGrp="1"/>
          </p:cNvSpPr>
          <p:nvPr>
            <p:ph type="chart" sz="quarter" idx="12"/>
          </p:nvPr>
        </p:nvSpPr>
        <p:spPr>
          <a:xfrm>
            <a:off x="6497889" y="2818160"/>
            <a:ext cx="5682826" cy="6024201"/>
          </a:xfrm>
        </p:spPr>
        <p:txBody>
          <a:bodyPr/>
          <a:lstStyle/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1828138946"/>
      </p:ext>
    </p:extLst>
  </p:cSld>
  <p:clrMapOvr>
    <a:masterClrMapping/>
  </p:clrMapOvr>
</p:sldLayout>
</file>

<file path=ppt/slideLayouts/slideLayout4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7" name="Chart Placeholder 6"/>
          <p:cNvSpPr>
            <a:spLocks noGrp="1"/>
          </p:cNvSpPr>
          <p:nvPr>
            <p:ph type="chart" sz="quarter" idx="12"/>
          </p:nvPr>
        </p:nvSpPr>
        <p:spPr>
          <a:xfrm>
            <a:off x="6497889" y="3131727"/>
            <a:ext cx="5682826" cy="5839367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6" name="Chart Placeholder 6"/>
          <p:cNvSpPr>
            <a:spLocks noGrp="1"/>
          </p:cNvSpPr>
          <p:nvPr>
            <p:ph type="chart" sz="quarter" idx="13"/>
          </p:nvPr>
        </p:nvSpPr>
        <p:spPr>
          <a:xfrm>
            <a:off x="476395" y="3131727"/>
            <a:ext cx="5682826" cy="5839367"/>
          </a:xfrm>
        </p:spPr>
        <p:txBody>
          <a:bodyPr/>
          <a:lstStyle/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3593461184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813181" y="-6760"/>
            <a:ext cx="9173985" cy="97536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94084" y="2596444"/>
            <a:ext cx="8465601" cy="618857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7777CC-E6D4-4085-A3A8-4D4CBE5C7D05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3/19/18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F92A1F-C262-492F-8713-C803F59D72B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0" y="1"/>
            <a:ext cx="13004800" cy="1264356"/>
          </a:xfrm>
          <a:prstGeom prst="rect">
            <a:avLst/>
          </a:prstGeom>
          <a:gradFill>
            <a:gsLst>
              <a:gs pos="44000">
                <a:schemeClr val="bg1">
                  <a:tint val="98000"/>
                  <a:satMod val="130000"/>
                  <a:shade val="90000"/>
                  <a:lumMod val="103000"/>
                </a:schemeClr>
              </a:gs>
              <a:gs pos="14000">
                <a:srgbClr val="7E98B8"/>
              </a:gs>
              <a:gs pos="100000">
                <a:srgbClr val="003474"/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2925" tIns="61534" rIns="122925" bIns="61534" rtlCol="0" anchor="ctr"/>
          <a:lstStyle/>
          <a:p>
            <a:pPr algn="ctr" defTabSz="615965" hangingPunct="1"/>
            <a:endParaRPr lang="en-US" sz="2600" kern="1200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 userDrawn="1"/>
        </p:nvSpPr>
        <p:spPr>
          <a:xfrm>
            <a:off x="-3034" y="1476522"/>
            <a:ext cx="13004800" cy="8276560"/>
          </a:xfrm>
          <a:prstGeom prst="rect">
            <a:avLst/>
          </a:prstGeom>
          <a:gradFill>
            <a:gsLst>
              <a:gs pos="0">
                <a:schemeClr val="bg1">
                  <a:tint val="93000"/>
                  <a:satMod val="150000"/>
                  <a:shade val="98000"/>
                  <a:lumMod val="102000"/>
                  <a:alpha val="0"/>
                </a:schemeClr>
              </a:gs>
              <a:gs pos="0">
                <a:schemeClr val="bg1">
                  <a:tint val="98000"/>
                  <a:satMod val="130000"/>
                  <a:shade val="90000"/>
                  <a:lumMod val="103000"/>
                  <a:alpha val="7000"/>
                </a:schemeClr>
              </a:gs>
              <a:gs pos="61000">
                <a:srgbClr val="C5CFE1">
                  <a:alpha val="33725"/>
                </a:srgbClr>
              </a:gs>
            </a:gsLst>
            <a:lin ang="4200000" scaled="0"/>
          </a:gradFill>
          <a:ln>
            <a:noFill/>
          </a:ln>
          <a:effectLst>
            <a:outerShdw blurRad="50800" dist="50800" dir="5400000" algn="ctr" rotWithShape="0">
              <a:srgbClr val="000000">
                <a:alpha val="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2925" tIns="61534" rIns="122925" bIns="61534" rtlCol="0" anchor="ctr"/>
          <a:lstStyle/>
          <a:p>
            <a:pPr algn="ctr" defTabSz="615965" hangingPunct="1"/>
            <a:endParaRPr lang="en-US" sz="2600" kern="1200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 userDrawn="1"/>
        </p:nvSpPr>
        <p:spPr>
          <a:xfrm>
            <a:off x="3" y="1272192"/>
            <a:ext cx="13004800" cy="65023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2925" tIns="61534" rIns="122925" bIns="61534" rtlCol="0" anchor="ctr"/>
          <a:lstStyle/>
          <a:p>
            <a:pPr algn="ctr" defTabSz="615965" hangingPunct="1"/>
            <a:endParaRPr lang="en-US" sz="2600" kern="1200">
              <a:solidFill>
                <a:prstClr val="white"/>
              </a:solidFill>
            </a:endParaRPr>
          </a:p>
        </p:txBody>
      </p:sp>
      <p:pic>
        <p:nvPicPr>
          <p:cNvPr id="12" name="Picture 11"/>
          <p:cNvPicPr/>
          <p:nvPr userDrawn="1"/>
        </p:nvPicPr>
        <p:blipFill>
          <a:blip r:embed="rId3">
            <a:clrChange>
              <a:clrFrom>
                <a:srgbClr val="2F5597"/>
              </a:clrFrom>
              <a:clrTo>
                <a:srgbClr val="2F5597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48088" y="303296"/>
            <a:ext cx="3023337" cy="87436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19113392"/>
      </p:ext>
    </p:extLst>
  </p:cSld>
  <p:clrMapOvr>
    <a:masterClrMapping/>
  </p:clrMapOvr>
</p:sldLayout>
</file>

<file path=ppt/slideLayouts/slideLayout44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290" y="6268605"/>
            <a:ext cx="11054080" cy="1937173"/>
          </a:xfrm>
        </p:spPr>
        <p:txBody>
          <a:bodyPr anchor="t"/>
          <a:lstStyle>
            <a:lvl1pPr algn="l">
              <a:defRPr sz="57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290" y="4134160"/>
            <a:ext cx="11054080" cy="2133599"/>
          </a:xfrm>
        </p:spPr>
        <p:txBody>
          <a:bodyPr anchor="b"/>
          <a:lstStyle>
            <a:lvl1pPr marL="0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1pPr>
            <a:lvl2pPr marL="627000" indent="0">
              <a:buNone/>
              <a:defRPr sz="2600">
                <a:solidFill>
                  <a:schemeClr val="tx1">
                    <a:tint val="75000"/>
                  </a:schemeClr>
                </a:solidFill>
              </a:defRPr>
            </a:lvl2pPr>
            <a:lvl3pPr marL="1254099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3pPr>
            <a:lvl4pPr marL="188090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4pPr>
            <a:lvl5pPr marL="250793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5pPr>
            <a:lvl6pPr marL="3134798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6pPr>
            <a:lvl7pPr marL="3761816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7pPr>
            <a:lvl8pPr marL="438872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8pPr>
            <a:lvl9pPr marL="5015693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0240" y="9041156"/>
            <a:ext cx="3034453" cy="519289"/>
          </a:xfrm>
          <a:prstGeom prst="rect">
            <a:avLst/>
          </a:prstGeom>
        </p:spPr>
        <p:txBody>
          <a:bodyPr lIns="125249" tIns="62625" rIns="125249" bIns="62625"/>
          <a:lstStyle/>
          <a:p>
            <a:pPr defTabSz="881637" eaLnBrk="0" fontAlgn="base">
              <a:spcBef>
                <a:spcPct val="0"/>
              </a:spcBef>
              <a:spcAft>
                <a:spcPct val="0"/>
              </a:spcAft>
            </a:pPr>
            <a:fld id="{232DCDD3-33EC-4F55-812B-EC6CAD0CD280}" type="datetimeFigureOut">
              <a:rPr lang="en-US" sz="3400" kern="1200" smtClean="0">
                <a:solidFill>
                  <a:prstClr val="black"/>
                </a:solidFill>
                <a:latin typeface="Arial" charset="0"/>
                <a:ea typeface="ヒラギノ角ゴ Pro W3" charset="-128"/>
              </a:rPr>
              <a:pPr defTabSz="881637" eaLnBrk="0" fontAlgn="base">
                <a:spcBef>
                  <a:spcPct val="0"/>
                </a:spcBef>
                <a:spcAft>
                  <a:spcPct val="0"/>
                </a:spcAft>
              </a:pPr>
              <a:t>3/19/18</a:t>
            </a:fld>
            <a:endParaRPr lang="en-US" sz="3400" kern="1200">
              <a:solidFill>
                <a:prstClr val="black"/>
              </a:solidFill>
              <a:latin typeface="Arial" charset="0"/>
              <a:ea typeface="ヒラギノ角ゴ Pro W3" charset="-128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443308" y="9041156"/>
            <a:ext cx="4118187" cy="519289"/>
          </a:xfrm>
          <a:prstGeom prst="rect">
            <a:avLst/>
          </a:prstGeom>
        </p:spPr>
        <p:txBody>
          <a:bodyPr lIns="125249" tIns="62625" rIns="125249" bIns="62625"/>
          <a:lstStyle/>
          <a:p>
            <a:pPr defTabSz="881637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>
              <a:solidFill>
                <a:prstClr val="black"/>
              </a:solidFill>
              <a:latin typeface="Arial" charset="0"/>
              <a:ea typeface="ヒラギノ角ゴ Pro W3" charset="-128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320107" y="9041156"/>
            <a:ext cx="3034453" cy="519289"/>
          </a:xfrm>
          <a:prstGeom prst="rect">
            <a:avLst/>
          </a:prstGeom>
        </p:spPr>
        <p:txBody>
          <a:bodyPr lIns="125249" tIns="62625" rIns="125249" bIns="62625"/>
          <a:lstStyle/>
          <a:p>
            <a:pPr defTabSz="881637" eaLnBrk="0" fontAlgn="base">
              <a:spcBef>
                <a:spcPct val="0"/>
              </a:spcBef>
              <a:spcAft>
                <a:spcPct val="0"/>
              </a:spcAft>
            </a:pPr>
            <a:fld id="{63C08A96-9A02-46E6-B068-E0FDCC2A9A1E}" type="slidenum">
              <a:rPr lang="en-US" sz="3400" kern="1200" smtClean="0">
                <a:solidFill>
                  <a:prstClr val="black"/>
                </a:solidFill>
                <a:latin typeface="Arial" charset="0"/>
                <a:ea typeface="ヒラギノ角ゴ Pro W3" charset="-128"/>
              </a:rPr>
              <a:pPr defTabSz="881637" eaLnBrk="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sz="3400" kern="1200">
              <a:solidFill>
                <a:prstClr val="black"/>
              </a:solidFill>
              <a:latin typeface="Arial" charset="0"/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119175947"/>
      </p:ext>
    </p:extLst>
  </p:cSld>
  <p:clrMapOvr>
    <a:masterClrMapping/>
  </p:clrMapOvr>
</p:sldLayout>
</file>

<file path=ppt/slideLayouts/slideLayout44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9"/>
          <p:cNvSpPr>
            <a:spLocks noChangeArrowheads="1"/>
          </p:cNvSpPr>
          <p:nvPr userDrawn="1"/>
        </p:nvSpPr>
        <p:spPr bwMode="auto">
          <a:xfrm>
            <a:off x="0" y="0"/>
            <a:ext cx="13004800" cy="9753600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25303" tIns="62652" rIns="125303" bIns="62652"/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defTabSz="882044" eaLnBrk="0" fontAlgn="base">
              <a:spcBef>
                <a:spcPct val="0"/>
              </a:spcBef>
              <a:spcAft>
                <a:spcPct val="0"/>
              </a:spcAft>
            </a:pPr>
            <a:endParaRPr lang="en-US" altLang="en-US" sz="3400" kern="1200" baseline="-25000">
              <a:solidFill>
                <a:srgbClr val="000000"/>
              </a:solidFill>
              <a:ea typeface="ヒラギノ角ゴ Pro W3" charset="-128"/>
            </a:endParaRPr>
          </a:p>
        </p:txBody>
      </p:sp>
      <p:sp>
        <p:nvSpPr>
          <p:cNvPr id="5" name="Subtitle 8"/>
          <p:cNvSpPr txBox="1">
            <a:spLocks/>
          </p:cNvSpPr>
          <p:nvPr userDrawn="1"/>
        </p:nvSpPr>
        <p:spPr bwMode="auto">
          <a:xfrm>
            <a:off x="10747024" y="1045352"/>
            <a:ext cx="1596250" cy="2257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5303" tIns="62652" rIns="125303" bIns="62652"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defTabSz="882044" eaLnBrk="0" fontAlgn="base">
              <a:spcBef>
                <a:spcPct val="20000"/>
              </a:spcBef>
              <a:spcAft>
                <a:spcPts val="853"/>
              </a:spcAft>
              <a:buClr>
                <a:srgbClr val="A3B222"/>
              </a:buClr>
              <a:defRPr/>
            </a:pPr>
            <a:r>
              <a:rPr lang="en-US" sz="1100" b="1" kern="1200">
                <a:solidFill>
                  <a:srgbClr val="FFFFFF"/>
                </a:solidFill>
                <a:ea typeface="ヒラギノ角ゴ Pro W3" charset="0"/>
                <a:cs typeface="ヒラギノ角ゴ Pro W3" charset="0"/>
              </a:rPr>
              <a:t>February 5, 2016</a:t>
            </a:r>
          </a:p>
        </p:txBody>
      </p:sp>
      <p:pic>
        <p:nvPicPr>
          <p:cNvPr id="6" name="Picture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594" y="372537"/>
            <a:ext cx="5034844" cy="9798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12"/>
          <p:cNvSpPr>
            <a:spLocks noChangeArrowheads="1"/>
          </p:cNvSpPr>
          <p:nvPr userDrawn="1"/>
        </p:nvSpPr>
        <p:spPr bwMode="auto">
          <a:xfrm>
            <a:off x="650240" y="1589476"/>
            <a:ext cx="11704320" cy="246098"/>
          </a:xfrm>
          <a:prstGeom prst="rect">
            <a:avLst/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25303" tIns="62652" rIns="125303" bIns="62652"/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defTabSz="882044" eaLnBrk="0" fontAlgn="base">
              <a:spcBef>
                <a:spcPct val="0"/>
              </a:spcBef>
              <a:spcAft>
                <a:spcPct val="0"/>
              </a:spcAft>
            </a:pPr>
            <a:endParaRPr lang="en-US" altLang="en-US" sz="3400" kern="1200">
              <a:solidFill>
                <a:srgbClr val="000000"/>
              </a:solidFill>
              <a:ea typeface="ヒラギノ角ゴ Pro W3" charset="-12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392" y="5641800"/>
            <a:ext cx="11704320" cy="3067419"/>
          </a:xfrm>
        </p:spPr>
        <p:txBody>
          <a:bodyPr/>
          <a:lstStyle>
            <a:lvl1pPr marL="0" indent="0">
              <a:spcAft>
                <a:spcPts val="0"/>
              </a:spcAft>
              <a:buFontTx/>
              <a:buNone/>
              <a:tabLst>
                <a:tab pos="1254611" algn="l"/>
              </a:tabLst>
              <a:defRPr sz="2800" b="1">
                <a:solidFill>
                  <a:srgbClr val="FFFFFF"/>
                </a:solidFill>
              </a:defRPr>
            </a:lvl1pPr>
            <a:lvl2pPr marL="0" indent="0">
              <a:spcAft>
                <a:spcPts val="0"/>
              </a:spcAft>
              <a:buFontTx/>
              <a:buNone/>
              <a:tabLst>
                <a:tab pos="940809" algn="l"/>
              </a:tabLst>
              <a:defRPr sz="1400" b="1">
                <a:solidFill>
                  <a:srgbClr val="FFFFFF"/>
                </a:solidFill>
              </a:defRPr>
            </a:lvl2pPr>
            <a:lvl3pPr marL="1254611" indent="-1254611">
              <a:spcAft>
                <a:spcPts val="0"/>
              </a:spcAft>
              <a:buFontTx/>
              <a:buNone/>
              <a:tabLst/>
              <a:defRPr sz="1400" b="0">
                <a:solidFill>
                  <a:srgbClr val="FFFFFF"/>
                </a:solidFill>
              </a:defRPr>
            </a:lvl3pPr>
            <a:lvl4pPr marL="1254611" indent="-1254611">
              <a:spcAft>
                <a:spcPts val="0"/>
              </a:spcAft>
              <a:buFontTx/>
              <a:buNone/>
              <a:tabLst/>
              <a:defRPr sz="1400">
                <a:solidFill>
                  <a:srgbClr val="FFFFFF"/>
                </a:solidFill>
              </a:defRPr>
            </a:lvl4pPr>
            <a:lvl5pPr marL="1254611" indent="-1254611">
              <a:spcAft>
                <a:spcPts val="0"/>
              </a:spcAft>
              <a:buFontTx/>
              <a:buNone/>
              <a:tabLst/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392" y="2061355"/>
            <a:ext cx="11704320" cy="3564278"/>
          </a:xfrm>
        </p:spPr>
        <p:txBody>
          <a:bodyPr anchor="t"/>
          <a:lstStyle>
            <a:lvl1pPr>
              <a:defRPr sz="71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265540167"/>
      </p:ext>
    </p:extLst>
  </p:cSld>
  <p:clrMapOvr>
    <a:masterClrMapping/>
  </p:clrMapOvr>
</p:sldLayout>
</file>

<file path=ppt/slideLayouts/slideLayout44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9"/>
          <p:cNvSpPr>
            <a:spLocks noChangeArrowheads="1"/>
          </p:cNvSpPr>
          <p:nvPr userDrawn="1"/>
        </p:nvSpPr>
        <p:spPr bwMode="auto">
          <a:xfrm>
            <a:off x="0" y="0"/>
            <a:ext cx="13004800" cy="9753600"/>
          </a:xfrm>
          <a:prstGeom prst="rect">
            <a:avLst/>
          </a:prstGeom>
          <a:solidFill>
            <a:srgbClr val="0065A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25303" tIns="62652" rIns="125303" bIns="62652"/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defTabSz="882044" eaLnBrk="0" fontAlgn="base">
              <a:spcBef>
                <a:spcPct val="0"/>
              </a:spcBef>
              <a:spcAft>
                <a:spcPct val="0"/>
              </a:spcAft>
            </a:pPr>
            <a:endParaRPr lang="en-US" altLang="en-US" sz="3400" kern="1200">
              <a:solidFill>
                <a:srgbClr val="000000"/>
              </a:solidFill>
              <a:ea typeface="ヒラギノ角ゴ Pro W3" charset="-128"/>
            </a:endParaRPr>
          </a:p>
        </p:txBody>
      </p:sp>
      <p:sp>
        <p:nvSpPr>
          <p:cNvPr id="5" name="Subtitle 8"/>
          <p:cNvSpPr txBox="1">
            <a:spLocks/>
          </p:cNvSpPr>
          <p:nvPr userDrawn="1"/>
        </p:nvSpPr>
        <p:spPr bwMode="auto">
          <a:xfrm>
            <a:off x="10747024" y="1045352"/>
            <a:ext cx="1596250" cy="2257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5303" tIns="62652" rIns="125303" bIns="62652"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defTabSz="882044" eaLnBrk="0" fontAlgn="base">
              <a:spcBef>
                <a:spcPct val="20000"/>
              </a:spcBef>
              <a:spcAft>
                <a:spcPts val="853"/>
              </a:spcAft>
              <a:buClr>
                <a:srgbClr val="A3B222"/>
              </a:buClr>
              <a:defRPr/>
            </a:pPr>
            <a:r>
              <a:rPr lang="en-US" sz="1100" b="1" kern="1200">
                <a:solidFill>
                  <a:srgbClr val="000000"/>
                </a:solidFill>
                <a:ea typeface="ヒラギノ角ゴ Pro W3" charset="0"/>
                <a:cs typeface="ヒラギノ角ゴ Pro W3" charset="0"/>
              </a:rPr>
              <a:t>MONTH XX, 2012</a:t>
            </a:r>
          </a:p>
        </p:txBody>
      </p:sp>
      <p:sp>
        <p:nvSpPr>
          <p:cNvPr id="6" name="Rectangle 11"/>
          <p:cNvSpPr>
            <a:spLocks noChangeArrowheads="1"/>
          </p:cNvSpPr>
          <p:nvPr userDrawn="1"/>
        </p:nvSpPr>
        <p:spPr bwMode="auto">
          <a:xfrm>
            <a:off x="650240" y="1589476"/>
            <a:ext cx="11704320" cy="246098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25303" tIns="62652" rIns="125303" bIns="62652"/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defTabSz="882044" eaLnBrk="0" fontAlgn="base">
              <a:spcBef>
                <a:spcPct val="0"/>
              </a:spcBef>
              <a:spcAft>
                <a:spcPct val="0"/>
              </a:spcAft>
            </a:pPr>
            <a:endParaRPr lang="en-US" altLang="en-US" sz="3400" kern="1200">
              <a:solidFill>
                <a:srgbClr val="000000"/>
              </a:solidFill>
              <a:ea typeface="ヒラギノ角ゴ Pro W3" charset="-128"/>
            </a:endParaRPr>
          </a:p>
        </p:txBody>
      </p:sp>
      <p:pic>
        <p:nvPicPr>
          <p:cNvPr id="7" name="Picture 12" descr="CCRC_logo_reverse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274" y="130951"/>
            <a:ext cx="4472657" cy="15081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392" y="5641800"/>
            <a:ext cx="11704320" cy="3067419"/>
          </a:xfrm>
        </p:spPr>
        <p:txBody>
          <a:bodyPr/>
          <a:lstStyle>
            <a:lvl1pPr marL="0" indent="0">
              <a:spcAft>
                <a:spcPts val="0"/>
              </a:spcAft>
              <a:buFontTx/>
              <a:buNone/>
              <a:tabLst>
                <a:tab pos="1254611" algn="l"/>
              </a:tabLst>
              <a:defRPr sz="2800" b="1">
                <a:solidFill>
                  <a:srgbClr val="FFFFFF"/>
                </a:solidFill>
              </a:defRPr>
            </a:lvl1pPr>
            <a:lvl2pPr marL="0" indent="0">
              <a:spcAft>
                <a:spcPts val="0"/>
              </a:spcAft>
              <a:buFontTx/>
              <a:buNone/>
              <a:tabLst>
                <a:tab pos="940809" algn="l"/>
              </a:tabLst>
              <a:defRPr sz="1400" b="1">
                <a:solidFill>
                  <a:srgbClr val="FFFFFF"/>
                </a:solidFill>
              </a:defRPr>
            </a:lvl2pPr>
            <a:lvl3pPr marL="1254611" indent="-1254611">
              <a:spcAft>
                <a:spcPts val="0"/>
              </a:spcAft>
              <a:buFontTx/>
              <a:buNone/>
              <a:tabLst/>
              <a:defRPr sz="1400" b="0">
                <a:solidFill>
                  <a:srgbClr val="FFFFFF"/>
                </a:solidFill>
              </a:defRPr>
            </a:lvl3pPr>
            <a:lvl4pPr marL="1254611" indent="-1254611">
              <a:spcAft>
                <a:spcPts val="0"/>
              </a:spcAft>
              <a:buFontTx/>
              <a:buNone/>
              <a:tabLst/>
              <a:defRPr sz="1400">
                <a:solidFill>
                  <a:srgbClr val="FFFFFF"/>
                </a:solidFill>
              </a:defRPr>
            </a:lvl4pPr>
            <a:lvl5pPr marL="1254611" indent="-1254611">
              <a:spcAft>
                <a:spcPts val="0"/>
              </a:spcAft>
              <a:buFontTx/>
              <a:buNone/>
              <a:tabLst/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392" y="2061355"/>
            <a:ext cx="11704320" cy="3564278"/>
          </a:xfrm>
        </p:spPr>
        <p:txBody>
          <a:bodyPr anchor="t"/>
          <a:lstStyle>
            <a:lvl1pPr>
              <a:defRPr sz="71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552214986"/>
      </p:ext>
    </p:extLst>
  </p:cSld>
  <p:clrMapOvr>
    <a:masterClrMapping/>
  </p:clrMapOvr>
</p:sldLayout>
</file>

<file path=ppt/slideLayouts/slideLayout4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9"/>
          <p:cNvSpPr>
            <a:spLocks noChangeArrowheads="1"/>
          </p:cNvSpPr>
          <p:nvPr userDrawn="1"/>
        </p:nvSpPr>
        <p:spPr bwMode="auto">
          <a:xfrm>
            <a:off x="0" y="0"/>
            <a:ext cx="13004800" cy="9753600"/>
          </a:xfrm>
          <a:prstGeom prst="rect">
            <a:avLst/>
          </a:prstGeom>
          <a:solidFill>
            <a:srgbClr val="0065A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25303" tIns="62652" rIns="125303" bIns="62652"/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defTabSz="882044" eaLnBrk="0" fontAlgn="base">
              <a:spcBef>
                <a:spcPct val="0"/>
              </a:spcBef>
              <a:spcAft>
                <a:spcPct val="0"/>
              </a:spcAft>
            </a:pPr>
            <a:endParaRPr lang="en-US" altLang="en-US" sz="3400" kern="1200">
              <a:solidFill>
                <a:srgbClr val="000000"/>
              </a:solidFill>
              <a:ea typeface="ヒラギノ角ゴ Pro W3" charset="-128"/>
            </a:endParaRPr>
          </a:p>
        </p:txBody>
      </p:sp>
      <p:sp>
        <p:nvSpPr>
          <p:cNvPr id="5" name="Text Box 9"/>
          <p:cNvSpPr txBox="1">
            <a:spLocks noChangeArrowheads="1"/>
          </p:cNvSpPr>
          <p:nvPr userDrawn="1"/>
        </p:nvSpPr>
        <p:spPr bwMode="auto">
          <a:xfrm>
            <a:off x="8351521" y="413176"/>
            <a:ext cx="4133990" cy="284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5303" tIns="62652" rIns="125303" bIns="62652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defTabSz="882044" eaLnBrk="0" fontAlgn="base">
              <a:spcBef>
                <a:spcPts val="320"/>
              </a:spcBef>
              <a:spcAft>
                <a:spcPct val="0"/>
              </a:spcAft>
              <a:defRPr/>
            </a:pPr>
            <a:r>
              <a:rPr lang="en-US" sz="1000" b="1" kern="1200">
                <a:solidFill>
                  <a:srgbClr val="000000"/>
                </a:solidFill>
                <a:ea typeface="ヒラギノ角ゴ Pro W3" charset="0"/>
                <a:cs typeface="ヒラギノ角ゴ Pro W3" charset="0"/>
              </a:rPr>
              <a:t>PRESENTATION TITLE IN HEADER / JUNE 8, 2012</a:t>
            </a:r>
            <a:endParaRPr lang="en-US" sz="1000" kern="1200">
              <a:solidFill>
                <a:srgbClr val="000000"/>
              </a:solidFill>
              <a:ea typeface="ヒラギノ角ゴ Pro W3" charset="0"/>
              <a:cs typeface="ヒラギノ角ゴ Pro W3" charset="0"/>
            </a:endParaRPr>
          </a:p>
        </p:txBody>
      </p:sp>
      <p:sp>
        <p:nvSpPr>
          <p:cNvPr id="6" name="Text Box 9"/>
          <p:cNvSpPr txBox="1">
            <a:spLocks noChangeArrowheads="1"/>
          </p:cNvSpPr>
          <p:nvPr userDrawn="1"/>
        </p:nvSpPr>
        <p:spPr bwMode="auto">
          <a:xfrm>
            <a:off x="519289" y="397371"/>
            <a:ext cx="4623929" cy="284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5303" tIns="62652" rIns="125303" bIns="62652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defTabSz="882044" eaLnBrk="0" fontAlgn="base">
              <a:spcBef>
                <a:spcPts val="320"/>
              </a:spcBef>
              <a:spcAft>
                <a:spcPct val="0"/>
              </a:spcAft>
              <a:defRPr/>
            </a:pPr>
            <a:r>
              <a:rPr lang="en-US" sz="1000" b="1" kern="1200">
                <a:solidFill>
                  <a:srgbClr val="000000"/>
                </a:solidFill>
                <a:ea typeface="ヒラギノ角ゴ Pro W3" charset="0"/>
                <a:cs typeface="ヒラギノ角ゴ Pro W3" charset="0"/>
              </a:rPr>
              <a:t>COMMUNITY COLLEGE RESEARCH CENTER</a:t>
            </a:r>
            <a:endParaRPr lang="en-US" sz="1000" kern="1200">
              <a:solidFill>
                <a:srgbClr val="000000"/>
              </a:solidFill>
              <a:ea typeface="ヒラギノ角ゴ Pro W3" charset="0"/>
              <a:cs typeface="ヒラギノ角ゴ Pro W3" charset="0"/>
            </a:endParaRPr>
          </a:p>
        </p:txBody>
      </p:sp>
      <p:sp>
        <p:nvSpPr>
          <p:cNvPr id="7" name="Rectangle 12"/>
          <p:cNvSpPr>
            <a:spLocks noChangeArrowheads="1"/>
          </p:cNvSpPr>
          <p:nvPr userDrawn="1"/>
        </p:nvSpPr>
        <p:spPr bwMode="auto">
          <a:xfrm>
            <a:off x="650240" y="752843"/>
            <a:ext cx="11704320" cy="246097"/>
          </a:xfrm>
          <a:prstGeom prst="rect">
            <a:avLst/>
          </a:prstGeom>
          <a:solidFill>
            <a:srgbClr val="14131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25303" tIns="62652" rIns="125303" bIns="62652"/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defTabSz="882044" eaLnBrk="0" fontAlgn="base">
              <a:spcBef>
                <a:spcPct val="0"/>
              </a:spcBef>
              <a:spcAft>
                <a:spcPct val="0"/>
              </a:spcAft>
            </a:pPr>
            <a:endParaRPr lang="en-US" altLang="en-US" sz="3400" kern="1200">
              <a:solidFill>
                <a:srgbClr val="000000"/>
              </a:solidFill>
              <a:ea typeface="ヒラギノ角ゴ Pro W3" charset="-128"/>
            </a:endParaRPr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76392" y="1067928"/>
            <a:ext cx="11704320" cy="5477370"/>
          </a:xfrm>
        </p:spPr>
        <p:txBody>
          <a:bodyPr anchor="t"/>
          <a:lstStyle>
            <a:lvl1pPr>
              <a:spcBef>
                <a:spcPts val="0"/>
              </a:spcBef>
              <a:defRPr sz="85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76392" y="6546300"/>
            <a:ext cx="7610216" cy="1250809"/>
          </a:xfrm>
        </p:spPr>
        <p:txBody>
          <a:bodyPr/>
          <a:lstStyle>
            <a:lvl1pPr marL="0" indent="0">
              <a:spcAft>
                <a:spcPts val="853"/>
              </a:spcAft>
              <a:buFontTx/>
              <a:buNone/>
              <a:defRPr sz="28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273601088"/>
      </p:ext>
    </p:extLst>
  </p:cSld>
  <p:clrMapOvr>
    <a:masterClrMapping/>
  </p:clrMapOvr>
</p:sldLayout>
</file>

<file path=ppt/slideLayouts/slideLayout4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62847" y="1068909"/>
            <a:ext cx="11971694" cy="5463371"/>
          </a:xfrm>
        </p:spPr>
        <p:txBody>
          <a:bodyPr anchor="t"/>
          <a:lstStyle>
            <a:lvl1pPr>
              <a:spcBef>
                <a:spcPts val="0"/>
              </a:spcBef>
              <a:defRPr sz="8500">
                <a:solidFill>
                  <a:srgbClr val="141313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76393" y="6530495"/>
            <a:ext cx="7784064" cy="1250809"/>
          </a:xfrm>
        </p:spPr>
        <p:txBody>
          <a:bodyPr/>
          <a:lstStyle>
            <a:lvl1pPr marL="0" indent="0">
              <a:spcAft>
                <a:spcPts val="853"/>
              </a:spcAft>
              <a:buFontTx/>
              <a:buNone/>
              <a:defRPr sz="2800" b="1">
                <a:solidFill>
                  <a:srgbClr val="141313"/>
                </a:solidFill>
              </a:defRPr>
            </a:lvl1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427859141"/>
      </p:ext>
    </p:extLst>
  </p:cSld>
  <p:clrMapOvr>
    <a:masterClrMapping/>
  </p:clrMapOvr>
</p:sldLayout>
</file>

<file path=ppt/slideLayouts/slideLayout44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392" y="2856990"/>
            <a:ext cx="11704320" cy="6364678"/>
          </a:xfrm>
        </p:spPr>
        <p:txBody>
          <a:bodyPr/>
          <a:lstStyle>
            <a:lvl1pPr>
              <a:buClr>
                <a:schemeClr val="bg2"/>
              </a:buClr>
              <a:defRPr/>
            </a:lvl1pPr>
            <a:lvl2pPr>
              <a:buClr>
                <a:schemeClr val="bg2"/>
              </a:buClr>
              <a:defRPr/>
            </a:lvl2pPr>
            <a:lvl3pPr>
              <a:buClr>
                <a:schemeClr val="bg2"/>
              </a:buClr>
              <a:defRPr/>
            </a:lvl3pPr>
            <a:lvl4pPr>
              <a:buClr>
                <a:schemeClr val="bg2"/>
              </a:buClr>
              <a:defRPr/>
            </a:lvl4pPr>
            <a:lvl5pPr>
              <a:buClr>
                <a:schemeClr val="bg2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392" y="1083733"/>
            <a:ext cx="11704320" cy="162560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474148245"/>
      </p:ext>
    </p:extLst>
  </p:cSld>
  <p:clrMapOvr>
    <a:masterClrMapping/>
  </p:clrMapOvr>
</p:sldLayout>
</file>

<file path=ppt/slideLayouts/slideLayout4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9"/>
          <p:cNvSpPr>
            <a:spLocks noChangeArrowheads="1"/>
          </p:cNvSpPr>
          <p:nvPr userDrawn="1"/>
        </p:nvSpPr>
        <p:spPr bwMode="auto">
          <a:xfrm>
            <a:off x="0" y="0"/>
            <a:ext cx="13004800" cy="9753600"/>
          </a:xfrm>
          <a:prstGeom prst="rect">
            <a:avLst/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25303" tIns="62652" rIns="125303" bIns="62652"/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defTabSz="882044" eaLnBrk="0" fontAlgn="base">
              <a:spcBef>
                <a:spcPct val="0"/>
              </a:spcBef>
              <a:spcAft>
                <a:spcPct val="0"/>
              </a:spcAft>
            </a:pPr>
            <a:endParaRPr lang="en-US" altLang="en-US" sz="3400" kern="1200">
              <a:solidFill>
                <a:srgbClr val="000000"/>
              </a:solidFill>
              <a:ea typeface="ヒラギノ角ゴ Pro W3" charset="-128"/>
            </a:endParaRPr>
          </a:p>
        </p:txBody>
      </p:sp>
      <p:sp>
        <p:nvSpPr>
          <p:cNvPr id="5" name="Text Box 9"/>
          <p:cNvSpPr txBox="1">
            <a:spLocks noChangeArrowheads="1"/>
          </p:cNvSpPr>
          <p:nvPr userDrawn="1"/>
        </p:nvSpPr>
        <p:spPr bwMode="auto">
          <a:xfrm>
            <a:off x="8351521" y="413176"/>
            <a:ext cx="4133990" cy="284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5303" tIns="62652" rIns="125303" bIns="62652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defTabSz="882044" eaLnBrk="0" fontAlgn="base">
              <a:spcBef>
                <a:spcPts val="320"/>
              </a:spcBef>
              <a:spcAft>
                <a:spcPct val="0"/>
              </a:spcAft>
              <a:defRPr/>
            </a:pPr>
            <a:r>
              <a:rPr lang="en-US" sz="1000" b="1" kern="1200">
                <a:solidFill>
                  <a:srgbClr val="000000"/>
                </a:solidFill>
                <a:ea typeface="ヒラギノ角ゴ Pro W3" charset="0"/>
                <a:cs typeface="ヒラギノ角ゴ Pro W3" charset="0"/>
              </a:rPr>
              <a:t>PRESENTATION TITLE IN HEADER / MONTH XX, 2012</a:t>
            </a:r>
            <a:endParaRPr lang="en-US" sz="1000" kern="1200">
              <a:solidFill>
                <a:srgbClr val="000000"/>
              </a:solidFill>
              <a:ea typeface="ヒラギノ角ゴ Pro W3" charset="0"/>
              <a:cs typeface="ヒラギノ角ゴ Pro W3" charset="0"/>
            </a:endParaRPr>
          </a:p>
        </p:txBody>
      </p:sp>
      <p:sp>
        <p:nvSpPr>
          <p:cNvPr id="6" name="Text Box 9"/>
          <p:cNvSpPr txBox="1">
            <a:spLocks noChangeArrowheads="1"/>
          </p:cNvSpPr>
          <p:nvPr userDrawn="1"/>
        </p:nvSpPr>
        <p:spPr bwMode="auto">
          <a:xfrm>
            <a:off x="519289" y="397371"/>
            <a:ext cx="4623929" cy="284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5303" tIns="62652" rIns="125303" bIns="62652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defTabSz="882044" eaLnBrk="0" fontAlgn="base">
              <a:spcBef>
                <a:spcPts val="320"/>
              </a:spcBef>
              <a:spcAft>
                <a:spcPct val="0"/>
              </a:spcAft>
              <a:defRPr/>
            </a:pPr>
            <a:r>
              <a:rPr lang="en-US" sz="1000" b="1" kern="1200">
                <a:solidFill>
                  <a:srgbClr val="000000"/>
                </a:solidFill>
                <a:ea typeface="ヒラギノ角ゴ Pro W3" charset="0"/>
                <a:cs typeface="ヒラギノ角ゴ Pro W3" charset="0"/>
              </a:rPr>
              <a:t>COMMUNITY COLLEGE RESEARCH CENTER</a:t>
            </a:r>
            <a:endParaRPr lang="en-US" sz="1000" kern="1200">
              <a:solidFill>
                <a:srgbClr val="000000"/>
              </a:solidFill>
              <a:ea typeface="ヒラギノ角ゴ Pro W3" charset="0"/>
              <a:cs typeface="ヒラギノ角ゴ Pro W3" charset="0"/>
            </a:endParaRPr>
          </a:p>
        </p:txBody>
      </p:sp>
      <p:sp>
        <p:nvSpPr>
          <p:cNvPr id="7" name="Rectangle 12"/>
          <p:cNvSpPr>
            <a:spLocks noChangeArrowheads="1"/>
          </p:cNvSpPr>
          <p:nvPr userDrawn="1"/>
        </p:nvSpPr>
        <p:spPr bwMode="auto">
          <a:xfrm>
            <a:off x="650240" y="752843"/>
            <a:ext cx="11704320" cy="246097"/>
          </a:xfrm>
          <a:prstGeom prst="rect">
            <a:avLst/>
          </a:prstGeom>
          <a:solidFill>
            <a:srgbClr val="14131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25303" tIns="62652" rIns="125303" bIns="62652"/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defTabSz="882044" eaLnBrk="0" fontAlgn="base">
              <a:spcBef>
                <a:spcPct val="0"/>
              </a:spcBef>
              <a:spcAft>
                <a:spcPct val="0"/>
              </a:spcAft>
            </a:pPr>
            <a:endParaRPr lang="en-US" altLang="en-US" sz="3400" kern="1200">
              <a:solidFill>
                <a:srgbClr val="000000"/>
              </a:solidFill>
              <a:ea typeface="ヒラギノ角ゴ Pro W3" charset="-12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392" y="2856990"/>
            <a:ext cx="11704320" cy="6364678"/>
          </a:xfrm>
        </p:spPr>
        <p:txBody>
          <a:bodyPr/>
          <a:lstStyle>
            <a:lvl1pPr>
              <a:buClr>
                <a:schemeClr val="tx1"/>
              </a:buClr>
              <a:defRPr>
                <a:solidFill>
                  <a:srgbClr val="FFFFFF"/>
                </a:solidFill>
              </a:defRPr>
            </a:lvl1pPr>
            <a:lvl2pPr>
              <a:buClr>
                <a:schemeClr val="tx1"/>
              </a:buClr>
              <a:defRPr>
                <a:solidFill>
                  <a:srgbClr val="FFFFFF"/>
                </a:solidFill>
              </a:defRPr>
            </a:lvl2pPr>
            <a:lvl3pPr>
              <a:buClr>
                <a:schemeClr val="tx1"/>
              </a:buClr>
              <a:defRPr>
                <a:solidFill>
                  <a:srgbClr val="FFFFFF"/>
                </a:solidFill>
              </a:defRPr>
            </a:lvl3pPr>
            <a:lvl4pPr>
              <a:buClr>
                <a:schemeClr val="tx1"/>
              </a:buClr>
              <a:defRPr>
                <a:solidFill>
                  <a:srgbClr val="FFFFFF"/>
                </a:solidFill>
              </a:defRPr>
            </a:lvl4pPr>
            <a:lvl5pPr>
              <a:buClr>
                <a:schemeClr val="tx1"/>
              </a:buCl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392" y="1083733"/>
            <a:ext cx="11704320" cy="162560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4724790"/>
      </p:ext>
    </p:extLst>
  </p:cSld>
  <p:clrMapOvr>
    <a:masterClrMapping/>
  </p:clrMapOvr>
</p:sldLayout>
</file>

<file path=ppt/slideLayouts/slideLayout4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9"/>
          <p:cNvSpPr>
            <a:spLocks noChangeArrowheads="1"/>
          </p:cNvSpPr>
          <p:nvPr userDrawn="1"/>
        </p:nvSpPr>
        <p:spPr bwMode="auto">
          <a:xfrm>
            <a:off x="0" y="0"/>
            <a:ext cx="13004800" cy="9753600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25303" tIns="62652" rIns="125303" bIns="62652"/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defTabSz="882044" eaLnBrk="0" fontAlgn="base">
              <a:spcBef>
                <a:spcPct val="0"/>
              </a:spcBef>
              <a:spcAft>
                <a:spcPct val="0"/>
              </a:spcAft>
            </a:pPr>
            <a:endParaRPr lang="en-US" altLang="en-US" sz="3400" kern="1200">
              <a:solidFill>
                <a:srgbClr val="000000"/>
              </a:solidFill>
              <a:ea typeface="ヒラギノ角ゴ Pro W3" charset="-128"/>
            </a:endParaRPr>
          </a:p>
        </p:txBody>
      </p:sp>
      <p:sp>
        <p:nvSpPr>
          <p:cNvPr id="5" name="Text Box 9"/>
          <p:cNvSpPr txBox="1">
            <a:spLocks noChangeArrowheads="1"/>
          </p:cNvSpPr>
          <p:nvPr userDrawn="1"/>
        </p:nvSpPr>
        <p:spPr bwMode="auto">
          <a:xfrm>
            <a:off x="8351521" y="413176"/>
            <a:ext cx="4133990" cy="284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5303" tIns="62652" rIns="125303" bIns="62652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defTabSz="882044" eaLnBrk="0" fontAlgn="base">
              <a:spcBef>
                <a:spcPts val="320"/>
              </a:spcBef>
              <a:spcAft>
                <a:spcPct val="0"/>
              </a:spcAft>
              <a:defRPr/>
            </a:pPr>
            <a:r>
              <a:rPr lang="en-US" sz="1000" b="1" kern="1200">
                <a:solidFill>
                  <a:srgbClr val="FFFFFF"/>
                </a:solidFill>
                <a:ea typeface="ヒラギノ角ゴ Pro W3" charset="0"/>
                <a:cs typeface="ヒラギノ角ゴ Pro W3" charset="0"/>
              </a:rPr>
              <a:t>PRESENTATION TITLE IN HEADER / JUNE 8, 2012</a:t>
            </a:r>
            <a:endParaRPr lang="en-US" sz="1000" kern="1200">
              <a:solidFill>
                <a:srgbClr val="FFFFFF"/>
              </a:solidFill>
              <a:ea typeface="ヒラギノ角ゴ Pro W3" charset="0"/>
              <a:cs typeface="ヒラギノ角ゴ Pro W3" charset="0"/>
            </a:endParaRPr>
          </a:p>
        </p:txBody>
      </p:sp>
      <p:sp>
        <p:nvSpPr>
          <p:cNvPr id="6" name="Text Box 9"/>
          <p:cNvSpPr txBox="1">
            <a:spLocks noChangeArrowheads="1"/>
          </p:cNvSpPr>
          <p:nvPr userDrawn="1"/>
        </p:nvSpPr>
        <p:spPr bwMode="auto">
          <a:xfrm>
            <a:off x="519289" y="397371"/>
            <a:ext cx="4623929" cy="284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5303" tIns="62652" rIns="125303" bIns="62652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defTabSz="882044" eaLnBrk="0" fontAlgn="base">
              <a:spcBef>
                <a:spcPts val="320"/>
              </a:spcBef>
              <a:spcAft>
                <a:spcPct val="0"/>
              </a:spcAft>
              <a:defRPr/>
            </a:pPr>
            <a:r>
              <a:rPr lang="en-US" sz="1000" b="1" kern="1200">
                <a:solidFill>
                  <a:srgbClr val="FFFFFF"/>
                </a:solidFill>
                <a:ea typeface="ヒラギノ角ゴ Pro W3" charset="0"/>
                <a:cs typeface="ヒラギノ角ゴ Pro W3" charset="0"/>
              </a:rPr>
              <a:t>COMMUNITY COLLEGE RESEARCH CENTER</a:t>
            </a:r>
            <a:endParaRPr lang="en-US" sz="1000" kern="1200">
              <a:solidFill>
                <a:srgbClr val="FFFFFF"/>
              </a:solidFill>
              <a:ea typeface="ヒラギノ角ゴ Pro W3" charset="0"/>
              <a:cs typeface="ヒラギノ角ゴ Pro W3" charset="0"/>
            </a:endParaRPr>
          </a:p>
        </p:txBody>
      </p:sp>
      <p:sp>
        <p:nvSpPr>
          <p:cNvPr id="7" name="Rectangle 12"/>
          <p:cNvSpPr>
            <a:spLocks noChangeArrowheads="1"/>
          </p:cNvSpPr>
          <p:nvPr userDrawn="1"/>
        </p:nvSpPr>
        <p:spPr bwMode="auto">
          <a:xfrm>
            <a:off x="650240" y="752843"/>
            <a:ext cx="11704320" cy="246097"/>
          </a:xfrm>
          <a:prstGeom prst="rect">
            <a:avLst/>
          </a:prstGeom>
          <a:solidFill>
            <a:srgbClr val="0065A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25303" tIns="62652" rIns="125303" bIns="62652"/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defTabSz="882044" eaLnBrk="0" fontAlgn="base">
              <a:spcBef>
                <a:spcPct val="0"/>
              </a:spcBef>
              <a:spcAft>
                <a:spcPct val="0"/>
              </a:spcAft>
            </a:pPr>
            <a:endParaRPr lang="en-US" altLang="en-US" sz="3400" kern="1200">
              <a:solidFill>
                <a:srgbClr val="000000"/>
              </a:solidFill>
              <a:ea typeface="ヒラギノ角ゴ Pro W3" charset="-12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392" y="2856990"/>
            <a:ext cx="11704320" cy="6364678"/>
          </a:xfrm>
        </p:spPr>
        <p:txBody>
          <a:bodyPr/>
          <a:lstStyle>
            <a:lvl1pPr>
              <a:buClr>
                <a:schemeClr val="accent4"/>
              </a:buClr>
              <a:defRPr>
                <a:solidFill>
                  <a:srgbClr val="FFFFFF"/>
                </a:solidFill>
              </a:defRPr>
            </a:lvl1pPr>
            <a:lvl2pPr>
              <a:buClr>
                <a:schemeClr val="accent4"/>
              </a:buClr>
              <a:defRPr>
                <a:solidFill>
                  <a:srgbClr val="FFFFFF"/>
                </a:solidFill>
              </a:defRPr>
            </a:lvl2pPr>
            <a:lvl3pPr>
              <a:buClr>
                <a:schemeClr val="accent4"/>
              </a:buClr>
              <a:defRPr>
                <a:solidFill>
                  <a:srgbClr val="FFFFFF"/>
                </a:solidFill>
              </a:defRPr>
            </a:lvl3pPr>
            <a:lvl4pPr>
              <a:buClr>
                <a:schemeClr val="accent4"/>
              </a:buClr>
              <a:defRPr>
                <a:solidFill>
                  <a:srgbClr val="FFFFFF"/>
                </a:solidFill>
              </a:defRPr>
            </a:lvl4pPr>
            <a:lvl5pPr>
              <a:buClr>
                <a:schemeClr val="accent4"/>
              </a:buCl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392" y="1083733"/>
            <a:ext cx="11704320" cy="162560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931351223"/>
      </p:ext>
    </p:extLst>
  </p:cSld>
  <p:clrMapOvr>
    <a:masterClrMapping/>
  </p:clrMapOvr>
</p:sldLayout>
</file>

<file path=ppt/slideLayouts/slideLayout4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7333" y="1083733"/>
            <a:ext cx="11704321" cy="162560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476395" y="2848487"/>
            <a:ext cx="5659496" cy="6431959"/>
          </a:xfrm>
          <a:ln>
            <a:noFill/>
          </a:ln>
        </p:spPr>
        <p:txBody>
          <a:bodyPr/>
          <a:lstStyle>
            <a:lvl1pPr>
              <a:spcBef>
                <a:spcPts val="614"/>
              </a:spcBef>
              <a:buClr>
                <a:schemeClr val="bg2"/>
              </a:buClr>
              <a:defRPr/>
            </a:lvl1pPr>
            <a:lvl2pPr>
              <a:spcBef>
                <a:spcPts val="614"/>
              </a:spcBef>
              <a:buClr>
                <a:schemeClr val="bg2"/>
              </a:buClr>
              <a:defRPr/>
            </a:lvl2pPr>
            <a:lvl3pPr>
              <a:spcBef>
                <a:spcPts val="614"/>
              </a:spcBef>
              <a:buClr>
                <a:schemeClr val="bg2"/>
              </a:buClr>
              <a:defRPr/>
            </a:lvl3pPr>
            <a:lvl4pPr>
              <a:spcBef>
                <a:spcPts val="614"/>
              </a:spcBef>
              <a:buClr>
                <a:schemeClr val="bg2"/>
              </a:buClr>
              <a:defRPr/>
            </a:lvl4pPr>
            <a:lvl5pPr>
              <a:spcBef>
                <a:spcPts val="614"/>
              </a:spcBef>
              <a:buClr>
                <a:schemeClr val="bg2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6521219" y="2848487"/>
            <a:ext cx="5659496" cy="6431959"/>
          </a:xfrm>
          <a:ln>
            <a:noFill/>
          </a:ln>
        </p:spPr>
        <p:txBody>
          <a:bodyPr/>
          <a:lstStyle>
            <a:lvl1pPr>
              <a:spcBef>
                <a:spcPts val="614"/>
              </a:spcBef>
              <a:buClr>
                <a:schemeClr val="bg2"/>
              </a:buClr>
              <a:defRPr/>
            </a:lvl1pPr>
            <a:lvl2pPr>
              <a:spcBef>
                <a:spcPts val="614"/>
              </a:spcBef>
              <a:buClr>
                <a:schemeClr val="bg2"/>
              </a:buClr>
              <a:defRPr/>
            </a:lvl2pPr>
            <a:lvl3pPr>
              <a:spcBef>
                <a:spcPts val="614"/>
              </a:spcBef>
              <a:buClr>
                <a:schemeClr val="bg2"/>
              </a:buClr>
              <a:defRPr/>
            </a:lvl3pPr>
            <a:lvl4pPr>
              <a:spcBef>
                <a:spcPts val="614"/>
              </a:spcBef>
              <a:buClr>
                <a:schemeClr val="bg2"/>
              </a:buClr>
              <a:defRPr/>
            </a:lvl4pPr>
            <a:lvl5pPr>
              <a:spcBef>
                <a:spcPts val="614"/>
              </a:spcBef>
              <a:buClr>
                <a:schemeClr val="bg2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241444202"/>
      </p:ext>
    </p:extLst>
  </p:cSld>
  <p:clrMapOvr>
    <a:masterClrMapping/>
  </p:clrMapOvr>
</p:sldLayout>
</file>

<file path=ppt/slideLayouts/slideLayout4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9"/>
          <p:cNvSpPr>
            <a:spLocks noChangeArrowheads="1"/>
          </p:cNvSpPr>
          <p:nvPr userDrawn="1"/>
        </p:nvSpPr>
        <p:spPr bwMode="auto">
          <a:xfrm>
            <a:off x="476392" y="3384410"/>
            <a:ext cx="5660248" cy="5450276"/>
          </a:xfrm>
          <a:prstGeom prst="rect">
            <a:avLst/>
          </a:prstGeom>
          <a:noFill/>
          <a:ln w="3175">
            <a:solidFill>
              <a:srgbClr val="14131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125303" tIns="62652" rIns="125303" bIns="62652"/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defTabSz="882044" eaLnBrk="0" fontAlgn="base">
              <a:spcBef>
                <a:spcPct val="0"/>
              </a:spcBef>
              <a:spcAft>
                <a:spcPct val="0"/>
              </a:spcAft>
            </a:pPr>
            <a:endParaRPr lang="en-US" altLang="en-US" sz="3400" kern="1200">
              <a:solidFill>
                <a:srgbClr val="000000"/>
              </a:solidFill>
              <a:ea typeface="ヒラギノ角ゴ Pro W3" charset="-128"/>
            </a:endParaRPr>
          </a:p>
        </p:txBody>
      </p:sp>
      <p:sp>
        <p:nvSpPr>
          <p:cNvPr id="10" name="Rectangle 10"/>
          <p:cNvSpPr>
            <a:spLocks noChangeArrowheads="1"/>
          </p:cNvSpPr>
          <p:nvPr userDrawn="1"/>
        </p:nvSpPr>
        <p:spPr bwMode="auto">
          <a:xfrm>
            <a:off x="6520464" y="3007360"/>
            <a:ext cx="5660250" cy="5827325"/>
          </a:xfrm>
          <a:prstGeom prst="rect">
            <a:avLst/>
          </a:prstGeom>
          <a:noFill/>
          <a:ln w="3175">
            <a:solidFill>
              <a:srgbClr val="14131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125303" tIns="62652" rIns="125303" bIns="62652"/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defTabSz="882044" eaLnBrk="0" fontAlgn="base">
              <a:spcBef>
                <a:spcPct val="0"/>
              </a:spcBef>
              <a:spcAft>
                <a:spcPct val="0"/>
              </a:spcAft>
            </a:pPr>
            <a:endParaRPr lang="en-US" altLang="en-US" sz="3400" kern="1200">
              <a:solidFill>
                <a:srgbClr val="000000"/>
              </a:solidFill>
              <a:ea typeface="ヒラギノ角ゴ Pro W3" charset="-128"/>
            </a:endParaRP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6521219" y="3435133"/>
            <a:ext cx="5659496" cy="5396841"/>
          </a:xfrm>
          <a:ln>
            <a:noFill/>
          </a:ln>
        </p:spPr>
        <p:txBody>
          <a:bodyPr/>
          <a:lstStyle>
            <a:lvl1pPr>
              <a:buClr>
                <a:schemeClr val="bg2"/>
              </a:buClr>
              <a:defRPr/>
            </a:lvl1pPr>
            <a:lvl2pPr>
              <a:buClr>
                <a:schemeClr val="bg2"/>
              </a:buClr>
              <a:defRPr/>
            </a:lvl2pPr>
            <a:lvl3pPr>
              <a:buClr>
                <a:schemeClr val="bg2"/>
              </a:buClr>
              <a:defRPr/>
            </a:lvl3pPr>
            <a:lvl4pPr>
              <a:buClr>
                <a:schemeClr val="bg2"/>
              </a:buClr>
              <a:defRPr/>
            </a:lvl4pPr>
            <a:lvl5pPr>
              <a:buClr>
                <a:schemeClr val="bg2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7340" y="1083733"/>
            <a:ext cx="11718771" cy="162560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476395" y="3435133"/>
            <a:ext cx="5659496" cy="5411291"/>
          </a:xfrm>
          <a:ln>
            <a:noFill/>
          </a:ln>
        </p:spPr>
        <p:txBody>
          <a:bodyPr/>
          <a:lstStyle>
            <a:lvl1pPr>
              <a:buClr>
                <a:schemeClr val="bg2"/>
              </a:buClr>
              <a:defRPr/>
            </a:lvl1pPr>
            <a:lvl2pPr>
              <a:buClr>
                <a:schemeClr val="bg2"/>
              </a:buClr>
              <a:defRPr/>
            </a:lvl2pPr>
            <a:lvl3pPr>
              <a:buClr>
                <a:schemeClr val="bg2"/>
              </a:buClr>
              <a:defRPr/>
            </a:lvl3pPr>
            <a:lvl4pPr>
              <a:buClr>
                <a:schemeClr val="bg2"/>
              </a:buClr>
              <a:defRPr/>
            </a:lvl4pPr>
            <a:lvl5pPr>
              <a:buClr>
                <a:schemeClr val="bg2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/>
          </p:nvPr>
        </p:nvSpPr>
        <p:spPr>
          <a:xfrm>
            <a:off x="476395" y="3006459"/>
            <a:ext cx="5659496" cy="435750"/>
          </a:xfrm>
          <a:solidFill>
            <a:srgbClr val="0065A4"/>
          </a:solidFill>
          <a:ln>
            <a:noFill/>
          </a:ln>
        </p:spPr>
        <p:txBody>
          <a:bodyPr anchor="ctr"/>
          <a:lstStyle>
            <a:lvl1pPr marL="389976" indent="-152584" algn="l">
              <a:buFontTx/>
              <a:buNone/>
              <a:defRPr sz="17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6521219" y="3006459"/>
            <a:ext cx="5659496" cy="435750"/>
          </a:xfrm>
          <a:solidFill>
            <a:srgbClr val="0065A4"/>
          </a:solidFill>
          <a:ln>
            <a:noFill/>
          </a:ln>
        </p:spPr>
        <p:txBody>
          <a:bodyPr anchor="ctr"/>
          <a:lstStyle>
            <a:lvl1pPr marL="474860" indent="-322212" algn="l">
              <a:buFontTx/>
              <a:buNone/>
              <a:defRPr sz="17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46133638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D7DACA-7B3D-4F55-ACA4-C985E786B114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3/19/18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F92A1F-C262-492F-8713-C803F59D72B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0" y="1"/>
            <a:ext cx="13004800" cy="1264356"/>
          </a:xfrm>
          <a:prstGeom prst="rect">
            <a:avLst/>
          </a:prstGeom>
          <a:gradFill>
            <a:gsLst>
              <a:gs pos="44000">
                <a:schemeClr val="bg1">
                  <a:tint val="98000"/>
                  <a:satMod val="130000"/>
                  <a:shade val="90000"/>
                  <a:lumMod val="103000"/>
                </a:schemeClr>
              </a:gs>
              <a:gs pos="14000">
                <a:srgbClr val="7E98B8"/>
              </a:gs>
              <a:gs pos="100000">
                <a:srgbClr val="003474"/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2925" tIns="61534" rIns="122925" bIns="61534" rtlCol="0" anchor="ctr"/>
          <a:lstStyle/>
          <a:p>
            <a:pPr algn="ctr" defTabSz="615965" hangingPunct="1"/>
            <a:endParaRPr lang="en-US" sz="2600" kern="1200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 userDrawn="1"/>
        </p:nvSpPr>
        <p:spPr>
          <a:xfrm>
            <a:off x="0" y="1477039"/>
            <a:ext cx="13004800" cy="8276560"/>
          </a:xfrm>
          <a:prstGeom prst="rect">
            <a:avLst/>
          </a:prstGeom>
          <a:gradFill>
            <a:gsLst>
              <a:gs pos="0">
                <a:schemeClr val="bg1">
                  <a:tint val="93000"/>
                  <a:satMod val="150000"/>
                  <a:shade val="98000"/>
                  <a:lumMod val="102000"/>
                  <a:alpha val="0"/>
                </a:schemeClr>
              </a:gs>
              <a:gs pos="0">
                <a:schemeClr val="bg1">
                  <a:tint val="98000"/>
                  <a:satMod val="130000"/>
                  <a:shade val="90000"/>
                  <a:lumMod val="103000"/>
                  <a:alpha val="7000"/>
                </a:schemeClr>
              </a:gs>
              <a:gs pos="61000">
                <a:srgbClr val="C5CFE1">
                  <a:alpha val="33725"/>
                </a:srgbClr>
              </a:gs>
            </a:gsLst>
            <a:lin ang="4200000" scaled="0"/>
          </a:gradFill>
          <a:ln>
            <a:noFill/>
          </a:ln>
          <a:effectLst>
            <a:outerShdw blurRad="50800" dist="50800" dir="5400000" algn="ctr" rotWithShape="0">
              <a:srgbClr val="000000">
                <a:alpha val="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2925" tIns="61534" rIns="122925" bIns="61534" rtlCol="0" anchor="ctr"/>
          <a:lstStyle/>
          <a:p>
            <a:pPr algn="ctr" defTabSz="615965" hangingPunct="1"/>
            <a:endParaRPr lang="en-US" sz="2600" kern="1200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 userDrawn="1"/>
        </p:nvSpPr>
        <p:spPr>
          <a:xfrm>
            <a:off x="3" y="1272192"/>
            <a:ext cx="13004800" cy="65023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2925" tIns="61534" rIns="122925" bIns="61534" rtlCol="0" anchor="ctr"/>
          <a:lstStyle/>
          <a:p>
            <a:pPr algn="ctr" defTabSz="615965" hangingPunct="1"/>
            <a:endParaRPr lang="en-US" sz="2600" kern="1200">
              <a:solidFill>
                <a:prstClr val="white"/>
              </a:solidFill>
            </a:endParaRPr>
          </a:p>
        </p:txBody>
      </p:sp>
      <p:pic>
        <p:nvPicPr>
          <p:cNvPr id="13" name="Picture 12"/>
          <p:cNvPicPr/>
          <p:nvPr userDrawn="1"/>
        </p:nvPicPr>
        <p:blipFill>
          <a:blip r:embed="rId2">
            <a:clrChange>
              <a:clrFrom>
                <a:srgbClr val="2F5597"/>
              </a:clrFrom>
              <a:clrTo>
                <a:srgbClr val="2F5597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48088" y="303296"/>
            <a:ext cx="3023337" cy="87436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04329293"/>
      </p:ext>
    </p:extLst>
  </p:cSld>
  <p:clrMapOvr>
    <a:masterClrMapping/>
  </p:clrMapOvr>
</p:sldLayout>
</file>

<file path=ppt/slideLayouts/slideLayout4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9"/>
          <p:cNvSpPr txBox="1">
            <a:spLocks noChangeArrowheads="1"/>
          </p:cNvSpPr>
          <p:nvPr userDrawn="1"/>
        </p:nvSpPr>
        <p:spPr bwMode="auto">
          <a:xfrm>
            <a:off x="896682" y="4421093"/>
            <a:ext cx="253118" cy="4958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25303" tIns="62652" rIns="125303" bIns="62652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defTabSz="882044" eaLnBrk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kern="1200">
              <a:solidFill>
                <a:srgbClr val="000000"/>
              </a:solidFill>
              <a:ea typeface="ヒラギノ角ゴ Pro W3" charset="0"/>
              <a:cs typeface="ヒラギノ角ゴ Pro W3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392" y="1083734"/>
            <a:ext cx="11697095" cy="1635082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598922629"/>
      </p:ext>
    </p:extLst>
  </p:cSld>
  <p:clrMapOvr>
    <a:masterClrMapping/>
  </p:clrMapOvr>
</p:sldLayout>
</file>

<file path=ppt/slideLayouts/slideLayout4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7333" y="1067930"/>
            <a:ext cx="11704321" cy="1635082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476395" y="2831040"/>
            <a:ext cx="5659496" cy="6012159"/>
          </a:xfrm>
          <a:ln>
            <a:noFill/>
          </a:ln>
        </p:spPr>
        <p:txBody>
          <a:bodyPr/>
          <a:lstStyle>
            <a:lvl1pPr>
              <a:buClr>
                <a:schemeClr val="bg2"/>
              </a:buClr>
              <a:defRPr/>
            </a:lvl1pPr>
            <a:lvl2pPr>
              <a:buClr>
                <a:schemeClr val="bg2"/>
              </a:buClr>
              <a:defRPr/>
            </a:lvl2pPr>
            <a:lvl3pPr>
              <a:buClr>
                <a:schemeClr val="bg2"/>
              </a:buClr>
              <a:defRPr/>
            </a:lvl3pPr>
            <a:lvl4pPr>
              <a:buClr>
                <a:schemeClr val="bg2"/>
              </a:buClr>
              <a:defRPr/>
            </a:lvl4pPr>
            <a:lvl5pPr>
              <a:buClr>
                <a:schemeClr val="bg2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Chart Placeholder 6"/>
          <p:cNvSpPr>
            <a:spLocks noGrp="1"/>
          </p:cNvSpPr>
          <p:nvPr>
            <p:ph type="chart" sz="quarter" idx="12"/>
          </p:nvPr>
        </p:nvSpPr>
        <p:spPr>
          <a:xfrm>
            <a:off x="6497889" y="2818160"/>
            <a:ext cx="5682826" cy="6024201"/>
          </a:xfrm>
        </p:spPr>
        <p:txBody>
          <a:bodyPr/>
          <a:lstStyle/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1047880857"/>
      </p:ext>
    </p:extLst>
  </p:cSld>
  <p:clrMapOvr>
    <a:masterClrMapping/>
  </p:clrMapOvr>
</p:sldLayout>
</file>

<file path=ppt/slideLayouts/slideLayout4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7" name="Chart Placeholder 6"/>
          <p:cNvSpPr>
            <a:spLocks noGrp="1"/>
          </p:cNvSpPr>
          <p:nvPr>
            <p:ph type="chart" sz="quarter" idx="12"/>
          </p:nvPr>
        </p:nvSpPr>
        <p:spPr>
          <a:xfrm>
            <a:off x="6497889" y="3131727"/>
            <a:ext cx="5682826" cy="5839367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6" name="Chart Placeholder 6"/>
          <p:cNvSpPr>
            <a:spLocks noGrp="1"/>
          </p:cNvSpPr>
          <p:nvPr>
            <p:ph type="chart" sz="quarter" idx="13"/>
          </p:nvPr>
        </p:nvSpPr>
        <p:spPr>
          <a:xfrm>
            <a:off x="476395" y="3131727"/>
            <a:ext cx="5682826" cy="5839367"/>
          </a:xfrm>
        </p:spPr>
        <p:txBody>
          <a:bodyPr/>
          <a:lstStyle/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1893593566"/>
      </p:ext>
    </p:extLst>
  </p:cSld>
  <p:clrMapOvr>
    <a:masterClrMapping/>
  </p:clrMapOvr>
</p:sldLayout>
</file>

<file path=ppt/slideLayouts/slideLayout45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290" y="6268593"/>
            <a:ext cx="11054080" cy="1937173"/>
          </a:xfrm>
        </p:spPr>
        <p:txBody>
          <a:bodyPr anchor="t"/>
          <a:lstStyle>
            <a:lvl1pPr algn="l">
              <a:defRPr sz="57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290" y="4134160"/>
            <a:ext cx="11054080" cy="2133599"/>
          </a:xfrm>
        </p:spPr>
        <p:txBody>
          <a:bodyPr anchor="b"/>
          <a:lstStyle>
            <a:lvl1pPr marL="0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1pPr>
            <a:lvl2pPr marL="627256" indent="0">
              <a:buNone/>
              <a:defRPr sz="2600">
                <a:solidFill>
                  <a:schemeClr val="tx1">
                    <a:tint val="75000"/>
                  </a:schemeClr>
                </a:solidFill>
              </a:defRPr>
            </a:lvl2pPr>
            <a:lvl3pPr marL="1254611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3pPr>
            <a:lvl4pPr marL="1881677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4pPr>
            <a:lvl5pPr marL="2508963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5pPr>
            <a:lvl6pPr marL="3136083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6pPr>
            <a:lvl7pPr marL="3763352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7pPr>
            <a:lvl8pPr marL="4390526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8pPr>
            <a:lvl9pPr marL="5017741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0240" y="9041144"/>
            <a:ext cx="3034453" cy="519289"/>
          </a:xfrm>
          <a:prstGeom prst="rect">
            <a:avLst/>
          </a:prstGeom>
        </p:spPr>
        <p:txBody>
          <a:bodyPr vert="horz" wrap="square" lIns="125303" tIns="62652" rIns="125303" bIns="62652" numCol="1" anchor="t" anchorCtr="0" compatLnSpc="1">
            <a:prstTxWarp prst="textNoShape">
              <a:avLst/>
            </a:prstTxWarp>
          </a:bodyPr>
          <a:lstStyle>
            <a:lvl1pPr>
              <a:defRPr sz="3400">
                <a:solidFill>
                  <a:srgbClr val="000000"/>
                </a:solidFill>
                <a:ea typeface="ヒラギノ角ゴ Pro W3" charset="-128"/>
              </a:defRPr>
            </a:lvl1pPr>
          </a:lstStyle>
          <a:p>
            <a:pPr defTabSz="882044" eaLnBrk="0" fontAlgn="base">
              <a:spcBef>
                <a:spcPct val="0"/>
              </a:spcBef>
              <a:spcAft>
                <a:spcPct val="0"/>
              </a:spcAft>
              <a:defRPr/>
            </a:pPr>
            <a:fld id="{7840AC4E-5910-40CE-8437-79371BF431A6}" type="datetimeFigureOut">
              <a:rPr lang="en-US" kern="1200" smtClean="0">
                <a:latin typeface="Arial" pitchFamily="34" charset="0"/>
              </a:rPr>
              <a:pPr defTabSz="882044" eaLnBrk="0" fontAlgn="base">
                <a:spcBef>
                  <a:spcPct val="0"/>
                </a:spcBef>
                <a:spcAft>
                  <a:spcPct val="0"/>
                </a:spcAft>
                <a:defRPr/>
              </a:pPr>
              <a:t>3/19/18</a:t>
            </a:fld>
            <a:endParaRPr lang="en-US" kern="1200">
              <a:latin typeface="Arial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443308" y="9041144"/>
            <a:ext cx="4118187" cy="519289"/>
          </a:xfrm>
          <a:prstGeom prst="rect">
            <a:avLst/>
          </a:prstGeom>
        </p:spPr>
        <p:txBody>
          <a:bodyPr lIns="125303" tIns="62652" rIns="125303" bIns="62652"/>
          <a:lstStyle>
            <a:lvl1pPr>
              <a:defRPr sz="3400">
                <a:solidFill>
                  <a:prstClr val="black"/>
                </a:solidFill>
                <a:latin typeface="Arial" charset="0"/>
                <a:ea typeface="ヒラギノ角ゴ Pro W3" charset="-128"/>
                <a:cs typeface="ヒラギノ角ゴ Pro W3" charset="-128"/>
              </a:defRPr>
            </a:lvl1pPr>
          </a:lstStyle>
          <a:p>
            <a:pPr defTabSz="882044" eaLnBrk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kern="120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320107" y="9041144"/>
            <a:ext cx="3034453" cy="519289"/>
          </a:xfrm>
          <a:prstGeom prst="rect">
            <a:avLst/>
          </a:prstGeom>
        </p:spPr>
        <p:txBody>
          <a:bodyPr vert="horz" wrap="square" lIns="125303" tIns="62652" rIns="125303" bIns="62652" numCol="1" anchor="t" anchorCtr="0" compatLnSpc="1">
            <a:prstTxWarp prst="textNoShape">
              <a:avLst/>
            </a:prstTxWarp>
          </a:bodyPr>
          <a:lstStyle>
            <a:lvl1pPr>
              <a:defRPr sz="3400">
                <a:solidFill>
                  <a:srgbClr val="000000"/>
                </a:solidFill>
                <a:ea typeface="ヒラギノ角ゴ Pro W3" charset="-128"/>
              </a:defRPr>
            </a:lvl1pPr>
          </a:lstStyle>
          <a:p>
            <a:pPr defTabSz="882044" eaLnBrk="0" fontAlgn="base">
              <a:spcBef>
                <a:spcPct val="0"/>
              </a:spcBef>
              <a:spcAft>
                <a:spcPct val="0"/>
              </a:spcAft>
              <a:defRPr/>
            </a:pPr>
            <a:fld id="{4ED17AD6-A8D9-4DF1-805D-0C1778C8E38B}" type="slidenum">
              <a:rPr lang="en-US" kern="1200" smtClean="0">
                <a:latin typeface="Arial" pitchFamily="34" charset="0"/>
              </a:rPr>
              <a:pPr defTabSz="882044" eaLnBrk="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kern="120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5419141"/>
      </p:ext>
    </p:extLst>
  </p:cSld>
  <p:clrMapOvr>
    <a:masterClrMapping/>
  </p:clrMapOvr>
</p:sldLayout>
</file>

<file path=ppt/slideLayouts/slideLayout45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392" y="2856991"/>
            <a:ext cx="11704320" cy="636467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437898681"/>
      </p:ext>
    </p:extLst>
  </p:cSld>
  <p:clrMapOvr>
    <a:masterClrMapping/>
  </p:clrMapOvr>
</p:sldLayout>
</file>

<file path=ppt/slideLayouts/slideLayout45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 bwMode="auto">
          <a:xfrm>
            <a:off x="0" y="0"/>
            <a:ext cx="13004800" cy="9753600"/>
          </a:xfrm>
          <a:prstGeom prst="rect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5607" tIns="62804" rIns="125607" bIns="62804" numCol="1" rtlCol="0" anchor="t" anchorCtr="0" compatLnSpc="1">
            <a:prstTxWarp prst="textNoShape">
              <a:avLst/>
            </a:prstTxWarp>
          </a:bodyPr>
          <a:lstStyle/>
          <a:p>
            <a:pPr defTabSz="1257491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 baseline="-25000" dirty="0">
              <a:latin typeface="Arial" charset="0"/>
              <a:ea typeface="ヒラギノ角ゴ Pro W3" charset="-128"/>
              <a:cs typeface="ヒラギノ角ゴ Pro W3" charset="-12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392" y="5641770"/>
            <a:ext cx="11704320" cy="3067419"/>
          </a:xfrm>
        </p:spPr>
        <p:txBody>
          <a:bodyPr/>
          <a:lstStyle>
            <a:lvl1pPr marL="0" indent="0">
              <a:spcAft>
                <a:spcPts val="0"/>
              </a:spcAft>
              <a:buFontTx/>
              <a:buNone/>
              <a:tabLst>
                <a:tab pos="1257491" algn="l"/>
              </a:tabLst>
              <a:defRPr sz="2800" b="1">
                <a:solidFill>
                  <a:srgbClr val="FFFFFF"/>
                </a:solidFill>
              </a:defRPr>
            </a:lvl1pPr>
            <a:lvl2pPr marL="0" indent="0">
              <a:spcAft>
                <a:spcPts val="0"/>
              </a:spcAft>
              <a:buFontTx/>
              <a:buNone/>
              <a:tabLst>
                <a:tab pos="942985" algn="l"/>
              </a:tabLst>
              <a:defRPr sz="1400" b="1">
                <a:solidFill>
                  <a:srgbClr val="FFFFFF"/>
                </a:solidFill>
              </a:defRPr>
            </a:lvl2pPr>
            <a:lvl3pPr marL="1257491" indent="-1257491">
              <a:spcAft>
                <a:spcPts val="0"/>
              </a:spcAft>
              <a:buFontTx/>
              <a:buNone/>
              <a:tabLst/>
              <a:defRPr sz="1400" b="0">
                <a:solidFill>
                  <a:srgbClr val="FFFFFF"/>
                </a:solidFill>
              </a:defRPr>
            </a:lvl3pPr>
            <a:lvl4pPr marL="1257491" indent="-1257491">
              <a:spcAft>
                <a:spcPts val="0"/>
              </a:spcAft>
              <a:buFontTx/>
              <a:buNone/>
              <a:tabLst/>
              <a:defRPr sz="1400">
                <a:solidFill>
                  <a:srgbClr val="FFFFFF"/>
                </a:solidFill>
              </a:defRPr>
            </a:lvl4pPr>
            <a:lvl5pPr marL="1257491" indent="-1257491">
              <a:spcAft>
                <a:spcPts val="0"/>
              </a:spcAft>
              <a:buFontTx/>
              <a:buNone/>
              <a:tabLst/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392" y="2061355"/>
            <a:ext cx="11704320" cy="3564278"/>
          </a:xfrm>
        </p:spPr>
        <p:txBody>
          <a:bodyPr anchor="t"/>
          <a:lstStyle>
            <a:lvl1pPr>
              <a:defRPr sz="71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Subtitle 8"/>
          <p:cNvSpPr txBox="1">
            <a:spLocks/>
          </p:cNvSpPr>
          <p:nvPr userDrawn="1"/>
        </p:nvSpPr>
        <p:spPr bwMode="auto">
          <a:xfrm>
            <a:off x="10747022" y="1046887"/>
            <a:ext cx="1596700" cy="2256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25607" tIns="62804" rIns="125607" bIns="62804" numCol="1" anchor="t" anchorCtr="0" compatLnSpc="1">
            <a:prstTxWarp prst="textNoShape">
              <a:avLst/>
            </a:prstTxWarp>
          </a:bodyPr>
          <a:lstStyle/>
          <a:p>
            <a:pPr algn="r" defTabSz="1257491" eaLnBrk="0" fontAlgn="base">
              <a:spcBef>
                <a:spcPct val="20000"/>
              </a:spcBef>
              <a:spcAft>
                <a:spcPts val="853"/>
              </a:spcAft>
              <a:buClr>
                <a:srgbClr val="A3B222"/>
              </a:buClr>
              <a:defRPr/>
            </a:pPr>
            <a:endParaRPr lang="en-US" b="1" dirty="0">
              <a:solidFill>
                <a:srgbClr val="FFFFFF"/>
              </a:solidFill>
              <a:latin typeface="Arial" charset="0"/>
              <a:ea typeface="ヒラギノ角ゴ Pro W3" charset="-128"/>
              <a:cs typeface="ヒラギノ角ゴ Pro W3" charset="-128"/>
            </a:endParaRP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625" y="372594"/>
            <a:ext cx="5036776" cy="979614"/>
          </a:xfrm>
          <a:prstGeom prst="rect">
            <a:avLst/>
          </a:prstGeom>
        </p:spPr>
      </p:pic>
      <p:sp>
        <p:nvSpPr>
          <p:cNvPr id="12" name="Rectangle 11"/>
          <p:cNvSpPr/>
          <p:nvPr userDrawn="1"/>
        </p:nvSpPr>
        <p:spPr bwMode="auto">
          <a:xfrm>
            <a:off x="650240" y="1589476"/>
            <a:ext cx="11704320" cy="245646"/>
          </a:xfrm>
          <a:prstGeom prst="rect">
            <a:avLst/>
          </a:prstGeom>
          <a:solidFill>
            <a:schemeClr val="bg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5607" tIns="62804" rIns="125607" bIns="62804" numCol="1" rtlCol="0" anchor="t" anchorCtr="0" compatLnSpc="1">
            <a:prstTxWarp prst="textNoShape">
              <a:avLst/>
            </a:prstTxWarp>
          </a:bodyPr>
          <a:lstStyle/>
          <a:p>
            <a:pPr defTabSz="1257491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 dirty="0">
              <a:latin typeface="Arial" charset="0"/>
              <a:ea typeface="ヒラギノ角ゴ Pro W3" charset="-128"/>
              <a:cs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413689450"/>
      </p:ext>
    </p:extLst>
  </p:cSld>
  <p:clrMapOvr>
    <a:masterClrMapping/>
  </p:clrMapOvr>
</p:sldLayout>
</file>

<file path=ppt/slideLayouts/slideLayout45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 bwMode="auto">
          <a:xfrm>
            <a:off x="0" y="0"/>
            <a:ext cx="13004800" cy="9753600"/>
          </a:xfrm>
          <a:prstGeom prst="rect">
            <a:avLst/>
          </a:prstGeom>
          <a:solidFill>
            <a:srgbClr val="0065A4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5607" tIns="62804" rIns="125607" bIns="62804" numCol="1" rtlCol="0" anchor="t" anchorCtr="0" compatLnSpc="1">
            <a:prstTxWarp prst="textNoShape">
              <a:avLst/>
            </a:prstTxWarp>
          </a:bodyPr>
          <a:lstStyle/>
          <a:p>
            <a:pPr defTabSz="1257491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 dirty="0">
              <a:latin typeface="Arial" charset="0"/>
              <a:ea typeface="ヒラギノ角ゴ Pro W3" charset="-128"/>
              <a:cs typeface="ヒラギノ角ゴ Pro W3" charset="-12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392" y="5641770"/>
            <a:ext cx="11704320" cy="3067419"/>
          </a:xfrm>
        </p:spPr>
        <p:txBody>
          <a:bodyPr/>
          <a:lstStyle>
            <a:lvl1pPr marL="0" indent="0">
              <a:spcAft>
                <a:spcPts val="0"/>
              </a:spcAft>
              <a:buFontTx/>
              <a:buNone/>
              <a:tabLst>
                <a:tab pos="1257491" algn="l"/>
              </a:tabLst>
              <a:defRPr sz="2800" b="1">
                <a:solidFill>
                  <a:srgbClr val="FFFFFF"/>
                </a:solidFill>
              </a:defRPr>
            </a:lvl1pPr>
            <a:lvl2pPr marL="0" indent="0">
              <a:spcAft>
                <a:spcPts val="0"/>
              </a:spcAft>
              <a:buFontTx/>
              <a:buNone/>
              <a:tabLst>
                <a:tab pos="942985" algn="l"/>
              </a:tabLst>
              <a:defRPr sz="1400" b="1">
                <a:solidFill>
                  <a:srgbClr val="FFFFFF"/>
                </a:solidFill>
              </a:defRPr>
            </a:lvl2pPr>
            <a:lvl3pPr marL="1257491" indent="-1257491">
              <a:spcAft>
                <a:spcPts val="0"/>
              </a:spcAft>
              <a:buFontTx/>
              <a:buNone/>
              <a:tabLst/>
              <a:defRPr sz="1400" b="0">
                <a:solidFill>
                  <a:srgbClr val="FFFFFF"/>
                </a:solidFill>
              </a:defRPr>
            </a:lvl3pPr>
            <a:lvl4pPr marL="1257491" indent="-1257491">
              <a:spcAft>
                <a:spcPts val="0"/>
              </a:spcAft>
              <a:buFontTx/>
              <a:buNone/>
              <a:tabLst/>
              <a:defRPr sz="1400">
                <a:solidFill>
                  <a:srgbClr val="FFFFFF"/>
                </a:solidFill>
              </a:defRPr>
            </a:lvl4pPr>
            <a:lvl5pPr marL="1257491" indent="-1257491">
              <a:spcAft>
                <a:spcPts val="0"/>
              </a:spcAft>
              <a:buFontTx/>
              <a:buNone/>
              <a:tabLst/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392" y="2061355"/>
            <a:ext cx="11704320" cy="3564278"/>
          </a:xfrm>
        </p:spPr>
        <p:txBody>
          <a:bodyPr anchor="t"/>
          <a:lstStyle>
            <a:lvl1pPr>
              <a:defRPr sz="71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Subtitle 8"/>
          <p:cNvSpPr txBox="1">
            <a:spLocks/>
          </p:cNvSpPr>
          <p:nvPr userDrawn="1"/>
        </p:nvSpPr>
        <p:spPr bwMode="auto">
          <a:xfrm>
            <a:off x="10747022" y="1046887"/>
            <a:ext cx="1596700" cy="2256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25607" tIns="62804" rIns="125607" bIns="62804" numCol="1" anchor="t" anchorCtr="0" compatLnSpc="1">
            <a:prstTxWarp prst="textNoShape">
              <a:avLst/>
            </a:prstTxWarp>
          </a:bodyPr>
          <a:lstStyle/>
          <a:p>
            <a:pPr algn="r" defTabSz="1257491" eaLnBrk="0" fontAlgn="base">
              <a:spcBef>
                <a:spcPct val="20000"/>
              </a:spcBef>
              <a:spcAft>
                <a:spcPts val="853"/>
              </a:spcAft>
              <a:buClr>
                <a:srgbClr val="A3B222"/>
              </a:buClr>
              <a:defRPr/>
            </a:pPr>
            <a:r>
              <a:rPr lang="en-US" b="1" dirty="0">
                <a:latin typeface="Arial" charset="0"/>
                <a:ea typeface="ヒラギノ角ゴ Pro W3" charset="-128"/>
                <a:cs typeface="ヒラギノ角ゴ Pro W3" charset="-128"/>
              </a:rPr>
              <a:t>February 2, 2016</a:t>
            </a:r>
          </a:p>
        </p:txBody>
      </p:sp>
      <p:sp>
        <p:nvSpPr>
          <p:cNvPr id="12" name="Rectangle 11"/>
          <p:cNvSpPr/>
          <p:nvPr userDrawn="1"/>
        </p:nvSpPr>
        <p:spPr bwMode="auto">
          <a:xfrm>
            <a:off x="650240" y="1589476"/>
            <a:ext cx="11704320" cy="245646"/>
          </a:xfrm>
          <a:prstGeom prst="rect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5607" tIns="62804" rIns="125607" bIns="62804" numCol="1" rtlCol="0" anchor="t" anchorCtr="0" compatLnSpc="1">
            <a:prstTxWarp prst="textNoShape">
              <a:avLst/>
            </a:prstTxWarp>
          </a:bodyPr>
          <a:lstStyle/>
          <a:p>
            <a:pPr defTabSz="1257491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 dirty="0">
              <a:latin typeface="Arial" charset="0"/>
              <a:ea typeface="ヒラギノ角ゴ Pro W3" charset="-128"/>
              <a:cs typeface="ヒラギノ角ゴ Pro W3" charset="-128"/>
            </a:endParaRPr>
          </a:p>
        </p:txBody>
      </p:sp>
      <p:pic>
        <p:nvPicPr>
          <p:cNvPr id="10" name="Picture 9" descr="CCRC_logo_reverse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17898" y="130048"/>
            <a:ext cx="4473651" cy="1509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0783046"/>
      </p:ext>
    </p:extLst>
  </p:cSld>
  <p:clrMapOvr>
    <a:masterClrMapping/>
  </p:clrMapOvr>
</p:sldLayout>
</file>

<file path=ppt/slideLayouts/slideLayout4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 bwMode="auto">
          <a:xfrm>
            <a:off x="0" y="0"/>
            <a:ext cx="13004800" cy="9753600"/>
          </a:xfrm>
          <a:prstGeom prst="rect">
            <a:avLst/>
          </a:prstGeom>
          <a:solidFill>
            <a:srgbClr val="0065A4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5607" tIns="62804" rIns="125607" bIns="62804" numCol="1" rtlCol="0" anchor="t" anchorCtr="0" compatLnSpc="1">
            <a:prstTxWarp prst="textNoShape">
              <a:avLst/>
            </a:prstTxWarp>
          </a:bodyPr>
          <a:lstStyle/>
          <a:p>
            <a:pPr defTabSz="1257491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 dirty="0">
              <a:latin typeface="Arial" charset="0"/>
              <a:ea typeface="ヒラギノ角ゴ Pro W3" charset="-128"/>
              <a:cs typeface="ヒラギノ角ゴ Pro W3" charset="-128"/>
            </a:endParaRPr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76392" y="1067928"/>
            <a:ext cx="11704320" cy="5477370"/>
          </a:xfrm>
        </p:spPr>
        <p:txBody>
          <a:bodyPr anchor="t"/>
          <a:lstStyle>
            <a:lvl1pPr>
              <a:spcBef>
                <a:spcPts val="0"/>
              </a:spcBef>
              <a:defRPr sz="85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76392" y="6546236"/>
            <a:ext cx="7610216" cy="1250809"/>
          </a:xfrm>
        </p:spPr>
        <p:txBody>
          <a:bodyPr/>
          <a:lstStyle>
            <a:lvl1pPr marL="0" indent="0">
              <a:spcAft>
                <a:spcPts val="853"/>
              </a:spcAft>
              <a:buFontTx/>
              <a:buNone/>
              <a:defRPr sz="28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8" name="Text Box 9"/>
          <p:cNvSpPr txBox="1">
            <a:spLocks noChangeArrowheads="1"/>
          </p:cNvSpPr>
          <p:nvPr userDrawn="1"/>
        </p:nvSpPr>
        <p:spPr bwMode="auto">
          <a:xfrm>
            <a:off x="8351972" y="413350"/>
            <a:ext cx="4132638" cy="2845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25607" tIns="62804" rIns="125607" bIns="62804">
            <a:prstTxWarp prst="textNoShape">
              <a:avLst/>
            </a:prstTxWarp>
            <a:spAutoFit/>
          </a:bodyPr>
          <a:lstStyle/>
          <a:p>
            <a:pPr algn="r" defTabSz="1257491" eaLnBrk="0" fontAlgn="base">
              <a:spcBef>
                <a:spcPts val="327"/>
              </a:spcBef>
              <a:spcAft>
                <a:spcPct val="0"/>
              </a:spcAft>
              <a:defRPr/>
            </a:pPr>
            <a:r>
              <a:rPr lang="en-US" sz="1000" b="1" kern="1200" dirty="0">
                <a:latin typeface="Arial" charset="0"/>
                <a:ea typeface="ヒラギノ角ゴ Pro W3" charset="-128"/>
                <a:cs typeface="ヒラギノ角ゴ Pro W3" charset="-128"/>
              </a:rPr>
              <a:t>CCRC/ February 2, 2016</a:t>
            </a:r>
            <a:endParaRPr lang="en-US" sz="1000" kern="1200" dirty="0">
              <a:latin typeface="Arial" charset="0"/>
              <a:ea typeface="ヒラギノ角ゴ Pro W3" charset="-128"/>
              <a:cs typeface="ヒラギノ角ゴ Pro W3" charset="-128"/>
            </a:endParaRPr>
          </a:p>
        </p:txBody>
      </p:sp>
      <p:sp>
        <p:nvSpPr>
          <p:cNvPr id="9" name="Text Box 9"/>
          <p:cNvSpPr txBox="1">
            <a:spLocks noChangeArrowheads="1"/>
          </p:cNvSpPr>
          <p:nvPr userDrawn="1"/>
        </p:nvSpPr>
        <p:spPr bwMode="auto">
          <a:xfrm>
            <a:off x="520192" y="398900"/>
            <a:ext cx="4623929" cy="2845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25607" tIns="62804" rIns="125607" bIns="62804">
            <a:prstTxWarp prst="textNoShape">
              <a:avLst/>
            </a:prstTxWarp>
            <a:spAutoFit/>
          </a:bodyPr>
          <a:lstStyle/>
          <a:p>
            <a:pPr defTabSz="1257491" eaLnBrk="0" fontAlgn="base">
              <a:spcBef>
                <a:spcPts val="327"/>
              </a:spcBef>
              <a:spcAft>
                <a:spcPct val="0"/>
              </a:spcAft>
              <a:defRPr/>
            </a:pPr>
            <a:r>
              <a:rPr lang="en-US" sz="1000" b="1" kern="1200" dirty="0">
                <a:latin typeface="Arial" charset="0"/>
                <a:ea typeface="ヒラギノ角ゴ Pro W3" charset="-128"/>
                <a:cs typeface="ヒラギノ角ゴ Pro W3" charset="-128"/>
              </a:rPr>
              <a:t>COMMUNITY COLLEGE RESEARCH CENTER</a:t>
            </a:r>
            <a:endParaRPr lang="en-US" sz="1000" kern="1200" dirty="0">
              <a:latin typeface="Arial" charset="0"/>
              <a:ea typeface="ヒラギノ角ゴ Pro W3" charset="-128"/>
              <a:cs typeface="ヒラギノ角ゴ Pro W3" charset="-128"/>
            </a:endParaRPr>
          </a:p>
        </p:txBody>
      </p:sp>
      <p:sp>
        <p:nvSpPr>
          <p:cNvPr id="10" name="Rectangle 9"/>
          <p:cNvSpPr/>
          <p:nvPr userDrawn="1"/>
        </p:nvSpPr>
        <p:spPr bwMode="auto">
          <a:xfrm>
            <a:off x="650240" y="751389"/>
            <a:ext cx="11704320" cy="245646"/>
          </a:xfrm>
          <a:prstGeom prst="rect">
            <a:avLst/>
          </a:prstGeom>
          <a:solidFill>
            <a:srgbClr val="14131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5607" tIns="62804" rIns="125607" bIns="62804" numCol="1" rtlCol="0" anchor="t" anchorCtr="0" compatLnSpc="1">
            <a:prstTxWarp prst="textNoShape">
              <a:avLst/>
            </a:prstTxWarp>
          </a:bodyPr>
          <a:lstStyle/>
          <a:p>
            <a:pPr defTabSz="1257491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>
              <a:latin typeface="Arial" charset="0"/>
              <a:ea typeface="ヒラギノ角ゴ Pro W3" charset="-128"/>
              <a:cs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632698899"/>
      </p:ext>
    </p:extLst>
  </p:cSld>
  <p:clrMapOvr>
    <a:masterClrMapping/>
  </p:clrMapOvr>
</p:sldLayout>
</file>

<file path=ppt/slideLayouts/slideLayout45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462847" y="1068784"/>
            <a:ext cx="11971694" cy="5463371"/>
          </a:xfrm>
        </p:spPr>
        <p:txBody>
          <a:bodyPr anchor="t"/>
          <a:lstStyle>
            <a:lvl1pPr>
              <a:spcBef>
                <a:spcPts val="0"/>
              </a:spcBef>
              <a:defRPr sz="8500">
                <a:solidFill>
                  <a:srgbClr val="141313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br>
              <a:rPr lang="en-US" dirty="0"/>
            </a:br>
            <a:endParaRPr lang="en-US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76393" y="6530431"/>
            <a:ext cx="7784064" cy="1250809"/>
          </a:xfrm>
        </p:spPr>
        <p:txBody>
          <a:bodyPr/>
          <a:lstStyle>
            <a:lvl1pPr marL="0" indent="0">
              <a:spcAft>
                <a:spcPts val="853"/>
              </a:spcAft>
              <a:buFontTx/>
              <a:buNone/>
              <a:defRPr sz="2800" b="1">
                <a:solidFill>
                  <a:srgbClr val="141313"/>
                </a:solidFill>
              </a:defRPr>
            </a:lvl1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907195333"/>
      </p:ext>
    </p:extLst>
  </p:cSld>
  <p:clrMapOvr>
    <a:masterClrMapping/>
  </p:clrMapOvr>
</p:sldLayout>
</file>

<file path=ppt/slideLayouts/slideLayout45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392" y="2856990"/>
            <a:ext cx="11704320" cy="6364678"/>
          </a:xfrm>
        </p:spPr>
        <p:txBody>
          <a:bodyPr/>
          <a:lstStyle>
            <a:lvl1pPr>
              <a:buClr>
                <a:schemeClr val="bg2"/>
              </a:buClr>
              <a:defRPr/>
            </a:lvl1pPr>
            <a:lvl2pPr>
              <a:buClr>
                <a:schemeClr val="bg2"/>
              </a:buClr>
              <a:defRPr/>
            </a:lvl2pPr>
            <a:lvl3pPr>
              <a:buClr>
                <a:schemeClr val="bg2"/>
              </a:buClr>
              <a:defRPr/>
            </a:lvl3pPr>
            <a:lvl4pPr>
              <a:buClr>
                <a:schemeClr val="bg2"/>
              </a:buClr>
              <a:defRPr/>
            </a:lvl4pPr>
            <a:lvl5pPr>
              <a:buClr>
                <a:schemeClr val="bg2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392" y="1083733"/>
            <a:ext cx="11704320" cy="1625600"/>
          </a:xfrm>
        </p:spPr>
        <p:txBody>
          <a:bodyPr anchor="ctr"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41465985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23DA00-21A1-4868-B7B2-C639C5F8071D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3/19/18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F92A1F-C262-492F-8713-C803F59D72B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0" y="1"/>
            <a:ext cx="13004800" cy="1264356"/>
          </a:xfrm>
          <a:prstGeom prst="rect">
            <a:avLst/>
          </a:prstGeom>
          <a:gradFill>
            <a:gsLst>
              <a:gs pos="44000">
                <a:schemeClr val="bg1">
                  <a:tint val="98000"/>
                  <a:satMod val="130000"/>
                  <a:shade val="90000"/>
                  <a:lumMod val="103000"/>
                </a:schemeClr>
              </a:gs>
              <a:gs pos="14000">
                <a:srgbClr val="7E98B8"/>
              </a:gs>
              <a:gs pos="100000">
                <a:srgbClr val="003474"/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2925" tIns="61534" rIns="122925" bIns="61534" rtlCol="0" anchor="ctr"/>
          <a:lstStyle/>
          <a:p>
            <a:pPr algn="ctr" defTabSz="615965" hangingPunct="1"/>
            <a:endParaRPr lang="en-US" sz="2600" kern="1200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 userDrawn="1"/>
        </p:nvSpPr>
        <p:spPr>
          <a:xfrm>
            <a:off x="0" y="1477039"/>
            <a:ext cx="13004800" cy="8276560"/>
          </a:xfrm>
          <a:prstGeom prst="rect">
            <a:avLst/>
          </a:prstGeom>
          <a:gradFill>
            <a:gsLst>
              <a:gs pos="0">
                <a:schemeClr val="bg1">
                  <a:tint val="93000"/>
                  <a:satMod val="150000"/>
                  <a:shade val="98000"/>
                  <a:lumMod val="102000"/>
                  <a:alpha val="0"/>
                </a:schemeClr>
              </a:gs>
              <a:gs pos="0">
                <a:schemeClr val="bg1">
                  <a:tint val="98000"/>
                  <a:satMod val="130000"/>
                  <a:shade val="90000"/>
                  <a:lumMod val="103000"/>
                  <a:alpha val="7000"/>
                </a:schemeClr>
              </a:gs>
              <a:gs pos="61000">
                <a:srgbClr val="C5CFE1">
                  <a:alpha val="33725"/>
                </a:srgbClr>
              </a:gs>
            </a:gsLst>
            <a:lin ang="4200000" scaled="0"/>
          </a:gradFill>
          <a:ln>
            <a:noFill/>
          </a:ln>
          <a:effectLst>
            <a:outerShdw blurRad="50800" dist="50800" dir="5400000" algn="ctr" rotWithShape="0">
              <a:srgbClr val="000000">
                <a:alpha val="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2925" tIns="61534" rIns="122925" bIns="61534" rtlCol="0" anchor="ctr"/>
          <a:lstStyle/>
          <a:p>
            <a:pPr algn="ctr" defTabSz="615965" hangingPunct="1"/>
            <a:endParaRPr lang="en-US" sz="2600" kern="1200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 userDrawn="1"/>
        </p:nvSpPr>
        <p:spPr>
          <a:xfrm>
            <a:off x="3" y="1272192"/>
            <a:ext cx="13004800" cy="65023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2925" tIns="61534" rIns="122925" bIns="61534" rtlCol="0" anchor="ctr"/>
          <a:lstStyle/>
          <a:p>
            <a:pPr algn="ctr" defTabSz="615965" hangingPunct="1"/>
            <a:endParaRPr lang="en-US" sz="2600" kern="1200">
              <a:solidFill>
                <a:prstClr val="white"/>
              </a:solidFill>
            </a:endParaRPr>
          </a:p>
        </p:txBody>
      </p:sp>
      <p:pic>
        <p:nvPicPr>
          <p:cNvPr id="12" name="Picture 11"/>
          <p:cNvPicPr/>
          <p:nvPr userDrawn="1"/>
        </p:nvPicPr>
        <p:blipFill>
          <a:blip r:embed="rId2">
            <a:clrChange>
              <a:clrFrom>
                <a:srgbClr val="2F5597"/>
              </a:clrFrom>
              <a:clrTo>
                <a:srgbClr val="2F5597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48088" y="303296"/>
            <a:ext cx="3023337" cy="87436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92368355"/>
      </p:ext>
    </p:extLst>
  </p:cSld>
  <p:clrMapOvr>
    <a:masterClrMapping/>
  </p:clrMapOvr>
</p:sldLayout>
</file>

<file path=ppt/slideLayouts/slideLayout46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 bwMode="auto">
          <a:xfrm>
            <a:off x="0" y="0"/>
            <a:ext cx="13004800" cy="9753600"/>
          </a:xfrm>
          <a:prstGeom prst="rect">
            <a:avLst/>
          </a:prstGeom>
          <a:solidFill>
            <a:schemeClr val="bg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5607" tIns="62804" rIns="125607" bIns="62804" numCol="1" rtlCol="0" anchor="t" anchorCtr="0" compatLnSpc="1">
            <a:prstTxWarp prst="textNoShape">
              <a:avLst/>
            </a:prstTxWarp>
          </a:bodyPr>
          <a:lstStyle/>
          <a:p>
            <a:pPr defTabSz="1257491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 dirty="0">
              <a:latin typeface="Arial" charset="0"/>
              <a:ea typeface="ヒラギノ角ゴ Pro W3" charset="-128"/>
              <a:cs typeface="ヒラギノ角ゴ Pro W3" charset="-128"/>
            </a:endParaRPr>
          </a:p>
        </p:txBody>
      </p:sp>
      <p:sp>
        <p:nvSpPr>
          <p:cNvPr id="5" name="Text Box 9"/>
          <p:cNvSpPr txBox="1">
            <a:spLocks noChangeArrowheads="1"/>
          </p:cNvSpPr>
          <p:nvPr userDrawn="1"/>
        </p:nvSpPr>
        <p:spPr bwMode="auto">
          <a:xfrm>
            <a:off x="8351972" y="413350"/>
            <a:ext cx="4132638" cy="2845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25607" tIns="62804" rIns="125607" bIns="62804">
            <a:prstTxWarp prst="textNoShape">
              <a:avLst/>
            </a:prstTxWarp>
            <a:spAutoFit/>
          </a:bodyPr>
          <a:lstStyle/>
          <a:p>
            <a:pPr algn="r" defTabSz="1257491" eaLnBrk="0" fontAlgn="base">
              <a:spcBef>
                <a:spcPts val="327"/>
              </a:spcBef>
              <a:spcAft>
                <a:spcPct val="0"/>
              </a:spcAft>
              <a:defRPr/>
            </a:pPr>
            <a:r>
              <a:rPr lang="en-US" sz="1000" b="1" kern="1200" dirty="0">
                <a:latin typeface="Arial" charset="0"/>
                <a:ea typeface="ヒラギノ角ゴ Pro W3" charset="-128"/>
                <a:cs typeface="ヒラギノ角ゴ Pro W3" charset="-128"/>
              </a:rPr>
              <a:t>CCRC/ February 2, 2016</a:t>
            </a:r>
            <a:endParaRPr lang="en-US" sz="1000" kern="1200" dirty="0">
              <a:latin typeface="Arial" charset="0"/>
              <a:ea typeface="ヒラギノ角ゴ Pro W3" charset="-128"/>
              <a:cs typeface="ヒラギノ角ゴ Pro W3" charset="-128"/>
            </a:endParaRPr>
          </a:p>
        </p:txBody>
      </p:sp>
      <p:sp>
        <p:nvSpPr>
          <p:cNvPr id="6" name="Text Box 9"/>
          <p:cNvSpPr txBox="1">
            <a:spLocks noChangeArrowheads="1"/>
          </p:cNvSpPr>
          <p:nvPr userDrawn="1"/>
        </p:nvSpPr>
        <p:spPr bwMode="auto">
          <a:xfrm>
            <a:off x="520192" y="398900"/>
            <a:ext cx="4623929" cy="2845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25607" tIns="62804" rIns="125607" bIns="62804">
            <a:prstTxWarp prst="textNoShape">
              <a:avLst/>
            </a:prstTxWarp>
            <a:spAutoFit/>
          </a:bodyPr>
          <a:lstStyle/>
          <a:p>
            <a:pPr defTabSz="1257491" eaLnBrk="0" fontAlgn="base">
              <a:spcBef>
                <a:spcPts val="327"/>
              </a:spcBef>
              <a:spcAft>
                <a:spcPct val="0"/>
              </a:spcAft>
              <a:defRPr/>
            </a:pPr>
            <a:r>
              <a:rPr lang="en-US" sz="1000" b="1" kern="1200" dirty="0">
                <a:latin typeface="Arial" charset="0"/>
                <a:ea typeface="ヒラギノ角ゴ Pro W3" charset="-128"/>
                <a:cs typeface="ヒラギノ角ゴ Pro W3" charset="-128"/>
              </a:rPr>
              <a:t>COMMUNITY COLLEGE RESEARCH CENTER</a:t>
            </a:r>
            <a:endParaRPr lang="en-US" sz="1000" kern="1200" dirty="0">
              <a:latin typeface="Arial" charset="0"/>
              <a:ea typeface="ヒラギノ角ゴ Pro W3" charset="-128"/>
              <a:cs typeface="ヒラギノ角ゴ Pro W3" charset="-128"/>
            </a:endParaRPr>
          </a:p>
        </p:txBody>
      </p:sp>
      <p:sp>
        <p:nvSpPr>
          <p:cNvPr id="7" name="Rectangle 6"/>
          <p:cNvSpPr/>
          <p:nvPr userDrawn="1"/>
        </p:nvSpPr>
        <p:spPr bwMode="auto">
          <a:xfrm>
            <a:off x="650240" y="751389"/>
            <a:ext cx="11704320" cy="245646"/>
          </a:xfrm>
          <a:prstGeom prst="rect">
            <a:avLst/>
          </a:prstGeom>
          <a:solidFill>
            <a:srgbClr val="14131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5607" tIns="62804" rIns="125607" bIns="62804" numCol="1" rtlCol="0" anchor="t" anchorCtr="0" compatLnSpc="1">
            <a:prstTxWarp prst="textNoShape">
              <a:avLst/>
            </a:prstTxWarp>
          </a:bodyPr>
          <a:lstStyle/>
          <a:p>
            <a:pPr defTabSz="1257491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>
              <a:latin typeface="Arial" charset="0"/>
              <a:ea typeface="ヒラギノ角ゴ Pro W3" charset="-128"/>
              <a:cs typeface="ヒラギノ角ゴ Pro W3" charset="-12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392" y="2856990"/>
            <a:ext cx="11704320" cy="6364678"/>
          </a:xfrm>
        </p:spPr>
        <p:txBody>
          <a:bodyPr/>
          <a:lstStyle>
            <a:lvl1pPr>
              <a:buClr>
                <a:schemeClr val="tx1"/>
              </a:buClr>
              <a:defRPr>
                <a:solidFill>
                  <a:srgbClr val="FFFFFF"/>
                </a:solidFill>
              </a:defRPr>
            </a:lvl1pPr>
            <a:lvl2pPr>
              <a:buClr>
                <a:schemeClr val="tx1"/>
              </a:buClr>
              <a:defRPr>
                <a:solidFill>
                  <a:srgbClr val="FFFFFF"/>
                </a:solidFill>
              </a:defRPr>
            </a:lvl2pPr>
            <a:lvl3pPr>
              <a:buClr>
                <a:schemeClr val="tx1"/>
              </a:buClr>
              <a:defRPr>
                <a:solidFill>
                  <a:srgbClr val="FFFFFF"/>
                </a:solidFill>
              </a:defRPr>
            </a:lvl3pPr>
            <a:lvl4pPr>
              <a:buClr>
                <a:schemeClr val="tx1"/>
              </a:buClr>
              <a:defRPr>
                <a:solidFill>
                  <a:srgbClr val="FFFFFF"/>
                </a:solidFill>
              </a:defRPr>
            </a:lvl4pPr>
            <a:lvl5pPr>
              <a:buClr>
                <a:schemeClr val="tx1"/>
              </a:buCl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392" y="1083733"/>
            <a:ext cx="11704320" cy="1625600"/>
          </a:xfrm>
        </p:spPr>
        <p:txBody>
          <a:bodyPr anchor="ctr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958759820"/>
      </p:ext>
    </p:extLst>
  </p:cSld>
  <p:clrMapOvr>
    <a:masterClrMapping/>
  </p:clrMapOvr>
</p:sldLayout>
</file>

<file path=ppt/slideLayouts/slideLayout46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 bwMode="auto">
          <a:xfrm>
            <a:off x="0" y="0"/>
            <a:ext cx="13004800" cy="9753600"/>
          </a:xfrm>
          <a:prstGeom prst="rect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5607" tIns="62804" rIns="125607" bIns="62804" numCol="1" rtlCol="0" anchor="t" anchorCtr="0" compatLnSpc="1">
            <a:prstTxWarp prst="textNoShape">
              <a:avLst/>
            </a:prstTxWarp>
          </a:bodyPr>
          <a:lstStyle/>
          <a:p>
            <a:pPr defTabSz="1257491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 dirty="0">
              <a:latin typeface="Arial" charset="0"/>
              <a:ea typeface="ヒラギノ角ゴ Pro W3" charset="-128"/>
              <a:cs typeface="ヒラギノ角ゴ Pro W3" charset="-128"/>
            </a:endParaRPr>
          </a:p>
        </p:txBody>
      </p:sp>
      <p:sp>
        <p:nvSpPr>
          <p:cNvPr id="6" name="Text Box 9"/>
          <p:cNvSpPr txBox="1">
            <a:spLocks noChangeArrowheads="1"/>
          </p:cNvSpPr>
          <p:nvPr userDrawn="1"/>
        </p:nvSpPr>
        <p:spPr bwMode="auto">
          <a:xfrm>
            <a:off x="520192" y="398900"/>
            <a:ext cx="4623929" cy="2845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25607" tIns="62804" rIns="125607" bIns="62804">
            <a:prstTxWarp prst="textNoShape">
              <a:avLst/>
            </a:prstTxWarp>
            <a:spAutoFit/>
          </a:bodyPr>
          <a:lstStyle/>
          <a:p>
            <a:pPr defTabSz="1257491" eaLnBrk="0" fontAlgn="base">
              <a:spcBef>
                <a:spcPts val="327"/>
              </a:spcBef>
              <a:spcAft>
                <a:spcPct val="0"/>
              </a:spcAft>
              <a:defRPr/>
            </a:pPr>
            <a:r>
              <a:rPr lang="en-US" sz="1000" b="1" kern="1200" dirty="0">
                <a:solidFill>
                  <a:srgbClr val="FFFFFF"/>
                </a:solidFill>
                <a:latin typeface="Arial" charset="0"/>
                <a:ea typeface="ヒラギノ角ゴ Pro W3" charset="-128"/>
                <a:cs typeface="ヒラギノ角ゴ Pro W3" charset="-128"/>
              </a:rPr>
              <a:t>COMMUNITY COLLEGE RESEARCH CENTER</a:t>
            </a:r>
            <a:endParaRPr lang="en-US" sz="1000" kern="1200" dirty="0">
              <a:solidFill>
                <a:srgbClr val="FFFFFF"/>
              </a:solidFill>
              <a:latin typeface="Arial" charset="0"/>
              <a:ea typeface="ヒラギノ角ゴ Pro W3" charset="-128"/>
              <a:cs typeface="ヒラギノ角ゴ Pro W3" charset="-128"/>
            </a:endParaRPr>
          </a:p>
        </p:txBody>
      </p:sp>
      <p:sp>
        <p:nvSpPr>
          <p:cNvPr id="7" name="Rectangle 6"/>
          <p:cNvSpPr/>
          <p:nvPr userDrawn="1"/>
        </p:nvSpPr>
        <p:spPr bwMode="auto">
          <a:xfrm>
            <a:off x="650240" y="751389"/>
            <a:ext cx="11704320" cy="245646"/>
          </a:xfrm>
          <a:prstGeom prst="rect">
            <a:avLst/>
          </a:prstGeom>
          <a:solidFill>
            <a:srgbClr val="0065A4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5607" tIns="62804" rIns="125607" bIns="62804" numCol="1" rtlCol="0" anchor="t" anchorCtr="0" compatLnSpc="1">
            <a:prstTxWarp prst="textNoShape">
              <a:avLst/>
            </a:prstTxWarp>
          </a:bodyPr>
          <a:lstStyle/>
          <a:p>
            <a:pPr defTabSz="1257491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>
              <a:latin typeface="Arial" charset="0"/>
              <a:ea typeface="ヒラギノ角ゴ Pro W3" charset="-128"/>
              <a:cs typeface="ヒラギノ角ゴ Pro W3" charset="-12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392" y="2856990"/>
            <a:ext cx="11704320" cy="6364678"/>
          </a:xfrm>
        </p:spPr>
        <p:txBody>
          <a:bodyPr/>
          <a:lstStyle>
            <a:lvl1pPr>
              <a:buClr>
                <a:schemeClr val="accent4"/>
              </a:buClr>
              <a:defRPr>
                <a:solidFill>
                  <a:srgbClr val="FFFFFF"/>
                </a:solidFill>
              </a:defRPr>
            </a:lvl1pPr>
            <a:lvl2pPr>
              <a:buClr>
                <a:schemeClr val="accent4"/>
              </a:buClr>
              <a:defRPr>
                <a:solidFill>
                  <a:srgbClr val="FFFFFF"/>
                </a:solidFill>
              </a:defRPr>
            </a:lvl2pPr>
            <a:lvl3pPr>
              <a:buClr>
                <a:schemeClr val="accent4"/>
              </a:buClr>
              <a:defRPr>
                <a:solidFill>
                  <a:srgbClr val="FFFFFF"/>
                </a:solidFill>
              </a:defRPr>
            </a:lvl3pPr>
            <a:lvl4pPr>
              <a:buClr>
                <a:schemeClr val="accent4"/>
              </a:buClr>
              <a:defRPr>
                <a:solidFill>
                  <a:srgbClr val="FFFFFF"/>
                </a:solidFill>
              </a:defRPr>
            </a:lvl4pPr>
            <a:lvl5pPr>
              <a:buClr>
                <a:schemeClr val="accent4"/>
              </a:buCl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392" y="1083733"/>
            <a:ext cx="11704320" cy="1625600"/>
          </a:xfrm>
        </p:spPr>
        <p:txBody>
          <a:bodyPr anchor="ctr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897382925"/>
      </p:ext>
    </p:extLst>
  </p:cSld>
  <p:clrMapOvr>
    <a:masterClrMapping/>
  </p:clrMapOvr>
</p:sldLayout>
</file>

<file path=ppt/slideLayouts/slideLayout4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7269" y="1083733"/>
            <a:ext cx="11704321" cy="1625600"/>
          </a:xfrm>
        </p:spPr>
        <p:txBody>
          <a:bodyPr anchor="ctr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476395" y="2848359"/>
            <a:ext cx="5659496" cy="6431959"/>
          </a:xfrm>
          <a:ln>
            <a:noFill/>
          </a:ln>
        </p:spPr>
        <p:txBody>
          <a:bodyPr/>
          <a:lstStyle>
            <a:lvl1pPr>
              <a:spcBef>
                <a:spcPts val="614"/>
              </a:spcBef>
              <a:buClr>
                <a:schemeClr val="bg2"/>
              </a:buClr>
              <a:defRPr/>
            </a:lvl1pPr>
            <a:lvl2pPr>
              <a:spcBef>
                <a:spcPts val="614"/>
              </a:spcBef>
              <a:buClr>
                <a:schemeClr val="bg2"/>
              </a:buClr>
              <a:defRPr/>
            </a:lvl2pPr>
            <a:lvl3pPr>
              <a:spcBef>
                <a:spcPts val="614"/>
              </a:spcBef>
              <a:buClr>
                <a:schemeClr val="bg2"/>
              </a:buClr>
              <a:defRPr/>
            </a:lvl3pPr>
            <a:lvl4pPr>
              <a:spcBef>
                <a:spcPts val="614"/>
              </a:spcBef>
              <a:buClr>
                <a:schemeClr val="bg2"/>
              </a:buClr>
              <a:defRPr/>
            </a:lvl4pPr>
            <a:lvl5pPr>
              <a:spcBef>
                <a:spcPts val="614"/>
              </a:spcBef>
              <a:buClr>
                <a:schemeClr val="bg2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6521219" y="2848359"/>
            <a:ext cx="5659496" cy="6431959"/>
          </a:xfrm>
          <a:ln>
            <a:noFill/>
          </a:ln>
        </p:spPr>
        <p:txBody>
          <a:bodyPr/>
          <a:lstStyle>
            <a:lvl1pPr>
              <a:spcBef>
                <a:spcPts val="614"/>
              </a:spcBef>
              <a:buClr>
                <a:schemeClr val="bg2"/>
              </a:buClr>
              <a:defRPr/>
            </a:lvl1pPr>
            <a:lvl2pPr>
              <a:spcBef>
                <a:spcPts val="614"/>
              </a:spcBef>
              <a:buClr>
                <a:schemeClr val="bg2"/>
              </a:buClr>
              <a:defRPr/>
            </a:lvl2pPr>
            <a:lvl3pPr>
              <a:spcBef>
                <a:spcPts val="614"/>
              </a:spcBef>
              <a:buClr>
                <a:schemeClr val="bg2"/>
              </a:buClr>
              <a:defRPr/>
            </a:lvl3pPr>
            <a:lvl4pPr>
              <a:spcBef>
                <a:spcPts val="614"/>
              </a:spcBef>
              <a:buClr>
                <a:schemeClr val="bg2"/>
              </a:buClr>
              <a:defRPr/>
            </a:lvl4pPr>
            <a:lvl5pPr>
              <a:spcBef>
                <a:spcPts val="614"/>
              </a:spcBef>
              <a:buClr>
                <a:schemeClr val="bg2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99162245"/>
      </p:ext>
    </p:extLst>
  </p:cSld>
  <p:clrMapOvr>
    <a:masterClrMapping/>
  </p:clrMapOvr>
</p:sldLayout>
</file>

<file path=ppt/slideLayouts/slideLayout4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 bwMode="auto">
          <a:xfrm>
            <a:off x="476395" y="3384410"/>
            <a:ext cx="5660250" cy="5449374"/>
          </a:xfrm>
          <a:prstGeom prst="rect">
            <a:avLst/>
          </a:prstGeom>
          <a:noFill/>
          <a:ln w="3175" cap="flat" cmpd="sng" algn="ctr">
            <a:solidFill>
              <a:srgbClr val="14131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125607" tIns="62804" rIns="125607" bIns="62804">
            <a:prstTxWarp prst="textNoShape">
              <a:avLst/>
            </a:prstTxWarp>
          </a:bodyPr>
          <a:lstStyle/>
          <a:p>
            <a:pPr defTabSz="1257491" eaLnBrk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3400" kern="1200">
              <a:latin typeface="Arial" charset="0"/>
              <a:ea typeface="ヒラギノ角ゴ Pro W3" charset="-128"/>
              <a:cs typeface="ヒラギノ角ゴ Pro W3" charset="-128"/>
            </a:endParaRPr>
          </a:p>
        </p:txBody>
      </p:sp>
      <p:sp>
        <p:nvSpPr>
          <p:cNvPr id="10" name="Rectangle 9"/>
          <p:cNvSpPr/>
          <p:nvPr userDrawn="1"/>
        </p:nvSpPr>
        <p:spPr bwMode="auto">
          <a:xfrm>
            <a:off x="6520467" y="3006457"/>
            <a:ext cx="5660248" cy="5827325"/>
          </a:xfrm>
          <a:prstGeom prst="rect">
            <a:avLst/>
          </a:prstGeom>
          <a:noFill/>
          <a:ln w="3175" cap="flat" cmpd="sng" algn="ctr">
            <a:solidFill>
              <a:srgbClr val="14131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125607" tIns="62804" rIns="125607" bIns="62804">
            <a:prstTxWarp prst="textNoShape">
              <a:avLst/>
            </a:prstTxWarp>
          </a:bodyPr>
          <a:lstStyle/>
          <a:p>
            <a:pPr defTabSz="1257491" eaLnBrk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3400" kern="1200">
              <a:latin typeface="Arial" charset="0"/>
              <a:ea typeface="ヒラギノ角ゴ Pro W3" charset="-128"/>
              <a:cs typeface="ヒラギノ角ゴ Pro W3" charset="-128"/>
            </a:endParaRP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6521219" y="3435133"/>
            <a:ext cx="5659496" cy="5396841"/>
          </a:xfrm>
          <a:ln>
            <a:noFill/>
          </a:ln>
        </p:spPr>
        <p:txBody>
          <a:bodyPr/>
          <a:lstStyle>
            <a:lvl1pPr>
              <a:buClr>
                <a:schemeClr val="bg2"/>
              </a:buClr>
              <a:defRPr/>
            </a:lvl1pPr>
            <a:lvl2pPr>
              <a:buClr>
                <a:schemeClr val="bg2"/>
              </a:buClr>
              <a:defRPr/>
            </a:lvl2pPr>
            <a:lvl3pPr>
              <a:buClr>
                <a:schemeClr val="bg2"/>
              </a:buClr>
              <a:defRPr/>
            </a:lvl3pPr>
            <a:lvl4pPr>
              <a:buClr>
                <a:schemeClr val="bg2"/>
              </a:buClr>
              <a:defRPr/>
            </a:lvl4pPr>
            <a:lvl5pPr>
              <a:buClr>
                <a:schemeClr val="bg2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7330" y="1083733"/>
            <a:ext cx="11718771" cy="1625600"/>
          </a:xfrm>
        </p:spPr>
        <p:txBody>
          <a:bodyPr anchor="ctr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476395" y="3435133"/>
            <a:ext cx="5659496" cy="5411291"/>
          </a:xfrm>
          <a:ln>
            <a:noFill/>
          </a:ln>
        </p:spPr>
        <p:txBody>
          <a:bodyPr/>
          <a:lstStyle>
            <a:lvl1pPr>
              <a:buClr>
                <a:schemeClr val="bg2"/>
              </a:buClr>
              <a:defRPr/>
            </a:lvl1pPr>
            <a:lvl2pPr>
              <a:buClr>
                <a:schemeClr val="bg2"/>
              </a:buClr>
              <a:defRPr/>
            </a:lvl2pPr>
            <a:lvl3pPr>
              <a:buClr>
                <a:schemeClr val="bg2"/>
              </a:buClr>
              <a:defRPr/>
            </a:lvl3pPr>
            <a:lvl4pPr>
              <a:buClr>
                <a:schemeClr val="bg2"/>
              </a:buClr>
              <a:defRPr/>
            </a:lvl4pPr>
            <a:lvl5pPr>
              <a:buClr>
                <a:schemeClr val="bg2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476395" y="3006459"/>
            <a:ext cx="5659496" cy="435750"/>
          </a:xfrm>
          <a:solidFill>
            <a:srgbClr val="0065A4"/>
          </a:solidFill>
          <a:ln>
            <a:noFill/>
          </a:ln>
        </p:spPr>
        <p:txBody>
          <a:bodyPr anchor="ctr"/>
          <a:lstStyle>
            <a:lvl1pPr marL="390872" indent="-152915" algn="l">
              <a:buFontTx/>
              <a:buNone/>
              <a:defRPr sz="17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2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6521219" y="3006459"/>
            <a:ext cx="5659496" cy="435750"/>
          </a:xfrm>
          <a:solidFill>
            <a:srgbClr val="0065A4"/>
          </a:solidFill>
          <a:ln>
            <a:noFill/>
          </a:ln>
        </p:spPr>
        <p:txBody>
          <a:bodyPr anchor="ctr"/>
          <a:lstStyle>
            <a:lvl1pPr marL="475948" indent="-322969" algn="l">
              <a:buFontTx/>
              <a:buNone/>
              <a:defRPr sz="17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21384812"/>
      </p:ext>
    </p:extLst>
  </p:cSld>
  <p:clrMapOvr>
    <a:masterClrMapping/>
  </p:clrMapOvr>
</p:sldLayout>
</file>

<file path=ppt/slideLayouts/slideLayout4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392" y="1083734"/>
            <a:ext cx="11697095" cy="1635082"/>
          </a:xfrm>
        </p:spPr>
        <p:txBody>
          <a:bodyPr anchor="ctr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Box 2"/>
          <p:cNvSpPr txBox="1"/>
          <p:nvPr userDrawn="1"/>
        </p:nvSpPr>
        <p:spPr>
          <a:xfrm>
            <a:off x="895886" y="4421634"/>
            <a:ext cx="262636" cy="656590"/>
          </a:xfrm>
          <a:prstGeom prst="rect">
            <a:avLst/>
          </a:prstGeom>
          <a:noFill/>
        </p:spPr>
        <p:txBody>
          <a:bodyPr wrap="none" lIns="125607" tIns="62804" rIns="125607" bIns="62804" rtlCol="0">
            <a:spAutoFit/>
          </a:bodyPr>
          <a:lstStyle/>
          <a:p>
            <a:pPr defTabSz="1257491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 dirty="0">
              <a:latin typeface="Arial" charset="0"/>
              <a:ea typeface="ヒラギノ角ゴ Pro W3" charset="-128"/>
              <a:cs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711224734"/>
      </p:ext>
    </p:extLst>
  </p:cSld>
  <p:clrMapOvr>
    <a:masterClrMapping/>
  </p:clrMapOvr>
</p:sldLayout>
</file>

<file path=ppt/slideLayouts/slideLayout4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7269" y="1067930"/>
            <a:ext cx="11704321" cy="1635082"/>
          </a:xfrm>
        </p:spPr>
        <p:txBody>
          <a:bodyPr anchor="ctr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476395" y="2831040"/>
            <a:ext cx="5659496" cy="6012159"/>
          </a:xfrm>
          <a:ln>
            <a:noFill/>
          </a:ln>
        </p:spPr>
        <p:txBody>
          <a:bodyPr/>
          <a:lstStyle>
            <a:lvl1pPr>
              <a:buClr>
                <a:schemeClr val="bg2"/>
              </a:buClr>
              <a:defRPr/>
            </a:lvl1pPr>
            <a:lvl2pPr>
              <a:buClr>
                <a:schemeClr val="bg2"/>
              </a:buClr>
              <a:defRPr/>
            </a:lvl2pPr>
            <a:lvl3pPr>
              <a:buClr>
                <a:schemeClr val="bg2"/>
              </a:buClr>
              <a:defRPr/>
            </a:lvl3pPr>
            <a:lvl4pPr>
              <a:buClr>
                <a:schemeClr val="bg2"/>
              </a:buClr>
              <a:defRPr/>
            </a:lvl4pPr>
            <a:lvl5pPr>
              <a:buClr>
                <a:schemeClr val="bg2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Chart Placeholder 6"/>
          <p:cNvSpPr>
            <a:spLocks noGrp="1"/>
          </p:cNvSpPr>
          <p:nvPr>
            <p:ph type="chart" sz="quarter" idx="12"/>
          </p:nvPr>
        </p:nvSpPr>
        <p:spPr>
          <a:xfrm>
            <a:off x="6497889" y="2818160"/>
            <a:ext cx="5682826" cy="6024201"/>
          </a:xfrm>
        </p:spPr>
        <p:txBody>
          <a:bodyPr/>
          <a:lstStyle/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3089806890"/>
      </p:ext>
    </p:extLst>
  </p:cSld>
  <p:clrMapOvr>
    <a:masterClrMapping/>
  </p:clrMapOvr>
</p:sldLayout>
</file>

<file path=ppt/slideLayouts/slideLayout4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7" name="Chart Placeholder 6"/>
          <p:cNvSpPr>
            <a:spLocks noGrp="1"/>
          </p:cNvSpPr>
          <p:nvPr>
            <p:ph type="chart" sz="quarter" idx="12"/>
          </p:nvPr>
        </p:nvSpPr>
        <p:spPr>
          <a:xfrm>
            <a:off x="6497889" y="3131721"/>
            <a:ext cx="5682826" cy="5839367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6" name="Chart Placeholder 6"/>
          <p:cNvSpPr>
            <a:spLocks noGrp="1"/>
          </p:cNvSpPr>
          <p:nvPr>
            <p:ph type="chart" sz="quarter" idx="13"/>
          </p:nvPr>
        </p:nvSpPr>
        <p:spPr>
          <a:xfrm>
            <a:off x="476395" y="3131721"/>
            <a:ext cx="5682826" cy="5839367"/>
          </a:xfrm>
        </p:spPr>
        <p:txBody>
          <a:bodyPr/>
          <a:lstStyle/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1125157222"/>
      </p:ext>
    </p:extLst>
  </p:cSld>
  <p:clrMapOvr>
    <a:masterClrMapping/>
  </p:clrMapOvr>
</p:sldLayout>
</file>

<file path=ppt/slideLayouts/slideLayout46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392" y="2856991"/>
            <a:ext cx="11704320" cy="636467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852840960"/>
      </p:ext>
    </p:extLst>
  </p:cSld>
  <p:clrMapOvr>
    <a:masterClrMapping/>
  </p:clrMapOvr>
</p:sldLayout>
</file>

<file path=ppt/slideLayouts/slideLayout4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 bwMode="auto">
          <a:xfrm>
            <a:off x="0" y="0"/>
            <a:ext cx="13004800" cy="9753600"/>
          </a:xfrm>
          <a:prstGeom prst="rect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5896" tIns="62949" rIns="125896" bIns="62949" numCol="1" rtlCol="0" anchor="t" anchorCtr="0" compatLnSpc="1">
            <a:prstTxWarp prst="textNoShape">
              <a:avLst/>
            </a:prstTxWarp>
          </a:bodyPr>
          <a:lstStyle/>
          <a:p>
            <a:pPr defTabSz="1260243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 baseline="-25000" dirty="0">
              <a:latin typeface="Arial" charset="0"/>
              <a:ea typeface="ヒラギノ角ゴ Pro W3" charset="-128"/>
              <a:cs typeface="ヒラギノ角ゴ Pro W3" charset="-12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392" y="5641709"/>
            <a:ext cx="11704320" cy="3067419"/>
          </a:xfrm>
        </p:spPr>
        <p:txBody>
          <a:bodyPr/>
          <a:lstStyle>
            <a:lvl1pPr marL="0" indent="0">
              <a:spcAft>
                <a:spcPts val="0"/>
              </a:spcAft>
              <a:buFontTx/>
              <a:buNone/>
              <a:tabLst>
                <a:tab pos="1260243" algn="l"/>
              </a:tabLst>
              <a:defRPr sz="2800" b="1">
                <a:solidFill>
                  <a:srgbClr val="FFFFFF"/>
                </a:solidFill>
              </a:defRPr>
            </a:lvl1pPr>
            <a:lvl2pPr marL="0" indent="0">
              <a:spcAft>
                <a:spcPts val="0"/>
              </a:spcAft>
              <a:buFontTx/>
              <a:buNone/>
              <a:tabLst>
                <a:tab pos="945065" algn="l"/>
              </a:tabLst>
              <a:defRPr sz="1400" b="1">
                <a:solidFill>
                  <a:srgbClr val="FFFFFF"/>
                </a:solidFill>
              </a:defRPr>
            </a:lvl2pPr>
            <a:lvl3pPr marL="1260243" indent="-1260243">
              <a:spcAft>
                <a:spcPts val="0"/>
              </a:spcAft>
              <a:buFontTx/>
              <a:buNone/>
              <a:tabLst/>
              <a:defRPr sz="1400" b="0">
                <a:solidFill>
                  <a:srgbClr val="FFFFFF"/>
                </a:solidFill>
              </a:defRPr>
            </a:lvl3pPr>
            <a:lvl4pPr marL="1260243" indent="-1260243">
              <a:spcAft>
                <a:spcPts val="0"/>
              </a:spcAft>
              <a:buFontTx/>
              <a:buNone/>
              <a:tabLst/>
              <a:defRPr sz="1400">
                <a:solidFill>
                  <a:srgbClr val="FFFFFF"/>
                </a:solidFill>
              </a:defRPr>
            </a:lvl4pPr>
            <a:lvl5pPr marL="1260243" indent="-1260243">
              <a:spcAft>
                <a:spcPts val="0"/>
              </a:spcAft>
              <a:buFontTx/>
              <a:buNone/>
              <a:tabLst/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392" y="2061355"/>
            <a:ext cx="11704320" cy="3564278"/>
          </a:xfrm>
        </p:spPr>
        <p:txBody>
          <a:bodyPr anchor="t"/>
          <a:lstStyle>
            <a:lvl1pPr>
              <a:defRPr sz="71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Subtitle 8"/>
          <p:cNvSpPr txBox="1">
            <a:spLocks/>
          </p:cNvSpPr>
          <p:nvPr userDrawn="1"/>
        </p:nvSpPr>
        <p:spPr bwMode="auto">
          <a:xfrm>
            <a:off x="10747022" y="1046826"/>
            <a:ext cx="1596700" cy="2256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25896" tIns="62949" rIns="125896" bIns="62949" numCol="1" anchor="t" anchorCtr="0" compatLnSpc="1">
            <a:prstTxWarp prst="textNoShape">
              <a:avLst/>
            </a:prstTxWarp>
          </a:bodyPr>
          <a:lstStyle/>
          <a:p>
            <a:pPr algn="r" defTabSz="1260243" eaLnBrk="0" fontAlgn="base">
              <a:spcBef>
                <a:spcPct val="20000"/>
              </a:spcBef>
              <a:spcAft>
                <a:spcPts val="853"/>
              </a:spcAft>
              <a:buClr>
                <a:srgbClr val="A3B222"/>
              </a:buClr>
              <a:defRPr/>
            </a:pPr>
            <a:endParaRPr lang="en-US" b="1" dirty="0">
              <a:solidFill>
                <a:srgbClr val="FFFFFF"/>
              </a:solidFill>
              <a:latin typeface="Arial" charset="0"/>
              <a:ea typeface="ヒラギノ角ゴ Pro W3" charset="-128"/>
              <a:cs typeface="ヒラギノ角ゴ Pro W3" charset="-128"/>
            </a:endParaRP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625" y="372594"/>
            <a:ext cx="5036776" cy="979614"/>
          </a:xfrm>
          <a:prstGeom prst="rect">
            <a:avLst/>
          </a:prstGeom>
        </p:spPr>
      </p:pic>
      <p:sp>
        <p:nvSpPr>
          <p:cNvPr id="12" name="Rectangle 11"/>
          <p:cNvSpPr/>
          <p:nvPr userDrawn="1"/>
        </p:nvSpPr>
        <p:spPr bwMode="auto">
          <a:xfrm>
            <a:off x="650240" y="1589476"/>
            <a:ext cx="11704320" cy="245646"/>
          </a:xfrm>
          <a:prstGeom prst="rect">
            <a:avLst/>
          </a:prstGeom>
          <a:solidFill>
            <a:schemeClr val="bg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5896" tIns="62949" rIns="125896" bIns="62949" numCol="1" rtlCol="0" anchor="t" anchorCtr="0" compatLnSpc="1">
            <a:prstTxWarp prst="textNoShape">
              <a:avLst/>
            </a:prstTxWarp>
          </a:bodyPr>
          <a:lstStyle/>
          <a:p>
            <a:pPr defTabSz="1260243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 dirty="0">
              <a:latin typeface="Arial" charset="0"/>
              <a:ea typeface="ヒラギノ角ゴ Pro W3" charset="-128"/>
              <a:cs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393727144"/>
      </p:ext>
    </p:extLst>
  </p:cSld>
  <p:clrMapOvr>
    <a:masterClrMapping/>
  </p:clrMapOvr>
</p:sldLayout>
</file>

<file path=ppt/slideLayouts/slideLayout46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 bwMode="auto">
          <a:xfrm>
            <a:off x="0" y="0"/>
            <a:ext cx="13004800" cy="9753600"/>
          </a:xfrm>
          <a:prstGeom prst="rect">
            <a:avLst/>
          </a:prstGeom>
          <a:solidFill>
            <a:srgbClr val="0065A4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5896" tIns="62949" rIns="125896" bIns="62949" numCol="1" rtlCol="0" anchor="t" anchorCtr="0" compatLnSpc="1">
            <a:prstTxWarp prst="textNoShape">
              <a:avLst/>
            </a:prstTxWarp>
          </a:bodyPr>
          <a:lstStyle/>
          <a:p>
            <a:pPr defTabSz="1260243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 dirty="0">
              <a:latin typeface="Arial" charset="0"/>
              <a:ea typeface="ヒラギノ角ゴ Pro W3" charset="-128"/>
              <a:cs typeface="ヒラギノ角ゴ Pro W3" charset="-12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392" y="5641709"/>
            <a:ext cx="11704320" cy="3067419"/>
          </a:xfrm>
        </p:spPr>
        <p:txBody>
          <a:bodyPr/>
          <a:lstStyle>
            <a:lvl1pPr marL="0" indent="0">
              <a:spcAft>
                <a:spcPts val="0"/>
              </a:spcAft>
              <a:buFontTx/>
              <a:buNone/>
              <a:tabLst>
                <a:tab pos="1260243" algn="l"/>
              </a:tabLst>
              <a:defRPr sz="2800" b="1">
                <a:solidFill>
                  <a:srgbClr val="FFFFFF"/>
                </a:solidFill>
              </a:defRPr>
            </a:lvl1pPr>
            <a:lvl2pPr marL="0" indent="0">
              <a:spcAft>
                <a:spcPts val="0"/>
              </a:spcAft>
              <a:buFontTx/>
              <a:buNone/>
              <a:tabLst>
                <a:tab pos="945065" algn="l"/>
              </a:tabLst>
              <a:defRPr sz="1400" b="1">
                <a:solidFill>
                  <a:srgbClr val="FFFFFF"/>
                </a:solidFill>
              </a:defRPr>
            </a:lvl2pPr>
            <a:lvl3pPr marL="1260243" indent="-1260243">
              <a:spcAft>
                <a:spcPts val="0"/>
              </a:spcAft>
              <a:buFontTx/>
              <a:buNone/>
              <a:tabLst/>
              <a:defRPr sz="1400" b="0">
                <a:solidFill>
                  <a:srgbClr val="FFFFFF"/>
                </a:solidFill>
              </a:defRPr>
            </a:lvl3pPr>
            <a:lvl4pPr marL="1260243" indent="-1260243">
              <a:spcAft>
                <a:spcPts val="0"/>
              </a:spcAft>
              <a:buFontTx/>
              <a:buNone/>
              <a:tabLst/>
              <a:defRPr sz="1400">
                <a:solidFill>
                  <a:srgbClr val="FFFFFF"/>
                </a:solidFill>
              </a:defRPr>
            </a:lvl4pPr>
            <a:lvl5pPr marL="1260243" indent="-1260243">
              <a:spcAft>
                <a:spcPts val="0"/>
              </a:spcAft>
              <a:buFontTx/>
              <a:buNone/>
              <a:tabLst/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392" y="2061355"/>
            <a:ext cx="11704320" cy="3564278"/>
          </a:xfrm>
        </p:spPr>
        <p:txBody>
          <a:bodyPr anchor="t"/>
          <a:lstStyle>
            <a:lvl1pPr>
              <a:defRPr sz="71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Subtitle 8"/>
          <p:cNvSpPr txBox="1">
            <a:spLocks/>
          </p:cNvSpPr>
          <p:nvPr userDrawn="1"/>
        </p:nvSpPr>
        <p:spPr bwMode="auto">
          <a:xfrm>
            <a:off x="10747022" y="1046826"/>
            <a:ext cx="1596700" cy="2256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25896" tIns="62949" rIns="125896" bIns="62949" numCol="1" anchor="t" anchorCtr="0" compatLnSpc="1">
            <a:prstTxWarp prst="textNoShape">
              <a:avLst/>
            </a:prstTxWarp>
          </a:bodyPr>
          <a:lstStyle/>
          <a:p>
            <a:pPr algn="r" defTabSz="1260243" eaLnBrk="0" fontAlgn="base">
              <a:spcBef>
                <a:spcPct val="20000"/>
              </a:spcBef>
              <a:spcAft>
                <a:spcPts val="853"/>
              </a:spcAft>
              <a:buClr>
                <a:srgbClr val="A3B222"/>
              </a:buClr>
              <a:defRPr/>
            </a:pPr>
            <a:r>
              <a:rPr lang="en-US" b="1" dirty="0">
                <a:latin typeface="Arial" charset="0"/>
                <a:ea typeface="ヒラギノ角ゴ Pro W3" charset="-128"/>
                <a:cs typeface="ヒラギノ角ゴ Pro W3" charset="-128"/>
              </a:rPr>
              <a:t>February 2, 2016</a:t>
            </a:r>
          </a:p>
        </p:txBody>
      </p:sp>
      <p:sp>
        <p:nvSpPr>
          <p:cNvPr id="12" name="Rectangle 11"/>
          <p:cNvSpPr/>
          <p:nvPr userDrawn="1"/>
        </p:nvSpPr>
        <p:spPr bwMode="auto">
          <a:xfrm>
            <a:off x="650240" y="1589476"/>
            <a:ext cx="11704320" cy="245646"/>
          </a:xfrm>
          <a:prstGeom prst="rect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5896" tIns="62949" rIns="125896" bIns="62949" numCol="1" rtlCol="0" anchor="t" anchorCtr="0" compatLnSpc="1">
            <a:prstTxWarp prst="textNoShape">
              <a:avLst/>
            </a:prstTxWarp>
          </a:bodyPr>
          <a:lstStyle/>
          <a:p>
            <a:pPr defTabSz="1260243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 dirty="0">
              <a:latin typeface="Arial" charset="0"/>
              <a:ea typeface="ヒラギノ角ゴ Pro W3" charset="-128"/>
              <a:cs typeface="ヒラギノ角ゴ Pro W3" charset="-128"/>
            </a:endParaRPr>
          </a:p>
        </p:txBody>
      </p:sp>
      <p:pic>
        <p:nvPicPr>
          <p:cNvPr id="10" name="Picture 9" descr="CCRC_logo_reverse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17898" y="130048"/>
            <a:ext cx="4473651" cy="1509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9580526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7307" y="2431628"/>
            <a:ext cx="11216640" cy="4057226"/>
          </a:xfrm>
        </p:spPr>
        <p:txBody>
          <a:bodyPr anchor="b"/>
          <a:lstStyle>
            <a:lvl1pPr>
              <a:defRPr sz="8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7307" y="6528730"/>
            <a:ext cx="11216640" cy="2133599"/>
          </a:xfrm>
        </p:spPr>
        <p:txBody>
          <a:bodyPr/>
          <a:lstStyle>
            <a:lvl1pPr marL="0" indent="0">
              <a:buNone/>
              <a:defRPr sz="3400">
                <a:solidFill>
                  <a:schemeClr val="tx1">
                    <a:tint val="75000"/>
                  </a:schemeClr>
                </a:solidFill>
              </a:defRPr>
            </a:lvl1pPr>
            <a:lvl2pPr marL="615965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2pPr>
            <a:lvl3pPr marL="1231986" indent="0">
              <a:buNone/>
              <a:defRPr sz="2600">
                <a:solidFill>
                  <a:schemeClr val="tx1">
                    <a:tint val="75000"/>
                  </a:schemeClr>
                </a:solidFill>
              </a:defRPr>
            </a:lvl3pPr>
            <a:lvl4pPr marL="1847957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4pPr>
            <a:lvl5pPr marL="2463917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5pPr>
            <a:lvl6pPr marL="3079909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6pPr>
            <a:lvl7pPr marL="3695873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7pPr>
            <a:lvl8pPr marL="4311853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8pPr>
            <a:lvl9pPr marL="4927813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59A713-1D06-4273-A721-5BB33EFCD584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3/19/18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F92A1F-C262-492F-8713-C803F59D72B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9980279"/>
      </p:ext>
    </p:extLst>
  </p:cSld>
  <p:clrMapOvr>
    <a:masterClrMapping/>
  </p:clrMapOvr>
</p:sldLayout>
</file>

<file path=ppt/slideLayouts/slideLayout47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 bwMode="auto">
          <a:xfrm>
            <a:off x="0" y="0"/>
            <a:ext cx="13004800" cy="9753600"/>
          </a:xfrm>
          <a:prstGeom prst="rect">
            <a:avLst/>
          </a:prstGeom>
          <a:solidFill>
            <a:srgbClr val="0065A4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5896" tIns="62949" rIns="125896" bIns="62949" numCol="1" rtlCol="0" anchor="t" anchorCtr="0" compatLnSpc="1">
            <a:prstTxWarp prst="textNoShape">
              <a:avLst/>
            </a:prstTxWarp>
          </a:bodyPr>
          <a:lstStyle/>
          <a:p>
            <a:pPr defTabSz="1260243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 dirty="0">
              <a:latin typeface="Arial" charset="0"/>
              <a:ea typeface="ヒラギノ角ゴ Pro W3" charset="-128"/>
              <a:cs typeface="ヒラギノ角ゴ Pro W3" charset="-128"/>
            </a:endParaRPr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76392" y="1067928"/>
            <a:ext cx="11704320" cy="5477370"/>
          </a:xfrm>
        </p:spPr>
        <p:txBody>
          <a:bodyPr anchor="t"/>
          <a:lstStyle>
            <a:lvl1pPr>
              <a:spcBef>
                <a:spcPts val="0"/>
              </a:spcBef>
              <a:defRPr sz="85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76392" y="6546175"/>
            <a:ext cx="7610216" cy="1250809"/>
          </a:xfrm>
        </p:spPr>
        <p:txBody>
          <a:bodyPr/>
          <a:lstStyle>
            <a:lvl1pPr marL="0" indent="0">
              <a:spcAft>
                <a:spcPts val="853"/>
              </a:spcAft>
              <a:buFontTx/>
              <a:buNone/>
              <a:defRPr sz="28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8" name="Text Box 9"/>
          <p:cNvSpPr txBox="1">
            <a:spLocks noChangeArrowheads="1"/>
          </p:cNvSpPr>
          <p:nvPr userDrawn="1"/>
        </p:nvSpPr>
        <p:spPr bwMode="auto">
          <a:xfrm>
            <a:off x="8351972" y="413288"/>
            <a:ext cx="4132638" cy="2845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25896" tIns="62949" rIns="125896" bIns="62949">
            <a:prstTxWarp prst="textNoShape">
              <a:avLst/>
            </a:prstTxWarp>
            <a:spAutoFit/>
          </a:bodyPr>
          <a:lstStyle/>
          <a:p>
            <a:pPr algn="r" defTabSz="1260243" eaLnBrk="0" fontAlgn="base">
              <a:spcBef>
                <a:spcPts val="327"/>
              </a:spcBef>
              <a:spcAft>
                <a:spcPct val="0"/>
              </a:spcAft>
              <a:defRPr/>
            </a:pPr>
            <a:r>
              <a:rPr lang="en-US" sz="1000" b="1" kern="1200" dirty="0">
                <a:latin typeface="Arial" charset="0"/>
                <a:ea typeface="ヒラギノ角ゴ Pro W3" charset="-128"/>
                <a:cs typeface="ヒラギノ角ゴ Pro W3" charset="-128"/>
              </a:rPr>
              <a:t>CCRC/ February 2, 2016</a:t>
            </a:r>
            <a:endParaRPr lang="en-US" sz="1000" kern="1200" dirty="0">
              <a:latin typeface="Arial" charset="0"/>
              <a:ea typeface="ヒラギノ角ゴ Pro W3" charset="-128"/>
              <a:cs typeface="ヒラギノ角ゴ Pro W3" charset="-128"/>
            </a:endParaRPr>
          </a:p>
        </p:txBody>
      </p:sp>
      <p:sp>
        <p:nvSpPr>
          <p:cNvPr id="9" name="Text Box 9"/>
          <p:cNvSpPr txBox="1">
            <a:spLocks noChangeArrowheads="1"/>
          </p:cNvSpPr>
          <p:nvPr userDrawn="1"/>
        </p:nvSpPr>
        <p:spPr bwMode="auto">
          <a:xfrm>
            <a:off x="520192" y="398839"/>
            <a:ext cx="4623929" cy="2845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25896" tIns="62949" rIns="125896" bIns="62949">
            <a:prstTxWarp prst="textNoShape">
              <a:avLst/>
            </a:prstTxWarp>
            <a:spAutoFit/>
          </a:bodyPr>
          <a:lstStyle/>
          <a:p>
            <a:pPr defTabSz="1260243" eaLnBrk="0" fontAlgn="base">
              <a:spcBef>
                <a:spcPts val="327"/>
              </a:spcBef>
              <a:spcAft>
                <a:spcPct val="0"/>
              </a:spcAft>
              <a:defRPr/>
            </a:pPr>
            <a:r>
              <a:rPr lang="en-US" sz="1000" b="1" kern="1200" dirty="0">
                <a:latin typeface="Arial" charset="0"/>
                <a:ea typeface="ヒラギノ角ゴ Pro W3" charset="-128"/>
                <a:cs typeface="ヒラギノ角ゴ Pro W3" charset="-128"/>
              </a:rPr>
              <a:t>COMMUNITY COLLEGE RESEARCH CENTER</a:t>
            </a:r>
            <a:endParaRPr lang="en-US" sz="1000" kern="1200" dirty="0">
              <a:latin typeface="Arial" charset="0"/>
              <a:ea typeface="ヒラギノ角ゴ Pro W3" charset="-128"/>
              <a:cs typeface="ヒラギノ角ゴ Pro W3" charset="-128"/>
            </a:endParaRPr>
          </a:p>
        </p:txBody>
      </p:sp>
      <p:sp>
        <p:nvSpPr>
          <p:cNvPr id="10" name="Rectangle 9"/>
          <p:cNvSpPr/>
          <p:nvPr userDrawn="1"/>
        </p:nvSpPr>
        <p:spPr bwMode="auto">
          <a:xfrm>
            <a:off x="650240" y="751389"/>
            <a:ext cx="11704320" cy="245646"/>
          </a:xfrm>
          <a:prstGeom prst="rect">
            <a:avLst/>
          </a:prstGeom>
          <a:solidFill>
            <a:srgbClr val="14131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5896" tIns="62949" rIns="125896" bIns="62949" numCol="1" rtlCol="0" anchor="t" anchorCtr="0" compatLnSpc="1">
            <a:prstTxWarp prst="textNoShape">
              <a:avLst/>
            </a:prstTxWarp>
          </a:bodyPr>
          <a:lstStyle/>
          <a:p>
            <a:pPr defTabSz="1260243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>
              <a:latin typeface="Arial" charset="0"/>
              <a:ea typeface="ヒラギノ角ゴ Pro W3" charset="-128"/>
              <a:cs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483697017"/>
      </p:ext>
    </p:extLst>
  </p:cSld>
  <p:clrMapOvr>
    <a:masterClrMapping/>
  </p:clrMapOvr>
</p:sldLayout>
</file>

<file path=ppt/slideLayouts/slideLayout47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462847" y="1068784"/>
            <a:ext cx="11971694" cy="5463371"/>
          </a:xfrm>
        </p:spPr>
        <p:txBody>
          <a:bodyPr anchor="t"/>
          <a:lstStyle>
            <a:lvl1pPr>
              <a:spcBef>
                <a:spcPts val="0"/>
              </a:spcBef>
              <a:defRPr sz="8500">
                <a:solidFill>
                  <a:srgbClr val="141313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br>
              <a:rPr lang="en-US" dirty="0"/>
            </a:br>
            <a:endParaRPr lang="en-US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76393" y="6530370"/>
            <a:ext cx="7784064" cy="1250809"/>
          </a:xfrm>
        </p:spPr>
        <p:txBody>
          <a:bodyPr/>
          <a:lstStyle>
            <a:lvl1pPr marL="0" indent="0">
              <a:spcAft>
                <a:spcPts val="853"/>
              </a:spcAft>
              <a:buFontTx/>
              <a:buNone/>
              <a:defRPr sz="2800" b="1">
                <a:solidFill>
                  <a:srgbClr val="141313"/>
                </a:solidFill>
              </a:defRPr>
            </a:lvl1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921544738"/>
      </p:ext>
    </p:extLst>
  </p:cSld>
  <p:clrMapOvr>
    <a:masterClrMapping/>
  </p:clrMapOvr>
</p:sldLayout>
</file>

<file path=ppt/slideLayouts/slideLayout47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392" y="2856990"/>
            <a:ext cx="11704320" cy="6364678"/>
          </a:xfrm>
        </p:spPr>
        <p:txBody>
          <a:bodyPr/>
          <a:lstStyle>
            <a:lvl1pPr>
              <a:buClr>
                <a:schemeClr val="bg2"/>
              </a:buClr>
              <a:defRPr/>
            </a:lvl1pPr>
            <a:lvl2pPr>
              <a:buClr>
                <a:schemeClr val="bg2"/>
              </a:buClr>
              <a:defRPr/>
            </a:lvl2pPr>
            <a:lvl3pPr>
              <a:buClr>
                <a:schemeClr val="bg2"/>
              </a:buClr>
              <a:defRPr/>
            </a:lvl3pPr>
            <a:lvl4pPr>
              <a:buClr>
                <a:schemeClr val="bg2"/>
              </a:buClr>
              <a:defRPr/>
            </a:lvl4pPr>
            <a:lvl5pPr>
              <a:buClr>
                <a:schemeClr val="bg2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392" y="1083733"/>
            <a:ext cx="11704320" cy="1625600"/>
          </a:xfrm>
        </p:spPr>
        <p:txBody>
          <a:bodyPr anchor="ctr"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277622663"/>
      </p:ext>
    </p:extLst>
  </p:cSld>
  <p:clrMapOvr>
    <a:masterClrMapping/>
  </p:clrMapOvr>
</p:sldLayout>
</file>

<file path=ppt/slideLayouts/slideLayout47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 bwMode="auto">
          <a:xfrm>
            <a:off x="0" y="0"/>
            <a:ext cx="13004800" cy="9753600"/>
          </a:xfrm>
          <a:prstGeom prst="rect">
            <a:avLst/>
          </a:prstGeom>
          <a:solidFill>
            <a:schemeClr val="bg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5896" tIns="62949" rIns="125896" bIns="62949" numCol="1" rtlCol="0" anchor="t" anchorCtr="0" compatLnSpc="1">
            <a:prstTxWarp prst="textNoShape">
              <a:avLst/>
            </a:prstTxWarp>
          </a:bodyPr>
          <a:lstStyle/>
          <a:p>
            <a:pPr defTabSz="1260243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 dirty="0">
              <a:latin typeface="Arial" charset="0"/>
              <a:ea typeface="ヒラギノ角ゴ Pro W3" charset="-128"/>
              <a:cs typeface="ヒラギノ角ゴ Pro W3" charset="-128"/>
            </a:endParaRPr>
          </a:p>
        </p:txBody>
      </p:sp>
      <p:sp>
        <p:nvSpPr>
          <p:cNvPr id="5" name="Text Box 9"/>
          <p:cNvSpPr txBox="1">
            <a:spLocks noChangeArrowheads="1"/>
          </p:cNvSpPr>
          <p:nvPr userDrawn="1"/>
        </p:nvSpPr>
        <p:spPr bwMode="auto">
          <a:xfrm>
            <a:off x="8351972" y="413288"/>
            <a:ext cx="4132638" cy="2845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25896" tIns="62949" rIns="125896" bIns="62949">
            <a:prstTxWarp prst="textNoShape">
              <a:avLst/>
            </a:prstTxWarp>
            <a:spAutoFit/>
          </a:bodyPr>
          <a:lstStyle/>
          <a:p>
            <a:pPr algn="r" defTabSz="1260243" eaLnBrk="0" fontAlgn="base">
              <a:spcBef>
                <a:spcPts val="327"/>
              </a:spcBef>
              <a:spcAft>
                <a:spcPct val="0"/>
              </a:spcAft>
              <a:defRPr/>
            </a:pPr>
            <a:r>
              <a:rPr lang="en-US" sz="1000" b="1" kern="1200" dirty="0">
                <a:latin typeface="Arial" charset="0"/>
                <a:ea typeface="ヒラギノ角ゴ Pro W3" charset="-128"/>
                <a:cs typeface="ヒラギノ角ゴ Pro W3" charset="-128"/>
              </a:rPr>
              <a:t>CCRC/ February 2, 2016</a:t>
            </a:r>
            <a:endParaRPr lang="en-US" sz="1000" kern="1200" dirty="0">
              <a:latin typeface="Arial" charset="0"/>
              <a:ea typeface="ヒラギノ角ゴ Pro W3" charset="-128"/>
              <a:cs typeface="ヒラギノ角ゴ Pro W3" charset="-128"/>
            </a:endParaRPr>
          </a:p>
        </p:txBody>
      </p:sp>
      <p:sp>
        <p:nvSpPr>
          <p:cNvPr id="6" name="Text Box 9"/>
          <p:cNvSpPr txBox="1">
            <a:spLocks noChangeArrowheads="1"/>
          </p:cNvSpPr>
          <p:nvPr userDrawn="1"/>
        </p:nvSpPr>
        <p:spPr bwMode="auto">
          <a:xfrm>
            <a:off x="520192" y="398839"/>
            <a:ext cx="4623929" cy="2845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25896" tIns="62949" rIns="125896" bIns="62949">
            <a:prstTxWarp prst="textNoShape">
              <a:avLst/>
            </a:prstTxWarp>
            <a:spAutoFit/>
          </a:bodyPr>
          <a:lstStyle/>
          <a:p>
            <a:pPr defTabSz="1260243" eaLnBrk="0" fontAlgn="base">
              <a:spcBef>
                <a:spcPts val="327"/>
              </a:spcBef>
              <a:spcAft>
                <a:spcPct val="0"/>
              </a:spcAft>
              <a:defRPr/>
            </a:pPr>
            <a:r>
              <a:rPr lang="en-US" sz="1000" b="1" kern="1200" dirty="0">
                <a:latin typeface="Arial" charset="0"/>
                <a:ea typeface="ヒラギノ角ゴ Pro W3" charset="-128"/>
                <a:cs typeface="ヒラギノ角ゴ Pro W3" charset="-128"/>
              </a:rPr>
              <a:t>COMMUNITY COLLEGE RESEARCH CENTER</a:t>
            </a:r>
            <a:endParaRPr lang="en-US" sz="1000" kern="1200" dirty="0">
              <a:latin typeface="Arial" charset="0"/>
              <a:ea typeface="ヒラギノ角ゴ Pro W3" charset="-128"/>
              <a:cs typeface="ヒラギノ角ゴ Pro W3" charset="-128"/>
            </a:endParaRPr>
          </a:p>
        </p:txBody>
      </p:sp>
      <p:sp>
        <p:nvSpPr>
          <p:cNvPr id="7" name="Rectangle 6"/>
          <p:cNvSpPr/>
          <p:nvPr userDrawn="1"/>
        </p:nvSpPr>
        <p:spPr bwMode="auto">
          <a:xfrm>
            <a:off x="650240" y="751389"/>
            <a:ext cx="11704320" cy="245646"/>
          </a:xfrm>
          <a:prstGeom prst="rect">
            <a:avLst/>
          </a:prstGeom>
          <a:solidFill>
            <a:srgbClr val="14131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5896" tIns="62949" rIns="125896" bIns="62949" numCol="1" rtlCol="0" anchor="t" anchorCtr="0" compatLnSpc="1">
            <a:prstTxWarp prst="textNoShape">
              <a:avLst/>
            </a:prstTxWarp>
          </a:bodyPr>
          <a:lstStyle/>
          <a:p>
            <a:pPr defTabSz="1260243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>
              <a:latin typeface="Arial" charset="0"/>
              <a:ea typeface="ヒラギノ角ゴ Pro W3" charset="-128"/>
              <a:cs typeface="ヒラギノ角ゴ Pro W3" charset="-12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392" y="2856990"/>
            <a:ext cx="11704320" cy="6364678"/>
          </a:xfrm>
        </p:spPr>
        <p:txBody>
          <a:bodyPr/>
          <a:lstStyle>
            <a:lvl1pPr>
              <a:buClr>
                <a:schemeClr val="tx1"/>
              </a:buClr>
              <a:defRPr>
                <a:solidFill>
                  <a:srgbClr val="FFFFFF"/>
                </a:solidFill>
              </a:defRPr>
            </a:lvl1pPr>
            <a:lvl2pPr>
              <a:buClr>
                <a:schemeClr val="tx1"/>
              </a:buClr>
              <a:defRPr>
                <a:solidFill>
                  <a:srgbClr val="FFFFFF"/>
                </a:solidFill>
              </a:defRPr>
            </a:lvl2pPr>
            <a:lvl3pPr>
              <a:buClr>
                <a:schemeClr val="tx1"/>
              </a:buClr>
              <a:defRPr>
                <a:solidFill>
                  <a:srgbClr val="FFFFFF"/>
                </a:solidFill>
              </a:defRPr>
            </a:lvl3pPr>
            <a:lvl4pPr>
              <a:buClr>
                <a:schemeClr val="tx1"/>
              </a:buClr>
              <a:defRPr>
                <a:solidFill>
                  <a:srgbClr val="FFFFFF"/>
                </a:solidFill>
              </a:defRPr>
            </a:lvl4pPr>
            <a:lvl5pPr>
              <a:buClr>
                <a:schemeClr val="tx1"/>
              </a:buCl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392" y="1083733"/>
            <a:ext cx="11704320" cy="1625600"/>
          </a:xfrm>
        </p:spPr>
        <p:txBody>
          <a:bodyPr anchor="ctr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979467369"/>
      </p:ext>
    </p:extLst>
  </p:cSld>
  <p:clrMapOvr>
    <a:masterClrMapping/>
  </p:clrMapOvr>
</p:sldLayout>
</file>

<file path=ppt/slideLayouts/slideLayout47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 bwMode="auto">
          <a:xfrm>
            <a:off x="0" y="0"/>
            <a:ext cx="13004800" cy="9753600"/>
          </a:xfrm>
          <a:prstGeom prst="rect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5896" tIns="62949" rIns="125896" bIns="62949" numCol="1" rtlCol="0" anchor="t" anchorCtr="0" compatLnSpc="1">
            <a:prstTxWarp prst="textNoShape">
              <a:avLst/>
            </a:prstTxWarp>
          </a:bodyPr>
          <a:lstStyle/>
          <a:p>
            <a:pPr defTabSz="1260243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 dirty="0">
              <a:latin typeface="Arial" charset="0"/>
              <a:ea typeface="ヒラギノ角ゴ Pro W3" charset="-128"/>
              <a:cs typeface="ヒラギノ角ゴ Pro W3" charset="-128"/>
            </a:endParaRPr>
          </a:p>
        </p:txBody>
      </p:sp>
      <p:sp>
        <p:nvSpPr>
          <p:cNvPr id="6" name="Text Box 9"/>
          <p:cNvSpPr txBox="1">
            <a:spLocks noChangeArrowheads="1"/>
          </p:cNvSpPr>
          <p:nvPr userDrawn="1"/>
        </p:nvSpPr>
        <p:spPr bwMode="auto">
          <a:xfrm>
            <a:off x="520192" y="398839"/>
            <a:ext cx="4623929" cy="2845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25896" tIns="62949" rIns="125896" bIns="62949">
            <a:prstTxWarp prst="textNoShape">
              <a:avLst/>
            </a:prstTxWarp>
            <a:spAutoFit/>
          </a:bodyPr>
          <a:lstStyle/>
          <a:p>
            <a:pPr defTabSz="1260243" eaLnBrk="0" fontAlgn="base">
              <a:spcBef>
                <a:spcPts val="327"/>
              </a:spcBef>
              <a:spcAft>
                <a:spcPct val="0"/>
              </a:spcAft>
              <a:defRPr/>
            </a:pPr>
            <a:r>
              <a:rPr lang="en-US" sz="1000" b="1" kern="1200" dirty="0">
                <a:solidFill>
                  <a:srgbClr val="FFFFFF"/>
                </a:solidFill>
                <a:latin typeface="Arial" charset="0"/>
                <a:ea typeface="ヒラギノ角ゴ Pro W3" charset="-128"/>
                <a:cs typeface="ヒラギノ角ゴ Pro W3" charset="-128"/>
              </a:rPr>
              <a:t>COMMUNITY COLLEGE RESEARCH CENTER</a:t>
            </a:r>
            <a:endParaRPr lang="en-US" sz="1000" kern="1200" dirty="0">
              <a:solidFill>
                <a:srgbClr val="FFFFFF"/>
              </a:solidFill>
              <a:latin typeface="Arial" charset="0"/>
              <a:ea typeface="ヒラギノ角ゴ Pro W3" charset="-128"/>
              <a:cs typeface="ヒラギノ角ゴ Pro W3" charset="-128"/>
            </a:endParaRPr>
          </a:p>
        </p:txBody>
      </p:sp>
      <p:sp>
        <p:nvSpPr>
          <p:cNvPr id="7" name="Rectangle 6"/>
          <p:cNvSpPr/>
          <p:nvPr userDrawn="1"/>
        </p:nvSpPr>
        <p:spPr bwMode="auto">
          <a:xfrm>
            <a:off x="650240" y="751389"/>
            <a:ext cx="11704320" cy="245646"/>
          </a:xfrm>
          <a:prstGeom prst="rect">
            <a:avLst/>
          </a:prstGeom>
          <a:solidFill>
            <a:srgbClr val="0065A4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5896" tIns="62949" rIns="125896" bIns="62949" numCol="1" rtlCol="0" anchor="t" anchorCtr="0" compatLnSpc="1">
            <a:prstTxWarp prst="textNoShape">
              <a:avLst/>
            </a:prstTxWarp>
          </a:bodyPr>
          <a:lstStyle/>
          <a:p>
            <a:pPr defTabSz="1260243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>
              <a:latin typeface="Arial" charset="0"/>
              <a:ea typeface="ヒラギノ角ゴ Pro W3" charset="-128"/>
              <a:cs typeface="ヒラギノ角ゴ Pro W3" charset="-12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392" y="2856990"/>
            <a:ext cx="11704320" cy="6364678"/>
          </a:xfrm>
        </p:spPr>
        <p:txBody>
          <a:bodyPr/>
          <a:lstStyle>
            <a:lvl1pPr>
              <a:buClr>
                <a:schemeClr val="accent4"/>
              </a:buClr>
              <a:defRPr>
                <a:solidFill>
                  <a:srgbClr val="FFFFFF"/>
                </a:solidFill>
              </a:defRPr>
            </a:lvl1pPr>
            <a:lvl2pPr>
              <a:buClr>
                <a:schemeClr val="accent4"/>
              </a:buClr>
              <a:defRPr>
                <a:solidFill>
                  <a:srgbClr val="FFFFFF"/>
                </a:solidFill>
              </a:defRPr>
            </a:lvl2pPr>
            <a:lvl3pPr>
              <a:buClr>
                <a:schemeClr val="accent4"/>
              </a:buClr>
              <a:defRPr>
                <a:solidFill>
                  <a:srgbClr val="FFFFFF"/>
                </a:solidFill>
              </a:defRPr>
            </a:lvl3pPr>
            <a:lvl4pPr>
              <a:buClr>
                <a:schemeClr val="accent4"/>
              </a:buClr>
              <a:defRPr>
                <a:solidFill>
                  <a:srgbClr val="FFFFFF"/>
                </a:solidFill>
              </a:defRPr>
            </a:lvl4pPr>
            <a:lvl5pPr>
              <a:buClr>
                <a:schemeClr val="accent4"/>
              </a:buCl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392" y="1083733"/>
            <a:ext cx="11704320" cy="1625600"/>
          </a:xfrm>
        </p:spPr>
        <p:txBody>
          <a:bodyPr anchor="ctr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346432824"/>
      </p:ext>
    </p:extLst>
  </p:cSld>
  <p:clrMapOvr>
    <a:masterClrMapping/>
  </p:clrMapOvr>
</p:sldLayout>
</file>

<file path=ppt/slideLayouts/slideLayout4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7269" y="1083733"/>
            <a:ext cx="11704321" cy="1625600"/>
          </a:xfrm>
        </p:spPr>
        <p:txBody>
          <a:bodyPr anchor="ctr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476395" y="2848359"/>
            <a:ext cx="5659496" cy="6431959"/>
          </a:xfrm>
          <a:ln>
            <a:noFill/>
          </a:ln>
        </p:spPr>
        <p:txBody>
          <a:bodyPr/>
          <a:lstStyle>
            <a:lvl1pPr>
              <a:spcBef>
                <a:spcPts val="614"/>
              </a:spcBef>
              <a:buClr>
                <a:schemeClr val="bg2"/>
              </a:buClr>
              <a:defRPr/>
            </a:lvl1pPr>
            <a:lvl2pPr>
              <a:spcBef>
                <a:spcPts val="614"/>
              </a:spcBef>
              <a:buClr>
                <a:schemeClr val="bg2"/>
              </a:buClr>
              <a:defRPr/>
            </a:lvl2pPr>
            <a:lvl3pPr>
              <a:spcBef>
                <a:spcPts val="614"/>
              </a:spcBef>
              <a:buClr>
                <a:schemeClr val="bg2"/>
              </a:buClr>
              <a:defRPr/>
            </a:lvl3pPr>
            <a:lvl4pPr>
              <a:spcBef>
                <a:spcPts val="614"/>
              </a:spcBef>
              <a:buClr>
                <a:schemeClr val="bg2"/>
              </a:buClr>
              <a:defRPr/>
            </a:lvl4pPr>
            <a:lvl5pPr>
              <a:spcBef>
                <a:spcPts val="614"/>
              </a:spcBef>
              <a:buClr>
                <a:schemeClr val="bg2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6521219" y="2848359"/>
            <a:ext cx="5659496" cy="6431959"/>
          </a:xfrm>
          <a:ln>
            <a:noFill/>
          </a:ln>
        </p:spPr>
        <p:txBody>
          <a:bodyPr/>
          <a:lstStyle>
            <a:lvl1pPr>
              <a:spcBef>
                <a:spcPts val="614"/>
              </a:spcBef>
              <a:buClr>
                <a:schemeClr val="bg2"/>
              </a:buClr>
              <a:defRPr/>
            </a:lvl1pPr>
            <a:lvl2pPr>
              <a:spcBef>
                <a:spcPts val="614"/>
              </a:spcBef>
              <a:buClr>
                <a:schemeClr val="bg2"/>
              </a:buClr>
              <a:defRPr/>
            </a:lvl2pPr>
            <a:lvl3pPr>
              <a:spcBef>
                <a:spcPts val="614"/>
              </a:spcBef>
              <a:buClr>
                <a:schemeClr val="bg2"/>
              </a:buClr>
              <a:defRPr/>
            </a:lvl3pPr>
            <a:lvl4pPr>
              <a:spcBef>
                <a:spcPts val="614"/>
              </a:spcBef>
              <a:buClr>
                <a:schemeClr val="bg2"/>
              </a:buClr>
              <a:defRPr/>
            </a:lvl4pPr>
            <a:lvl5pPr>
              <a:spcBef>
                <a:spcPts val="614"/>
              </a:spcBef>
              <a:buClr>
                <a:schemeClr val="bg2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058282384"/>
      </p:ext>
    </p:extLst>
  </p:cSld>
  <p:clrMapOvr>
    <a:masterClrMapping/>
  </p:clrMapOvr>
</p:sldLayout>
</file>

<file path=ppt/slideLayouts/slideLayout4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 bwMode="auto">
          <a:xfrm>
            <a:off x="476395" y="3384410"/>
            <a:ext cx="5660250" cy="5449374"/>
          </a:xfrm>
          <a:prstGeom prst="rect">
            <a:avLst/>
          </a:prstGeom>
          <a:noFill/>
          <a:ln w="3175" cap="flat" cmpd="sng" algn="ctr">
            <a:solidFill>
              <a:srgbClr val="14131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125896" tIns="62949" rIns="125896" bIns="62949">
            <a:prstTxWarp prst="textNoShape">
              <a:avLst/>
            </a:prstTxWarp>
          </a:bodyPr>
          <a:lstStyle/>
          <a:p>
            <a:pPr defTabSz="1260243" eaLnBrk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3400" kern="1200">
              <a:latin typeface="Arial" charset="0"/>
              <a:ea typeface="ヒラギノ角ゴ Pro W3" charset="-128"/>
              <a:cs typeface="ヒラギノ角ゴ Pro W3" charset="-128"/>
            </a:endParaRPr>
          </a:p>
        </p:txBody>
      </p:sp>
      <p:sp>
        <p:nvSpPr>
          <p:cNvPr id="10" name="Rectangle 9"/>
          <p:cNvSpPr/>
          <p:nvPr userDrawn="1"/>
        </p:nvSpPr>
        <p:spPr bwMode="auto">
          <a:xfrm>
            <a:off x="6520467" y="3006457"/>
            <a:ext cx="5660248" cy="5827325"/>
          </a:xfrm>
          <a:prstGeom prst="rect">
            <a:avLst/>
          </a:prstGeom>
          <a:noFill/>
          <a:ln w="3175" cap="flat" cmpd="sng" algn="ctr">
            <a:solidFill>
              <a:srgbClr val="14131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125896" tIns="62949" rIns="125896" bIns="62949">
            <a:prstTxWarp prst="textNoShape">
              <a:avLst/>
            </a:prstTxWarp>
          </a:bodyPr>
          <a:lstStyle/>
          <a:p>
            <a:pPr defTabSz="1260243" eaLnBrk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3400" kern="1200">
              <a:latin typeface="Arial" charset="0"/>
              <a:ea typeface="ヒラギノ角ゴ Pro W3" charset="-128"/>
              <a:cs typeface="ヒラギノ角ゴ Pro W3" charset="-128"/>
            </a:endParaRP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6521219" y="3435133"/>
            <a:ext cx="5659496" cy="5396841"/>
          </a:xfrm>
          <a:ln>
            <a:noFill/>
          </a:ln>
        </p:spPr>
        <p:txBody>
          <a:bodyPr/>
          <a:lstStyle>
            <a:lvl1pPr>
              <a:buClr>
                <a:schemeClr val="bg2"/>
              </a:buClr>
              <a:defRPr/>
            </a:lvl1pPr>
            <a:lvl2pPr>
              <a:buClr>
                <a:schemeClr val="bg2"/>
              </a:buClr>
              <a:defRPr/>
            </a:lvl2pPr>
            <a:lvl3pPr>
              <a:buClr>
                <a:schemeClr val="bg2"/>
              </a:buClr>
              <a:defRPr/>
            </a:lvl3pPr>
            <a:lvl4pPr>
              <a:buClr>
                <a:schemeClr val="bg2"/>
              </a:buClr>
              <a:defRPr/>
            </a:lvl4pPr>
            <a:lvl5pPr>
              <a:buClr>
                <a:schemeClr val="bg2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7269" y="1083733"/>
            <a:ext cx="11718771" cy="1625600"/>
          </a:xfrm>
        </p:spPr>
        <p:txBody>
          <a:bodyPr anchor="ctr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476395" y="3435133"/>
            <a:ext cx="5659496" cy="5411291"/>
          </a:xfrm>
          <a:ln>
            <a:noFill/>
          </a:ln>
        </p:spPr>
        <p:txBody>
          <a:bodyPr/>
          <a:lstStyle>
            <a:lvl1pPr>
              <a:buClr>
                <a:schemeClr val="bg2"/>
              </a:buClr>
              <a:defRPr/>
            </a:lvl1pPr>
            <a:lvl2pPr>
              <a:buClr>
                <a:schemeClr val="bg2"/>
              </a:buClr>
              <a:defRPr/>
            </a:lvl2pPr>
            <a:lvl3pPr>
              <a:buClr>
                <a:schemeClr val="bg2"/>
              </a:buClr>
              <a:defRPr/>
            </a:lvl3pPr>
            <a:lvl4pPr>
              <a:buClr>
                <a:schemeClr val="bg2"/>
              </a:buClr>
              <a:defRPr/>
            </a:lvl4pPr>
            <a:lvl5pPr>
              <a:buClr>
                <a:schemeClr val="bg2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476395" y="3006459"/>
            <a:ext cx="5659496" cy="435750"/>
          </a:xfrm>
          <a:solidFill>
            <a:srgbClr val="0065A4"/>
          </a:solidFill>
          <a:ln>
            <a:noFill/>
          </a:ln>
        </p:spPr>
        <p:txBody>
          <a:bodyPr anchor="ctr"/>
          <a:lstStyle>
            <a:lvl1pPr marL="391728" indent="-153234" algn="l">
              <a:buFontTx/>
              <a:buNone/>
              <a:defRPr sz="17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2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6521219" y="3006459"/>
            <a:ext cx="5659496" cy="435750"/>
          </a:xfrm>
          <a:solidFill>
            <a:srgbClr val="0065A4"/>
          </a:solidFill>
          <a:ln>
            <a:noFill/>
          </a:ln>
        </p:spPr>
        <p:txBody>
          <a:bodyPr anchor="ctr"/>
          <a:lstStyle>
            <a:lvl1pPr marL="476987" indent="-323694" algn="l">
              <a:buFontTx/>
              <a:buNone/>
              <a:defRPr sz="17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2490229"/>
      </p:ext>
    </p:extLst>
  </p:cSld>
  <p:clrMapOvr>
    <a:masterClrMapping/>
  </p:clrMapOvr>
</p:sldLayout>
</file>

<file path=ppt/slideLayouts/slideLayout4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392" y="1083734"/>
            <a:ext cx="11697095" cy="1635082"/>
          </a:xfrm>
        </p:spPr>
        <p:txBody>
          <a:bodyPr anchor="ctr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Box 2"/>
          <p:cNvSpPr txBox="1"/>
          <p:nvPr userDrawn="1"/>
        </p:nvSpPr>
        <p:spPr>
          <a:xfrm>
            <a:off x="895886" y="4421634"/>
            <a:ext cx="262636" cy="656590"/>
          </a:xfrm>
          <a:prstGeom prst="rect">
            <a:avLst/>
          </a:prstGeom>
          <a:noFill/>
        </p:spPr>
        <p:txBody>
          <a:bodyPr wrap="none" lIns="125896" tIns="62949" rIns="125896" bIns="62949" rtlCol="0">
            <a:spAutoFit/>
          </a:bodyPr>
          <a:lstStyle/>
          <a:p>
            <a:pPr defTabSz="1260243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 dirty="0">
              <a:latin typeface="Arial" charset="0"/>
              <a:ea typeface="ヒラギノ角ゴ Pro W3" charset="-128"/>
              <a:cs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752204850"/>
      </p:ext>
    </p:extLst>
  </p:cSld>
  <p:clrMapOvr>
    <a:masterClrMapping/>
  </p:clrMapOvr>
</p:sldLayout>
</file>

<file path=ppt/slideLayouts/slideLayout4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7269" y="1067930"/>
            <a:ext cx="11704321" cy="1635082"/>
          </a:xfrm>
        </p:spPr>
        <p:txBody>
          <a:bodyPr anchor="ctr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476395" y="2831040"/>
            <a:ext cx="5659496" cy="6012159"/>
          </a:xfrm>
          <a:ln>
            <a:noFill/>
          </a:ln>
        </p:spPr>
        <p:txBody>
          <a:bodyPr/>
          <a:lstStyle>
            <a:lvl1pPr>
              <a:buClr>
                <a:schemeClr val="bg2"/>
              </a:buClr>
              <a:defRPr/>
            </a:lvl1pPr>
            <a:lvl2pPr>
              <a:buClr>
                <a:schemeClr val="bg2"/>
              </a:buClr>
              <a:defRPr/>
            </a:lvl2pPr>
            <a:lvl3pPr>
              <a:buClr>
                <a:schemeClr val="bg2"/>
              </a:buClr>
              <a:defRPr/>
            </a:lvl3pPr>
            <a:lvl4pPr>
              <a:buClr>
                <a:schemeClr val="bg2"/>
              </a:buClr>
              <a:defRPr/>
            </a:lvl4pPr>
            <a:lvl5pPr>
              <a:buClr>
                <a:schemeClr val="bg2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Chart Placeholder 6"/>
          <p:cNvSpPr>
            <a:spLocks noGrp="1"/>
          </p:cNvSpPr>
          <p:nvPr>
            <p:ph type="chart" sz="quarter" idx="12"/>
          </p:nvPr>
        </p:nvSpPr>
        <p:spPr>
          <a:xfrm>
            <a:off x="6497889" y="2818160"/>
            <a:ext cx="5682826" cy="6024201"/>
          </a:xfrm>
        </p:spPr>
        <p:txBody>
          <a:bodyPr/>
          <a:lstStyle/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4059523237"/>
      </p:ext>
    </p:extLst>
  </p:cSld>
  <p:clrMapOvr>
    <a:masterClrMapping/>
  </p:clrMapOvr>
</p:sldLayout>
</file>

<file path=ppt/slideLayouts/slideLayout4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7" name="Chart Placeholder 6"/>
          <p:cNvSpPr>
            <a:spLocks noGrp="1"/>
          </p:cNvSpPr>
          <p:nvPr>
            <p:ph type="chart" sz="quarter" idx="12"/>
          </p:nvPr>
        </p:nvSpPr>
        <p:spPr>
          <a:xfrm>
            <a:off x="6497889" y="3131602"/>
            <a:ext cx="5682826" cy="5839367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6" name="Chart Placeholder 6"/>
          <p:cNvSpPr>
            <a:spLocks noGrp="1"/>
          </p:cNvSpPr>
          <p:nvPr>
            <p:ph type="chart" sz="quarter" idx="13"/>
          </p:nvPr>
        </p:nvSpPr>
        <p:spPr>
          <a:xfrm>
            <a:off x="476395" y="3131602"/>
            <a:ext cx="5682826" cy="5839367"/>
          </a:xfrm>
        </p:spPr>
        <p:txBody>
          <a:bodyPr/>
          <a:lstStyle/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2954094678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94087" y="2596444"/>
            <a:ext cx="5499947" cy="618857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10780" y="2596444"/>
            <a:ext cx="5499947" cy="618857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E4557E-A8C2-41D4-98AC-C61283900741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3/19/18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F92A1F-C262-492F-8713-C803F59D72B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2612870"/>
      </p:ext>
    </p:extLst>
  </p:cSld>
  <p:clrMapOvr>
    <a:masterClrMapping/>
  </p:clrMapOvr>
</p:sldLayout>
</file>

<file path=ppt/slideLayouts/slideLayout48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50240" y="9041019"/>
            <a:ext cx="3034453" cy="519289"/>
          </a:xfrm>
          <a:prstGeom prst="rect">
            <a:avLst/>
          </a:prstGeom>
        </p:spPr>
        <p:txBody>
          <a:bodyPr vert="horz" wrap="square" lIns="125876" tIns="62939" rIns="125876" bIns="62939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solidFill>
                  <a:srgbClr val="000000"/>
                </a:solidFill>
                <a:ea typeface="ヒラギノ角ゴ Pro W3" pitchFamily="2" charset="-128"/>
              </a:defRPr>
            </a:lvl1pPr>
          </a:lstStyle>
          <a:p>
            <a:pPr defTabSz="1260243" fontAlgn="base">
              <a:spcBef>
                <a:spcPct val="0"/>
              </a:spcBef>
              <a:spcAft>
                <a:spcPct val="0"/>
              </a:spcAft>
            </a:pPr>
            <a:fld id="{5C57AE4C-2377-4732-8FEC-DE1B221ECC56}" type="datetimeFigureOut">
              <a:rPr lang="en-US" sz="2600" kern="1200" smtClean="0">
                <a:latin typeface="Arial"/>
              </a:rPr>
              <a:pPr defTabSz="1260243" fontAlgn="base">
                <a:spcBef>
                  <a:spcPct val="0"/>
                </a:spcBef>
                <a:spcAft>
                  <a:spcPct val="0"/>
                </a:spcAft>
              </a:pPr>
              <a:t>3/19/18</a:t>
            </a:fld>
            <a:endParaRPr lang="en-US" sz="2600" kern="1200">
              <a:latin typeface="Arial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443308" y="9041019"/>
            <a:ext cx="4118187" cy="519289"/>
          </a:xfrm>
          <a:prstGeom prst="rect">
            <a:avLst/>
          </a:prstGeom>
        </p:spPr>
        <p:txBody>
          <a:bodyPr lIns="125876" tIns="62939" rIns="125876" bIns="62939"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srgbClr val="000000"/>
                </a:solidFill>
                <a:latin typeface="Arial"/>
                <a:ea typeface="ヒラギノ角ゴ Pro W3"/>
                <a:cs typeface="ヒラギノ角ゴ Pro W3"/>
              </a:defRPr>
            </a:lvl1pPr>
          </a:lstStyle>
          <a:p>
            <a:pPr defTabSz="1260243">
              <a:defRPr/>
            </a:pPr>
            <a:endParaRPr lang="en-US" sz="2600" kern="120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9320107" y="9041019"/>
            <a:ext cx="3034453" cy="519289"/>
          </a:xfrm>
          <a:prstGeom prst="rect">
            <a:avLst/>
          </a:prstGeom>
        </p:spPr>
        <p:txBody>
          <a:bodyPr vert="horz" wrap="square" lIns="125876" tIns="62939" rIns="125876" bIns="62939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solidFill>
                  <a:srgbClr val="000000"/>
                </a:solidFill>
                <a:ea typeface="ヒラギノ角ゴ Pro W3" pitchFamily="2" charset="-128"/>
              </a:defRPr>
            </a:lvl1pPr>
          </a:lstStyle>
          <a:p>
            <a:pPr defTabSz="1260243" fontAlgn="base">
              <a:spcBef>
                <a:spcPct val="0"/>
              </a:spcBef>
              <a:spcAft>
                <a:spcPct val="0"/>
              </a:spcAft>
            </a:pPr>
            <a:fld id="{7D322E73-F343-4EB4-AFE2-E320DB3BAA72}" type="slidenum">
              <a:rPr lang="en-US" sz="2600" kern="1200" smtClean="0">
                <a:latin typeface="Arial"/>
              </a:rPr>
              <a:pPr defTabSz="1260243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sz="2600" kern="1200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867261920"/>
      </p:ext>
    </p:extLst>
  </p:cSld>
  <p:clrMapOvr>
    <a:masterClrMapping/>
  </p:clrMapOvr>
</p:sldLayout>
</file>

<file path=ppt/slideLayouts/slideLayout48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 bwMode="auto">
          <a:xfrm>
            <a:off x="0" y="0"/>
            <a:ext cx="13004800" cy="9753600"/>
          </a:xfrm>
          <a:prstGeom prst="rect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5209" tIns="62605" rIns="125209" bIns="62605" numCol="1" rtlCol="0" anchor="t" anchorCtr="0" compatLnSpc="1">
            <a:prstTxWarp prst="textNoShape">
              <a:avLst/>
            </a:prstTxWarp>
          </a:bodyPr>
          <a:lstStyle/>
          <a:p>
            <a:pPr defTabSz="886774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 baseline="-25000" dirty="0">
              <a:latin typeface="Arial" charset="0"/>
              <a:ea typeface="ヒラギノ角ゴ Pro W3" charset="-12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392" y="5641800"/>
            <a:ext cx="11704320" cy="3067419"/>
          </a:xfrm>
        </p:spPr>
        <p:txBody>
          <a:bodyPr/>
          <a:lstStyle>
            <a:lvl1pPr marL="0" indent="0">
              <a:spcAft>
                <a:spcPts val="0"/>
              </a:spcAft>
              <a:buFontTx/>
              <a:buNone/>
              <a:tabLst>
                <a:tab pos="1253715" algn="l"/>
              </a:tabLst>
              <a:defRPr sz="2800" b="1">
                <a:solidFill>
                  <a:srgbClr val="FFFFFF"/>
                </a:solidFill>
              </a:defRPr>
            </a:lvl1pPr>
            <a:lvl2pPr marL="0" indent="0">
              <a:spcAft>
                <a:spcPts val="0"/>
              </a:spcAft>
              <a:buFontTx/>
              <a:buNone/>
              <a:tabLst>
                <a:tab pos="940133" algn="l"/>
              </a:tabLst>
              <a:defRPr sz="1400" b="1">
                <a:solidFill>
                  <a:srgbClr val="FFFFFF"/>
                </a:solidFill>
              </a:defRPr>
            </a:lvl2pPr>
            <a:lvl3pPr marL="1253715" indent="-1253715">
              <a:spcAft>
                <a:spcPts val="0"/>
              </a:spcAft>
              <a:buFontTx/>
              <a:buNone/>
              <a:tabLst/>
              <a:defRPr sz="1400" b="0">
                <a:solidFill>
                  <a:srgbClr val="FFFFFF"/>
                </a:solidFill>
              </a:defRPr>
            </a:lvl3pPr>
            <a:lvl4pPr marL="1253715" indent="-1253715">
              <a:spcAft>
                <a:spcPts val="0"/>
              </a:spcAft>
              <a:buFontTx/>
              <a:buNone/>
              <a:tabLst/>
              <a:defRPr sz="1400">
                <a:solidFill>
                  <a:srgbClr val="FFFFFF"/>
                </a:solidFill>
              </a:defRPr>
            </a:lvl4pPr>
            <a:lvl5pPr marL="1253715" indent="-1253715">
              <a:spcAft>
                <a:spcPts val="0"/>
              </a:spcAft>
              <a:buFontTx/>
              <a:buNone/>
              <a:tabLst/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392" y="2061355"/>
            <a:ext cx="11704320" cy="3564278"/>
          </a:xfrm>
        </p:spPr>
        <p:txBody>
          <a:bodyPr anchor="t"/>
          <a:lstStyle>
            <a:lvl1pPr>
              <a:defRPr sz="71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Subtitle 8"/>
          <p:cNvSpPr txBox="1">
            <a:spLocks/>
          </p:cNvSpPr>
          <p:nvPr userDrawn="1"/>
        </p:nvSpPr>
        <p:spPr bwMode="auto">
          <a:xfrm>
            <a:off x="10747022" y="1046971"/>
            <a:ext cx="1596700" cy="2256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25209" tIns="62605" rIns="125209" bIns="62605" numCol="1" anchor="t" anchorCtr="0" compatLnSpc="1">
            <a:prstTxWarp prst="textNoShape">
              <a:avLst/>
            </a:prstTxWarp>
          </a:bodyPr>
          <a:lstStyle/>
          <a:p>
            <a:pPr algn="r" defTabSz="886774" eaLnBrk="0" fontAlgn="base">
              <a:spcBef>
                <a:spcPct val="20000"/>
              </a:spcBef>
              <a:spcAft>
                <a:spcPts val="853"/>
              </a:spcAft>
              <a:buClr>
                <a:srgbClr val="A3B222"/>
              </a:buClr>
              <a:defRPr/>
            </a:pPr>
            <a:endParaRPr lang="en-US" b="1" dirty="0">
              <a:solidFill>
                <a:srgbClr val="FFFFFF"/>
              </a:solidFill>
              <a:latin typeface="Arial" charset="0"/>
              <a:ea typeface="ヒラギノ角ゴ Pro W3" charset="-128"/>
            </a:endParaRP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625" y="372594"/>
            <a:ext cx="5036776" cy="979614"/>
          </a:xfrm>
          <a:prstGeom prst="rect">
            <a:avLst/>
          </a:prstGeom>
        </p:spPr>
      </p:pic>
      <p:sp>
        <p:nvSpPr>
          <p:cNvPr id="12" name="Rectangle 11"/>
          <p:cNvSpPr/>
          <p:nvPr userDrawn="1"/>
        </p:nvSpPr>
        <p:spPr bwMode="auto">
          <a:xfrm>
            <a:off x="650240" y="1589476"/>
            <a:ext cx="11704320" cy="245646"/>
          </a:xfrm>
          <a:prstGeom prst="rect">
            <a:avLst/>
          </a:prstGeom>
          <a:solidFill>
            <a:schemeClr val="bg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5209" tIns="62605" rIns="125209" bIns="62605" numCol="1" rtlCol="0" anchor="t" anchorCtr="0" compatLnSpc="1">
            <a:prstTxWarp prst="textNoShape">
              <a:avLst/>
            </a:prstTxWarp>
          </a:bodyPr>
          <a:lstStyle/>
          <a:p>
            <a:pPr defTabSz="886774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 dirty="0">
              <a:latin typeface="Arial" charset="0"/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868101022"/>
      </p:ext>
    </p:extLst>
  </p:cSld>
  <p:clrMapOvr>
    <a:masterClrMapping/>
  </p:clrMapOvr>
</p:sldLayout>
</file>

<file path=ppt/slideLayouts/slideLayout48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 bwMode="auto">
          <a:xfrm>
            <a:off x="0" y="0"/>
            <a:ext cx="13004800" cy="9753600"/>
          </a:xfrm>
          <a:prstGeom prst="rect">
            <a:avLst/>
          </a:prstGeom>
          <a:solidFill>
            <a:srgbClr val="0065A4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5209" tIns="62605" rIns="125209" bIns="62605" numCol="1" rtlCol="0" anchor="t" anchorCtr="0" compatLnSpc="1">
            <a:prstTxWarp prst="textNoShape">
              <a:avLst/>
            </a:prstTxWarp>
          </a:bodyPr>
          <a:lstStyle/>
          <a:p>
            <a:pPr defTabSz="886774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 dirty="0">
              <a:latin typeface="Arial" charset="0"/>
              <a:ea typeface="ヒラギノ角ゴ Pro W3" charset="-12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392" y="5641800"/>
            <a:ext cx="11704320" cy="3067419"/>
          </a:xfrm>
        </p:spPr>
        <p:txBody>
          <a:bodyPr/>
          <a:lstStyle>
            <a:lvl1pPr marL="0" indent="0">
              <a:spcAft>
                <a:spcPts val="0"/>
              </a:spcAft>
              <a:buFontTx/>
              <a:buNone/>
              <a:tabLst>
                <a:tab pos="1253715" algn="l"/>
              </a:tabLst>
              <a:defRPr sz="2800" b="1">
                <a:solidFill>
                  <a:srgbClr val="FFFFFF"/>
                </a:solidFill>
              </a:defRPr>
            </a:lvl1pPr>
            <a:lvl2pPr marL="0" indent="0">
              <a:spcAft>
                <a:spcPts val="0"/>
              </a:spcAft>
              <a:buFontTx/>
              <a:buNone/>
              <a:tabLst>
                <a:tab pos="940133" algn="l"/>
              </a:tabLst>
              <a:defRPr sz="1400" b="1">
                <a:solidFill>
                  <a:srgbClr val="FFFFFF"/>
                </a:solidFill>
              </a:defRPr>
            </a:lvl2pPr>
            <a:lvl3pPr marL="1253715" indent="-1253715">
              <a:spcAft>
                <a:spcPts val="0"/>
              </a:spcAft>
              <a:buFontTx/>
              <a:buNone/>
              <a:tabLst/>
              <a:defRPr sz="1400" b="0">
                <a:solidFill>
                  <a:srgbClr val="FFFFFF"/>
                </a:solidFill>
              </a:defRPr>
            </a:lvl3pPr>
            <a:lvl4pPr marL="1253715" indent="-1253715">
              <a:spcAft>
                <a:spcPts val="0"/>
              </a:spcAft>
              <a:buFontTx/>
              <a:buNone/>
              <a:tabLst/>
              <a:defRPr sz="1400">
                <a:solidFill>
                  <a:srgbClr val="FFFFFF"/>
                </a:solidFill>
              </a:defRPr>
            </a:lvl4pPr>
            <a:lvl5pPr marL="1253715" indent="-1253715">
              <a:spcAft>
                <a:spcPts val="0"/>
              </a:spcAft>
              <a:buFontTx/>
              <a:buNone/>
              <a:tabLst/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392" y="2061355"/>
            <a:ext cx="11704320" cy="3564278"/>
          </a:xfrm>
        </p:spPr>
        <p:txBody>
          <a:bodyPr anchor="t"/>
          <a:lstStyle>
            <a:lvl1pPr>
              <a:defRPr sz="71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Subtitle 8"/>
          <p:cNvSpPr txBox="1">
            <a:spLocks/>
          </p:cNvSpPr>
          <p:nvPr userDrawn="1"/>
        </p:nvSpPr>
        <p:spPr bwMode="auto">
          <a:xfrm>
            <a:off x="10747022" y="1046971"/>
            <a:ext cx="1596700" cy="2256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25209" tIns="62605" rIns="125209" bIns="62605" numCol="1" anchor="t" anchorCtr="0" compatLnSpc="1">
            <a:prstTxWarp prst="textNoShape">
              <a:avLst/>
            </a:prstTxWarp>
          </a:bodyPr>
          <a:lstStyle/>
          <a:p>
            <a:pPr algn="r" defTabSz="886774" eaLnBrk="0" fontAlgn="base">
              <a:spcBef>
                <a:spcPct val="20000"/>
              </a:spcBef>
              <a:spcAft>
                <a:spcPts val="853"/>
              </a:spcAft>
              <a:buClr>
                <a:srgbClr val="A3B222"/>
              </a:buClr>
              <a:defRPr/>
            </a:pPr>
            <a:r>
              <a:rPr lang="en-US" b="1" dirty="0">
                <a:latin typeface="Arial" charset="0"/>
                <a:ea typeface="ヒラギノ角ゴ Pro W3" charset="-128"/>
              </a:rPr>
              <a:t>February 2, 2016</a:t>
            </a:r>
          </a:p>
        </p:txBody>
      </p:sp>
      <p:sp>
        <p:nvSpPr>
          <p:cNvPr id="12" name="Rectangle 11"/>
          <p:cNvSpPr/>
          <p:nvPr userDrawn="1"/>
        </p:nvSpPr>
        <p:spPr bwMode="auto">
          <a:xfrm>
            <a:off x="650240" y="1589476"/>
            <a:ext cx="11704320" cy="245646"/>
          </a:xfrm>
          <a:prstGeom prst="rect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5209" tIns="62605" rIns="125209" bIns="62605" numCol="1" rtlCol="0" anchor="t" anchorCtr="0" compatLnSpc="1">
            <a:prstTxWarp prst="textNoShape">
              <a:avLst/>
            </a:prstTxWarp>
          </a:bodyPr>
          <a:lstStyle/>
          <a:p>
            <a:pPr defTabSz="886774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 dirty="0">
              <a:latin typeface="Arial" charset="0"/>
              <a:ea typeface="ヒラギノ角ゴ Pro W3" charset="-128"/>
            </a:endParaRPr>
          </a:p>
        </p:txBody>
      </p:sp>
      <p:pic>
        <p:nvPicPr>
          <p:cNvPr id="10" name="Picture 9" descr="CCRC_logo_reverse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17898" y="130048"/>
            <a:ext cx="4473651" cy="1509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0420563"/>
      </p:ext>
    </p:extLst>
  </p:cSld>
  <p:clrMapOvr>
    <a:masterClrMapping/>
  </p:clrMapOvr>
</p:sldLayout>
</file>

<file path=ppt/slideLayouts/slideLayout4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 bwMode="auto">
          <a:xfrm>
            <a:off x="0" y="0"/>
            <a:ext cx="13004800" cy="9753600"/>
          </a:xfrm>
          <a:prstGeom prst="rect">
            <a:avLst/>
          </a:prstGeom>
          <a:solidFill>
            <a:srgbClr val="0065A4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5209" tIns="62605" rIns="125209" bIns="62605" numCol="1" rtlCol="0" anchor="t" anchorCtr="0" compatLnSpc="1">
            <a:prstTxWarp prst="textNoShape">
              <a:avLst/>
            </a:prstTxWarp>
          </a:bodyPr>
          <a:lstStyle/>
          <a:p>
            <a:pPr defTabSz="886774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 dirty="0">
              <a:latin typeface="Arial" charset="0"/>
              <a:ea typeface="ヒラギノ角ゴ Pro W3" charset="-128"/>
            </a:endParaRPr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76392" y="1067928"/>
            <a:ext cx="11704320" cy="5477370"/>
          </a:xfrm>
        </p:spPr>
        <p:txBody>
          <a:bodyPr anchor="t"/>
          <a:lstStyle>
            <a:lvl1pPr>
              <a:spcBef>
                <a:spcPts val="0"/>
              </a:spcBef>
              <a:defRPr sz="85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76392" y="6546320"/>
            <a:ext cx="7610216" cy="1250809"/>
          </a:xfrm>
        </p:spPr>
        <p:txBody>
          <a:bodyPr/>
          <a:lstStyle>
            <a:lvl1pPr marL="0" indent="0">
              <a:spcAft>
                <a:spcPts val="853"/>
              </a:spcAft>
              <a:buFontTx/>
              <a:buNone/>
              <a:defRPr sz="28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8" name="Text Box 9"/>
          <p:cNvSpPr txBox="1">
            <a:spLocks noChangeArrowheads="1"/>
          </p:cNvSpPr>
          <p:nvPr userDrawn="1"/>
        </p:nvSpPr>
        <p:spPr bwMode="auto">
          <a:xfrm>
            <a:off x="8351972" y="413433"/>
            <a:ext cx="4132638" cy="2845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25209" tIns="62605" rIns="125209" bIns="62605">
            <a:prstTxWarp prst="textNoShape">
              <a:avLst/>
            </a:prstTxWarp>
            <a:spAutoFit/>
          </a:bodyPr>
          <a:lstStyle/>
          <a:p>
            <a:pPr algn="r" defTabSz="886774" eaLnBrk="0" fontAlgn="base">
              <a:spcBef>
                <a:spcPts val="327"/>
              </a:spcBef>
              <a:spcAft>
                <a:spcPct val="0"/>
              </a:spcAft>
              <a:defRPr/>
            </a:pPr>
            <a:r>
              <a:rPr lang="en-US" sz="1000" b="1" kern="1200" dirty="0">
                <a:latin typeface="Arial" charset="0"/>
                <a:ea typeface="ヒラギノ角ゴ Pro W3" charset="-128"/>
              </a:rPr>
              <a:t>CCRC/ February 2, 2016</a:t>
            </a:r>
            <a:endParaRPr lang="en-US" sz="1000" kern="1200" dirty="0">
              <a:latin typeface="Arial" charset="0"/>
              <a:ea typeface="ヒラギノ角ゴ Pro W3" charset="-128"/>
            </a:endParaRPr>
          </a:p>
        </p:txBody>
      </p:sp>
      <p:sp>
        <p:nvSpPr>
          <p:cNvPr id="9" name="Text Box 9"/>
          <p:cNvSpPr txBox="1">
            <a:spLocks noChangeArrowheads="1"/>
          </p:cNvSpPr>
          <p:nvPr userDrawn="1"/>
        </p:nvSpPr>
        <p:spPr bwMode="auto">
          <a:xfrm>
            <a:off x="520192" y="398984"/>
            <a:ext cx="4623929" cy="2845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25209" tIns="62605" rIns="125209" bIns="62605">
            <a:prstTxWarp prst="textNoShape">
              <a:avLst/>
            </a:prstTxWarp>
            <a:spAutoFit/>
          </a:bodyPr>
          <a:lstStyle/>
          <a:p>
            <a:pPr defTabSz="886774" eaLnBrk="0" fontAlgn="base">
              <a:spcBef>
                <a:spcPts val="327"/>
              </a:spcBef>
              <a:spcAft>
                <a:spcPct val="0"/>
              </a:spcAft>
              <a:defRPr/>
            </a:pPr>
            <a:r>
              <a:rPr lang="en-US" sz="1000" b="1" kern="1200" dirty="0">
                <a:latin typeface="Arial" charset="0"/>
                <a:ea typeface="ヒラギノ角ゴ Pro W3" charset="-128"/>
              </a:rPr>
              <a:t>COMMUNITY COLLEGE RESEARCH CENTER</a:t>
            </a:r>
            <a:endParaRPr lang="en-US" sz="1000" kern="1200" dirty="0">
              <a:latin typeface="Arial" charset="0"/>
              <a:ea typeface="ヒラギノ角ゴ Pro W3" charset="-128"/>
            </a:endParaRPr>
          </a:p>
        </p:txBody>
      </p:sp>
      <p:sp>
        <p:nvSpPr>
          <p:cNvPr id="10" name="Rectangle 9"/>
          <p:cNvSpPr/>
          <p:nvPr userDrawn="1"/>
        </p:nvSpPr>
        <p:spPr bwMode="auto">
          <a:xfrm>
            <a:off x="650240" y="751389"/>
            <a:ext cx="11704320" cy="245646"/>
          </a:xfrm>
          <a:prstGeom prst="rect">
            <a:avLst/>
          </a:prstGeom>
          <a:solidFill>
            <a:srgbClr val="14131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5209" tIns="62605" rIns="125209" bIns="62605" numCol="1" rtlCol="0" anchor="t" anchorCtr="0" compatLnSpc="1">
            <a:prstTxWarp prst="textNoShape">
              <a:avLst/>
            </a:prstTxWarp>
          </a:bodyPr>
          <a:lstStyle/>
          <a:p>
            <a:pPr defTabSz="886774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>
              <a:latin typeface="Arial" charset="0"/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818529877"/>
      </p:ext>
    </p:extLst>
  </p:cSld>
  <p:clrMapOvr>
    <a:masterClrMapping/>
  </p:clrMapOvr>
</p:sldLayout>
</file>

<file path=ppt/slideLayouts/slideLayout48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462847" y="1068909"/>
            <a:ext cx="11971694" cy="5463371"/>
          </a:xfrm>
        </p:spPr>
        <p:txBody>
          <a:bodyPr anchor="t"/>
          <a:lstStyle>
            <a:lvl1pPr>
              <a:spcBef>
                <a:spcPts val="0"/>
              </a:spcBef>
              <a:defRPr sz="8500">
                <a:solidFill>
                  <a:srgbClr val="141313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br>
              <a:rPr lang="en-US" dirty="0"/>
            </a:br>
            <a:endParaRPr lang="en-US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76393" y="6530515"/>
            <a:ext cx="7784064" cy="1250809"/>
          </a:xfrm>
        </p:spPr>
        <p:txBody>
          <a:bodyPr/>
          <a:lstStyle>
            <a:lvl1pPr marL="0" indent="0">
              <a:spcAft>
                <a:spcPts val="853"/>
              </a:spcAft>
              <a:buFontTx/>
              <a:buNone/>
              <a:defRPr sz="2800" b="1">
                <a:solidFill>
                  <a:srgbClr val="141313"/>
                </a:solidFill>
              </a:defRPr>
            </a:lvl1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263424834"/>
      </p:ext>
    </p:extLst>
  </p:cSld>
  <p:clrMapOvr>
    <a:masterClrMapping/>
  </p:clrMapOvr>
</p:sldLayout>
</file>

<file path=ppt/slideLayouts/slideLayout48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392" y="2856990"/>
            <a:ext cx="11704320" cy="6364678"/>
          </a:xfrm>
        </p:spPr>
        <p:txBody>
          <a:bodyPr/>
          <a:lstStyle>
            <a:lvl1pPr>
              <a:buClr>
                <a:schemeClr val="bg2"/>
              </a:buClr>
              <a:defRPr/>
            </a:lvl1pPr>
            <a:lvl2pPr>
              <a:buClr>
                <a:schemeClr val="bg2"/>
              </a:buClr>
              <a:defRPr/>
            </a:lvl2pPr>
            <a:lvl3pPr>
              <a:buClr>
                <a:schemeClr val="bg2"/>
              </a:buClr>
              <a:defRPr/>
            </a:lvl3pPr>
            <a:lvl4pPr>
              <a:buClr>
                <a:schemeClr val="bg2"/>
              </a:buClr>
              <a:defRPr/>
            </a:lvl4pPr>
            <a:lvl5pPr>
              <a:buClr>
                <a:schemeClr val="bg2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392" y="1083733"/>
            <a:ext cx="11704320" cy="1625600"/>
          </a:xfrm>
        </p:spPr>
        <p:txBody>
          <a:bodyPr anchor="ctr"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83655673"/>
      </p:ext>
    </p:extLst>
  </p:cSld>
  <p:clrMapOvr>
    <a:masterClrMapping/>
  </p:clrMapOvr>
</p:sldLayout>
</file>

<file path=ppt/slideLayouts/slideLayout48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 bwMode="auto">
          <a:xfrm>
            <a:off x="0" y="0"/>
            <a:ext cx="13004800" cy="9753600"/>
          </a:xfrm>
          <a:prstGeom prst="rect">
            <a:avLst/>
          </a:prstGeom>
          <a:solidFill>
            <a:schemeClr val="bg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5209" tIns="62605" rIns="125209" bIns="62605" numCol="1" rtlCol="0" anchor="t" anchorCtr="0" compatLnSpc="1">
            <a:prstTxWarp prst="textNoShape">
              <a:avLst/>
            </a:prstTxWarp>
          </a:bodyPr>
          <a:lstStyle/>
          <a:p>
            <a:pPr defTabSz="886774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 dirty="0">
              <a:latin typeface="Arial" charset="0"/>
              <a:ea typeface="ヒラギノ角ゴ Pro W3" charset="-128"/>
            </a:endParaRPr>
          </a:p>
        </p:txBody>
      </p:sp>
      <p:sp>
        <p:nvSpPr>
          <p:cNvPr id="5" name="Text Box 9"/>
          <p:cNvSpPr txBox="1">
            <a:spLocks noChangeArrowheads="1"/>
          </p:cNvSpPr>
          <p:nvPr userDrawn="1"/>
        </p:nvSpPr>
        <p:spPr bwMode="auto">
          <a:xfrm>
            <a:off x="8351972" y="413433"/>
            <a:ext cx="4132638" cy="2845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25209" tIns="62605" rIns="125209" bIns="62605">
            <a:prstTxWarp prst="textNoShape">
              <a:avLst/>
            </a:prstTxWarp>
            <a:spAutoFit/>
          </a:bodyPr>
          <a:lstStyle/>
          <a:p>
            <a:pPr algn="r" defTabSz="886774" eaLnBrk="0" fontAlgn="base">
              <a:spcBef>
                <a:spcPts val="327"/>
              </a:spcBef>
              <a:spcAft>
                <a:spcPct val="0"/>
              </a:spcAft>
              <a:defRPr/>
            </a:pPr>
            <a:r>
              <a:rPr lang="en-US" sz="1000" b="1" kern="1200" dirty="0">
                <a:latin typeface="Arial" charset="0"/>
                <a:ea typeface="ヒラギノ角ゴ Pro W3" charset="-128"/>
              </a:rPr>
              <a:t>CCRC/ February 2, 2016</a:t>
            </a:r>
            <a:endParaRPr lang="en-US" sz="1000" kern="1200" dirty="0">
              <a:latin typeface="Arial" charset="0"/>
              <a:ea typeface="ヒラギノ角ゴ Pro W3" charset="-128"/>
            </a:endParaRPr>
          </a:p>
        </p:txBody>
      </p:sp>
      <p:sp>
        <p:nvSpPr>
          <p:cNvPr id="6" name="Text Box 9"/>
          <p:cNvSpPr txBox="1">
            <a:spLocks noChangeArrowheads="1"/>
          </p:cNvSpPr>
          <p:nvPr userDrawn="1"/>
        </p:nvSpPr>
        <p:spPr bwMode="auto">
          <a:xfrm>
            <a:off x="520192" y="398984"/>
            <a:ext cx="4623929" cy="2845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25209" tIns="62605" rIns="125209" bIns="62605">
            <a:prstTxWarp prst="textNoShape">
              <a:avLst/>
            </a:prstTxWarp>
            <a:spAutoFit/>
          </a:bodyPr>
          <a:lstStyle/>
          <a:p>
            <a:pPr defTabSz="886774" eaLnBrk="0" fontAlgn="base">
              <a:spcBef>
                <a:spcPts val="327"/>
              </a:spcBef>
              <a:spcAft>
                <a:spcPct val="0"/>
              </a:spcAft>
              <a:defRPr/>
            </a:pPr>
            <a:r>
              <a:rPr lang="en-US" sz="1000" b="1" kern="1200" dirty="0">
                <a:latin typeface="Arial" charset="0"/>
                <a:ea typeface="ヒラギノ角ゴ Pro W3" charset="-128"/>
              </a:rPr>
              <a:t>COMMUNITY COLLEGE RESEARCH CENTER</a:t>
            </a:r>
            <a:endParaRPr lang="en-US" sz="1000" kern="1200" dirty="0">
              <a:latin typeface="Arial" charset="0"/>
              <a:ea typeface="ヒラギノ角ゴ Pro W3" charset="-128"/>
            </a:endParaRPr>
          </a:p>
        </p:txBody>
      </p:sp>
      <p:sp>
        <p:nvSpPr>
          <p:cNvPr id="7" name="Rectangle 6"/>
          <p:cNvSpPr/>
          <p:nvPr userDrawn="1"/>
        </p:nvSpPr>
        <p:spPr bwMode="auto">
          <a:xfrm>
            <a:off x="650240" y="751389"/>
            <a:ext cx="11704320" cy="245646"/>
          </a:xfrm>
          <a:prstGeom prst="rect">
            <a:avLst/>
          </a:prstGeom>
          <a:solidFill>
            <a:srgbClr val="14131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5209" tIns="62605" rIns="125209" bIns="62605" numCol="1" rtlCol="0" anchor="t" anchorCtr="0" compatLnSpc="1">
            <a:prstTxWarp prst="textNoShape">
              <a:avLst/>
            </a:prstTxWarp>
          </a:bodyPr>
          <a:lstStyle/>
          <a:p>
            <a:pPr defTabSz="886774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>
              <a:latin typeface="Arial" charset="0"/>
              <a:ea typeface="ヒラギノ角ゴ Pro W3" charset="-12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392" y="2856990"/>
            <a:ext cx="11704320" cy="6364678"/>
          </a:xfrm>
        </p:spPr>
        <p:txBody>
          <a:bodyPr/>
          <a:lstStyle>
            <a:lvl1pPr>
              <a:buClr>
                <a:schemeClr val="tx1"/>
              </a:buClr>
              <a:defRPr>
                <a:solidFill>
                  <a:srgbClr val="FFFFFF"/>
                </a:solidFill>
              </a:defRPr>
            </a:lvl1pPr>
            <a:lvl2pPr>
              <a:buClr>
                <a:schemeClr val="tx1"/>
              </a:buClr>
              <a:defRPr>
                <a:solidFill>
                  <a:srgbClr val="FFFFFF"/>
                </a:solidFill>
              </a:defRPr>
            </a:lvl2pPr>
            <a:lvl3pPr>
              <a:buClr>
                <a:schemeClr val="tx1"/>
              </a:buClr>
              <a:defRPr>
                <a:solidFill>
                  <a:srgbClr val="FFFFFF"/>
                </a:solidFill>
              </a:defRPr>
            </a:lvl3pPr>
            <a:lvl4pPr>
              <a:buClr>
                <a:schemeClr val="tx1"/>
              </a:buClr>
              <a:defRPr>
                <a:solidFill>
                  <a:srgbClr val="FFFFFF"/>
                </a:solidFill>
              </a:defRPr>
            </a:lvl4pPr>
            <a:lvl5pPr>
              <a:buClr>
                <a:schemeClr val="tx1"/>
              </a:buCl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392" y="1083733"/>
            <a:ext cx="11704320" cy="1625600"/>
          </a:xfrm>
        </p:spPr>
        <p:txBody>
          <a:bodyPr anchor="ctr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436527210"/>
      </p:ext>
    </p:extLst>
  </p:cSld>
  <p:clrMapOvr>
    <a:masterClrMapping/>
  </p:clrMapOvr>
</p:sldLayout>
</file>

<file path=ppt/slideLayouts/slideLayout48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 bwMode="auto">
          <a:xfrm>
            <a:off x="0" y="0"/>
            <a:ext cx="13004800" cy="9753600"/>
          </a:xfrm>
          <a:prstGeom prst="rect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5209" tIns="62605" rIns="125209" bIns="62605" numCol="1" rtlCol="0" anchor="t" anchorCtr="0" compatLnSpc="1">
            <a:prstTxWarp prst="textNoShape">
              <a:avLst/>
            </a:prstTxWarp>
          </a:bodyPr>
          <a:lstStyle/>
          <a:p>
            <a:pPr defTabSz="886774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 dirty="0">
              <a:latin typeface="Arial" charset="0"/>
              <a:ea typeface="ヒラギノ角ゴ Pro W3" charset="-128"/>
            </a:endParaRPr>
          </a:p>
        </p:txBody>
      </p:sp>
      <p:sp>
        <p:nvSpPr>
          <p:cNvPr id="6" name="Text Box 9"/>
          <p:cNvSpPr txBox="1">
            <a:spLocks noChangeArrowheads="1"/>
          </p:cNvSpPr>
          <p:nvPr userDrawn="1"/>
        </p:nvSpPr>
        <p:spPr bwMode="auto">
          <a:xfrm>
            <a:off x="520192" y="398984"/>
            <a:ext cx="4623929" cy="2845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25209" tIns="62605" rIns="125209" bIns="62605">
            <a:prstTxWarp prst="textNoShape">
              <a:avLst/>
            </a:prstTxWarp>
            <a:spAutoFit/>
          </a:bodyPr>
          <a:lstStyle/>
          <a:p>
            <a:pPr defTabSz="886774" eaLnBrk="0" fontAlgn="base">
              <a:spcBef>
                <a:spcPts val="327"/>
              </a:spcBef>
              <a:spcAft>
                <a:spcPct val="0"/>
              </a:spcAft>
              <a:defRPr/>
            </a:pPr>
            <a:r>
              <a:rPr lang="en-US" sz="1000" b="1" kern="1200" dirty="0">
                <a:solidFill>
                  <a:srgbClr val="FFFFFF"/>
                </a:solidFill>
                <a:latin typeface="Arial" charset="0"/>
                <a:ea typeface="ヒラギノ角ゴ Pro W3" charset="-128"/>
              </a:rPr>
              <a:t>COMMUNITY COLLEGE RESEARCH CENTER</a:t>
            </a:r>
            <a:endParaRPr lang="en-US" sz="1000" kern="1200" dirty="0">
              <a:solidFill>
                <a:srgbClr val="FFFFFF"/>
              </a:solidFill>
              <a:latin typeface="Arial" charset="0"/>
              <a:ea typeface="ヒラギノ角ゴ Pro W3" charset="-128"/>
            </a:endParaRPr>
          </a:p>
        </p:txBody>
      </p:sp>
      <p:sp>
        <p:nvSpPr>
          <p:cNvPr id="7" name="Rectangle 6"/>
          <p:cNvSpPr/>
          <p:nvPr userDrawn="1"/>
        </p:nvSpPr>
        <p:spPr bwMode="auto">
          <a:xfrm>
            <a:off x="650240" y="751389"/>
            <a:ext cx="11704320" cy="245646"/>
          </a:xfrm>
          <a:prstGeom prst="rect">
            <a:avLst/>
          </a:prstGeom>
          <a:solidFill>
            <a:srgbClr val="0065A4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5209" tIns="62605" rIns="125209" bIns="62605" numCol="1" rtlCol="0" anchor="t" anchorCtr="0" compatLnSpc="1">
            <a:prstTxWarp prst="textNoShape">
              <a:avLst/>
            </a:prstTxWarp>
          </a:bodyPr>
          <a:lstStyle/>
          <a:p>
            <a:pPr defTabSz="886774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>
              <a:latin typeface="Arial" charset="0"/>
              <a:ea typeface="ヒラギノ角ゴ Pro W3" charset="-12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392" y="2856990"/>
            <a:ext cx="11704320" cy="6364678"/>
          </a:xfrm>
        </p:spPr>
        <p:txBody>
          <a:bodyPr/>
          <a:lstStyle>
            <a:lvl1pPr>
              <a:buClr>
                <a:schemeClr val="accent4"/>
              </a:buClr>
              <a:defRPr>
                <a:solidFill>
                  <a:srgbClr val="FFFFFF"/>
                </a:solidFill>
              </a:defRPr>
            </a:lvl1pPr>
            <a:lvl2pPr>
              <a:buClr>
                <a:schemeClr val="accent4"/>
              </a:buClr>
              <a:defRPr>
                <a:solidFill>
                  <a:srgbClr val="FFFFFF"/>
                </a:solidFill>
              </a:defRPr>
            </a:lvl2pPr>
            <a:lvl3pPr>
              <a:buClr>
                <a:schemeClr val="accent4"/>
              </a:buClr>
              <a:defRPr>
                <a:solidFill>
                  <a:srgbClr val="FFFFFF"/>
                </a:solidFill>
              </a:defRPr>
            </a:lvl3pPr>
            <a:lvl4pPr>
              <a:buClr>
                <a:schemeClr val="accent4"/>
              </a:buClr>
              <a:defRPr>
                <a:solidFill>
                  <a:srgbClr val="FFFFFF"/>
                </a:solidFill>
              </a:defRPr>
            </a:lvl4pPr>
            <a:lvl5pPr>
              <a:buClr>
                <a:schemeClr val="accent4"/>
              </a:buCl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392" y="1083733"/>
            <a:ext cx="11704320" cy="1625600"/>
          </a:xfrm>
        </p:spPr>
        <p:txBody>
          <a:bodyPr anchor="ctr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277630827"/>
      </p:ext>
    </p:extLst>
  </p:cSld>
  <p:clrMapOvr>
    <a:masterClrMapping/>
  </p:clrMapOvr>
</p:sldLayout>
</file>

<file path=ppt/slideLayouts/slideLayout4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7333" y="1083733"/>
            <a:ext cx="11704321" cy="1625600"/>
          </a:xfrm>
        </p:spPr>
        <p:txBody>
          <a:bodyPr anchor="ctr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476395" y="2848487"/>
            <a:ext cx="5659496" cy="6431959"/>
          </a:xfrm>
          <a:ln>
            <a:noFill/>
          </a:ln>
        </p:spPr>
        <p:txBody>
          <a:bodyPr/>
          <a:lstStyle>
            <a:lvl1pPr>
              <a:spcBef>
                <a:spcPts val="614"/>
              </a:spcBef>
              <a:buClr>
                <a:schemeClr val="bg2"/>
              </a:buClr>
              <a:defRPr/>
            </a:lvl1pPr>
            <a:lvl2pPr>
              <a:spcBef>
                <a:spcPts val="614"/>
              </a:spcBef>
              <a:buClr>
                <a:schemeClr val="bg2"/>
              </a:buClr>
              <a:defRPr/>
            </a:lvl2pPr>
            <a:lvl3pPr>
              <a:spcBef>
                <a:spcPts val="614"/>
              </a:spcBef>
              <a:buClr>
                <a:schemeClr val="bg2"/>
              </a:buClr>
              <a:defRPr/>
            </a:lvl3pPr>
            <a:lvl4pPr>
              <a:spcBef>
                <a:spcPts val="614"/>
              </a:spcBef>
              <a:buClr>
                <a:schemeClr val="bg2"/>
              </a:buClr>
              <a:defRPr/>
            </a:lvl4pPr>
            <a:lvl5pPr>
              <a:spcBef>
                <a:spcPts val="614"/>
              </a:spcBef>
              <a:buClr>
                <a:schemeClr val="bg2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6521219" y="2848487"/>
            <a:ext cx="5659496" cy="6431959"/>
          </a:xfrm>
          <a:ln>
            <a:noFill/>
          </a:ln>
        </p:spPr>
        <p:txBody>
          <a:bodyPr/>
          <a:lstStyle>
            <a:lvl1pPr>
              <a:spcBef>
                <a:spcPts val="614"/>
              </a:spcBef>
              <a:buClr>
                <a:schemeClr val="bg2"/>
              </a:buClr>
              <a:defRPr/>
            </a:lvl1pPr>
            <a:lvl2pPr>
              <a:spcBef>
                <a:spcPts val="614"/>
              </a:spcBef>
              <a:buClr>
                <a:schemeClr val="bg2"/>
              </a:buClr>
              <a:defRPr/>
            </a:lvl2pPr>
            <a:lvl3pPr>
              <a:spcBef>
                <a:spcPts val="614"/>
              </a:spcBef>
              <a:buClr>
                <a:schemeClr val="bg2"/>
              </a:buClr>
              <a:defRPr/>
            </a:lvl3pPr>
            <a:lvl4pPr>
              <a:spcBef>
                <a:spcPts val="614"/>
              </a:spcBef>
              <a:buClr>
                <a:schemeClr val="bg2"/>
              </a:buClr>
              <a:defRPr/>
            </a:lvl4pPr>
            <a:lvl5pPr>
              <a:spcBef>
                <a:spcPts val="614"/>
              </a:spcBef>
              <a:buClr>
                <a:schemeClr val="bg2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079297894"/>
      </p:ext>
    </p:extLst>
  </p:cSld>
  <p:clrMapOvr>
    <a:masterClrMapping/>
  </p:clrMapOvr>
</p:sldLayout>
</file>

<file path=ppt/slideLayouts/slideLayout4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 bwMode="auto">
          <a:xfrm>
            <a:off x="476395" y="3384410"/>
            <a:ext cx="5660250" cy="5449374"/>
          </a:xfrm>
          <a:prstGeom prst="rect">
            <a:avLst/>
          </a:prstGeom>
          <a:noFill/>
          <a:ln w="3175" cap="flat" cmpd="sng" algn="ctr">
            <a:solidFill>
              <a:srgbClr val="14131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125209" tIns="62605" rIns="125209" bIns="62605">
            <a:prstTxWarp prst="textNoShape">
              <a:avLst/>
            </a:prstTxWarp>
          </a:bodyPr>
          <a:lstStyle/>
          <a:p>
            <a:pPr defTabSz="886774" eaLnBrk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3400" kern="1200">
              <a:latin typeface="Arial" charset="0"/>
              <a:ea typeface="ヒラギノ角ゴ Pro W3" charset="-128"/>
            </a:endParaRPr>
          </a:p>
        </p:txBody>
      </p:sp>
      <p:sp>
        <p:nvSpPr>
          <p:cNvPr id="10" name="Rectangle 9"/>
          <p:cNvSpPr/>
          <p:nvPr userDrawn="1"/>
        </p:nvSpPr>
        <p:spPr bwMode="auto">
          <a:xfrm>
            <a:off x="6520467" y="3006457"/>
            <a:ext cx="5660248" cy="5827325"/>
          </a:xfrm>
          <a:prstGeom prst="rect">
            <a:avLst/>
          </a:prstGeom>
          <a:noFill/>
          <a:ln w="3175" cap="flat" cmpd="sng" algn="ctr">
            <a:solidFill>
              <a:srgbClr val="14131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125209" tIns="62605" rIns="125209" bIns="62605">
            <a:prstTxWarp prst="textNoShape">
              <a:avLst/>
            </a:prstTxWarp>
          </a:bodyPr>
          <a:lstStyle/>
          <a:p>
            <a:pPr defTabSz="886774" eaLnBrk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3400" kern="1200">
              <a:latin typeface="Arial" charset="0"/>
              <a:ea typeface="ヒラギノ角ゴ Pro W3" charset="-128"/>
            </a:endParaRP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6521219" y="3435133"/>
            <a:ext cx="5659496" cy="5396841"/>
          </a:xfrm>
          <a:ln>
            <a:noFill/>
          </a:ln>
        </p:spPr>
        <p:txBody>
          <a:bodyPr/>
          <a:lstStyle>
            <a:lvl1pPr>
              <a:buClr>
                <a:schemeClr val="bg2"/>
              </a:buClr>
              <a:defRPr/>
            </a:lvl1pPr>
            <a:lvl2pPr>
              <a:buClr>
                <a:schemeClr val="bg2"/>
              </a:buClr>
              <a:defRPr/>
            </a:lvl2pPr>
            <a:lvl3pPr>
              <a:buClr>
                <a:schemeClr val="bg2"/>
              </a:buClr>
              <a:defRPr/>
            </a:lvl3pPr>
            <a:lvl4pPr>
              <a:buClr>
                <a:schemeClr val="bg2"/>
              </a:buClr>
              <a:defRPr/>
            </a:lvl4pPr>
            <a:lvl5pPr>
              <a:buClr>
                <a:schemeClr val="bg2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7340" y="1083733"/>
            <a:ext cx="11718771" cy="1625600"/>
          </a:xfrm>
        </p:spPr>
        <p:txBody>
          <a:bodyPr anchor="ctr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476395" y="3435133"/>
            <a:ext cx="5659496" cy="5411291"/>
          </a:xfrm>
          <a:ln>
            <a:noFill/>
          </a:ln>
        </p:spPr>
        <p:txBody>
          <a:bodyPr/>
          <a:lstStyle>
            <a:lvl1pPr>
              <a:buClr>
                <a:schemeClr val="bg2"/>
              </a:buClr>
              <a:defRPr/>
            </a:lvl1pPr>
            <a:lvl2pPr>
              <a:buClr>
                <a:schemeClr val="bg2"/>
              </a:buClr>
              <a:defRPr/>
            </a:lvl2pPr>
            <a:lvl3pPr>
              <a:buClr>
                <a:schemeClr val="bg2"/>
              </a:buClr>
              <a:defRPr/>
            </a:lvl3pPr>
            <a:lvl4pPr>
              <a:buClr>
                <a:schemeClr val="bg2"/>
              </a:buClr>
              <a:defRPr/>
            </a:lvl4pPr>
            <a:lvl5pPr>
              <a:buClr>
                <a:schemeClr val="bg2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476395" y="3006459"/>
            <a:ext cx="5659496" cy="435750"/>
          </a:xfrm>
          <a:solidFill>
            <a:srgbClr val="0065A4"/>
          </a:solidFill>
          <a:ln>
            <a:noFill/>
          </a:ln>
        </p:spPr>
        <p:txBody>
          <a:bodyPr anchor="ctr"/>
          <a:lstStyle>
            <a:lvl1pPr marL="389697" indent="-152480" algn="l">
              <a:buFontTx/>
              <a:buNone/>
              <a:defRPr sz="17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2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6521219" y="3006459"/>
            <a:ext cx="5659496" cy="435750"/>
          </a:xfrm>
          <a:solidFill>
            <a:srgbClr val="0065A4"/>
          </a:solidFill>
          <a:ln>
            <a:noFill/>
          </a:ln>
        </p:spPr>
        <p:txBody>
          <a:bodyPr anchor="ctr"/>
          <a:lstStyle>
            <a:lvl1pPr marL="474521" indent="-321976" algn="l">
              <a:buFontTx/>
              <a:buNone/>
              <a:defRPr sz="17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21160226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6338" y="519393"/>
            <a:ext cx="11216640" cy="188524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96339" y="2390987"/>
            <a:ext cx="5502204" cy="1171786"/>
          </a:xfrm>
        </p:spPr>
        <p:txBody>
          <a:bodyPr anchor="b"/>
          <a:lstStyle>
            <a:lvl1pPr marL="0" indent="0">
              <a:buNone/>
              <a:defRPr sz="3400" b="1"/>
            </a:lvl1pPr>
            <a:lvl2pPr marL="615965" indent="0">
              <a:buNone/>
              <a:defRPr sz="2800" b="1"/>
            </a:lvl2pPr>
            <a:lvl3pPr marL="1231986" indent="0">
              <a:buNone/>
              <a:defRPr sz="2600" b="1"/>
            </a:lvl3pPr>
            <a:lvl4pPr marL="1847957" indent="0">
              <a:buNone/>
              <a:defRPr sz="2300" b="1"/>
            </a:lvl4pPr>
            <a:lvl5pPr marL="2463917" indent="0">
              <a:buNone/>
              <a:defRPr sz="2300" b="1"/>
            </a:lvl5pPr>
            <a:lvl6pPr marL="3079909" indent="0">
              <a:buNone/>
              <a:defRPr sz="2300" b="1"/>
            </a:lvl6pPr>
            <a:lvl7pPr marL="3695873" indent="0">
              <a:buNone/>
              <a:defRPr sz="2300" b="1"/>
            </a:lvl7pPr>
            <a:lvl8pPr marL="4311853" indent="0">
              <a:buNone/>
              <a:defRPr sz="2300" b="1"/>
            </a:lvl8pPr>
            <a:lvl9pPr marL="4927813" indent="0">
              <a:buNone/>
              <a:defRPr sz="23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96339" y="3562773"/>
            <a:ext cx="5502204" cy="524030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83680" y="2390987"/>
            <a:ext cx="5529298" cy="1171786"/>
          </a:xfrm>
        </p:spPr>
        <p:txBody>
          <a:bodyPr anchor="b"/>
          <a:lstStyle>
            <a:lvl1pPr marL="0" indent="0">
              <a:buNone/>
              <a:defRPr sz="3400" b="1"/>
            </a:lvl1pPr>
            <a:lvl2pPr marL="615965" indent="0">
              <a:buNone/>
              <a:defRPr sz="2800" b="1"/>
            </a:lvl2pPr>
            <a:lvl3pPr marL="1231986" indent="0">
              <a:buNone/>
              <a:defRPr sz="2600" b="1"/>
            </a:lvl3pPr>
            <a:lvl4pPr marL="1847957" indent="0">
              <a:buNone/>
              <a:defRPr sz="2300" b="1"/>
            </a:lvl4pPr>
            <a:lvl5pPr marL="2463917" indent="0">
              <a:buNone/>
              <a:defRPr sz="2300" b="1"/>
            </a:lvl5pPr>
            <a:lvl6pPr marL="3079909" indent="0">
              <a:buNone/>
              <a:defRPr sz="2300" b="1"/>
            </a:lvl6pPr>
            <a:lvl7pPr marL="3695873" indent="0">
              <a:buNone/>
              <a:defRPr sz="2300" b="1"/>
            </a:lvl7pPr>
            <a:lvl8pPr marL="4311853" indent="0">
              <a:buNone/>
              <a:defRPr sz="2300" b="1"/>
            </a:lvl8pPr>
            <a:lvl9pPr marL="4927813" indent="0">
              <a:buNone/>
              <a:defRPr sz="23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83680" y="3562773"/>
            <a:ext cx="5529298" cy="524030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940A54-FCFD-4FF5-B766-29C0A63DABDD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3/19/18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F92A1F-C262-492F-8713-C803F59D72B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9401615"/>
      </p:ext>
    </p:extLst>
  </p:cSld>
  <p:clrMapOvr>
    <a:masterClrMapping/>
  </p:clrMapOvr>
</p:sldLayout>
</file>

<file path=ppt/slideLayouts/slideLayout4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392" y="1083734"/>
            <a:ext cx="11697095" cy="1635082"/>
          </a:xfrm>
        </p:spPr>
        <p:txBody>
          <a:bodyPr anchor="ctr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Box 2"/>
          <p:cNvSpPr txBox="1"/>
          <p:nvPr userDrawn="1"/>
        </p:nvSpPr>
        <p:spPr>
          <a:xfrm>
            <a:off x="895886" y="4421634"/>
            <a:ext cx="262636" cy="656590"/>
          </a:xfrm>
          <a:prstGeom prst="rect">
            <a:avLst/>
          </a:prstGeom>
          <a:noFill/>
        </p:spPr>
        <p:txBody>
          <a:bodyPr wrap="none" lIns="125209" tIns="62605" rIns="125209" bIns="62605" rtlCol="0">
            <a:spAutoFit/>
          </a:bodyPr>
          <a:lstStyle/>
          <a:p>
            <a:pPr defTabSz="886774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 dirty="0">
              <a:latin typeface="Arial" charset="0"/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127278366"/>
      </p:ext>
    </p:extLst>
  </p:cSld>
  <p:clrMapOvr>
    <a:masterClrMapping/>
  </p:clrMapOvr>
</p:sldLayout>
</file>

<file path=ppt/slideLayouts/slideLayout4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7333" y="1067930"/>
            <a:ext cx="11704321" cy="1635082"/>
          </a:xfrm>
        </p:spPr>
        <p:txBody>
          <a:bodyPr anchor="ctr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476395" y="2831040"/>
            <a:ext cx="5659496" cy="6012159"/>
          </a:xfrm>
          <a:ln>
            <a:noFill/>
          </a:ln>
        </p:spPr>
        <p:txBody>
          <a:bodyPr/>
          <a:lstStyle>
            <a:lvl1pPr>
              <a:buClr>
                <a:schemeClr val="bg2"/>
              </a:buClr>
              <a:defRPr/>
            </a:lvl1pPr>
            <a:lvl2pPr>
              <a:buClr>
                <a:schemeClr val="bg2"/>
              </a:buClr>
              <a:defRPr/>
            </a:lvl2pPr>
            <a:lvl3pPr>
              <a:buClr>
                <a:schemeClr val="bg2"/>
              </a:buClr>
              <a:defRPr/>
            </a:lvl3pPr>
            <a:lvl4pPr>
              <a:buClr>
                <a:schemeClr val="bg2"/>
              </a:buClr>
              <a:defRPr/>
            </a:lvl4pPr>
            <a:lvl5pPr>
              <a:buClr>
                <a:schemeClr val="bg2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Chart Placeholder 6"/>
          <p:cNvSpPr>
            <a:spLocks noGrp="1"/>
          </p:cNvSpPr>
          <p:nvPr>
            <p:ph type="chart" sz="quarter" idx="12"/>
          </p:nvPr>
        </p:nvSpPr>
        <p:spPr>
          <a:xfrm>
            <a:off x="6497889" y="2818160"/>
            <a:ext cx="5682826" cy="6024201"/>
          </a:xfrm>
        </p:spPr>
        <p:txBody>
          <a:bodyPr/>
          <a:lstStyle/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158758809"/>
      </p:ext>
    </p:extLst>
  </p:cSld>
  <p:clrMapOvr>
    <a:masterClrMapping/>
  </p:clrMapOvr>
</p:sldLayout>
</file>

<file path=ppt/slideLayouts/slideLayout4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7" name="Chart Placeholder 6"/>
          <p:cNvSpPr>
            <a:spLocks noGrp="1"/>
          </p:cNvSpPr>
          <p:nvPr>
            <p:ph type="chart" sz="quarter" idx="12"/>
          </p:nvPr>
        </p:nvSpPr>
        <p:spPr>
          <a:xfrm>
            <a:off x="6497889" y="3131804"/>
            <a:ext cx="5682826" cy="5839367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6" name="Chart Placeholder 6"/>
          <p:cNvSpPr>
            <a:spLocks noGrp="1"/>
          </p:cNvSpPr>
          <p:nvPr>
            <p:ph type="chart" sz="quarter" idx="13"/>
          </p:nvPr>
        </p:nvSpPr>
        <p:spPr>
          <a:xfrm>
            <a:off x="476395" y="3131804"/>
            <a:ext cx="5682826" cy="5839367"/>
          </a:xfrm>
        </p:spPr>
        <p:txBody>
          <a:bodyPr/>
          <a:lstStyle/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715266054"/>
      </p:ext>
    </p:extLst>
  </p:cSld>
  <p:clrMapOvr>
    <a:masterClrMapping/>
  </p:clrMapOvr>
</p:sldLayout>
</file>

<file path=ppt/slideLayouts/slideLayout49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9"/>
          <p:cNvSpPr>
            <a:spLocks noChangeArrowheads="1"/>
          </p:cNvSpPr>
          <p:nvPr userDrawn="1"/>
        </p:nvSpPr>
        <p:spPr bwMode="auto">
          <a:xfrm>
            <a:off x="0" y="0"/>
            <a:ext cx="13004800" cy="9753600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25290" tIns="62646" rIns="125290" bIns="62646"/>
          <a:lstStyle/>
          <a:p>
            <a:pPr defTabSz="887412" eaLnBrk="0" fontAlgn="base">
              <a:spcBef>
                <a:spcPct val="0"/>
              </a:spcBef>
              <a:spcAft>
                <a:spcPct val="0"/>
              </a:spcAft>
            </a:pPr>
            <a:endParaRPr lang="en-US" sz="3300" kern="1200" baseline="-25000">
              <a:latin typeface="Arial" pitchFamily="34" charset="0"/>
              <a:ea typeface="ヒラギノ角ゴ Pro W3" pitchFamily="2" charset="-128"/>
            </a:endParaRPr>
          </a:p>
        </p:txBody>
      </p:sp>
      <p:sp>
        <p:nvSpPr>
          <p:cNvPr id="5" name="Subtitle 8"/>
          <p:cNvSpPr txBox="1">
            <a:spLocks/>
          </p:cNvSpPr>
          <p:nvPr userDrawn="1"/>
        </p:nvSpPr>
        <p:spPr bwMode="auto">
          <a:xfrm>
            <a:off x="8561494" y="1045352"/>
            <a:ext cx="3781778" cy="3070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5290" tIns="62646" rIns="125290" bIns="62646"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defTabSz="887412" eaLnBrk="0" fontAlgn="base">
              <a:spcBef>
                <a:spcPct val="20000"/>
              </a:spcBef>
              <a:spcAft>
                <a:spcPts val="852"/>
              </a:spcAft>
              <a:buClr>
                <a:srgbClr val="A3B222"/>
              </a:buClr>
              <a:defRPr/>
            </a:pPr>
            <a:endParaRPr lang="en-US" sz="1000" b="1" kern="1200" dirty="0">
              <a:solidFill>
                <a:srgbClr val="FFFFFF"/>
              </a:solidFill>
              <a:ea typeface="ヒラギノ角ゴ Pro W3" charset="0"/>
              <a:cs typeface="ヒラギノ角ゴ Pro W3" charset="0"/>
            </a:endParaRPr>
          </a:p>
        </p:txBody>
      </p:sp>
      <p:pic>
        <p:nvPicPr>
          <p:cNvPr id="6" name="Picture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594" y="372537"/>
            <a:ext cx="5034844" cy="9798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12"/>
          <p:cNvSpPr>
            <a:spLocks noChangeArrowheads="1"/>
          </p:cNvSpPr>
          <p:nvPr userDrawn="1"/>
        </p:nvSpPr>
        <p:spPr bwMode="auto">
          <a:xfrm>
            <a:off x="650240" y="1589476"/>
            <a:ext cx="11704320" cy="246098"/>
          </a:xfrm>
          <a:prstGeom prst="rect">
            <a:avLst/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25290" tIns="62646" rIns="125290" bIns="62646"/>
          <a:lstStyle/>
          <a:p>
            <a:pPr defTabSz="887412" eaLnBrk="0" fontAlgn="base">
              <a:spcBef>
                <a:spcPct val="0"/>
              </a:spcBef>
              <a:spcAft>
                <a:spcPct val="0"/>
              </a:spcAft>
            </a:pPr>
            <a:endParaRPr lang="en-US" sz="3300" kern="1200">
              <a:latin typeface="Arial" pitchFamily="34" charset="0"/>
              <a:ea typeface="ヒラギノ角ゴ Pro W3" pitchFamily="2" charset="-12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392" y="5641800"/>
            <a:ext cx="11704320" cy="3067419"/>
          </a:xfrm>
        </p:spPr>
        <p:txBody>
          <a:bodyPr/>
          <a:lstStyle>
            <a:lvl1pPr marL="0" indent="0">
              <a:spcAft>
                <a:spcPts val="0"/>
              </a:spcAft>
              <a:buFontTx/>
              <a:buNone/>
              <a:tabLst>
                <a:tab pos="1254510" algn="l"/>
              </a:tabLst>
              <a:defRPr sz="2800" b="1">
                <a:solidFill>
                  <a:srgbClr val="FFFFFF"/>
                </a:solidFill>
              </a:defRPr>
            </a:lvl1pPr>
            <a:lvl2pPr marL="0" indent="0">
              <a:spcAft>
                <a:spcPts val="0"/>
              </a:spcAft>
              <a:buFontTx/>
              <a:buNone/>
              <a:tabLst>
                <a:tab pos="940734" algn="l"/>
              </a:tabLst>
              <a:defRPr sz="1400" b="1">
                <a:solidFill>
                  <a:srgbClr val="FFFFFF"/>
                </a:solidFill>
              </a:defRPr>
            </a:lvl2pPr>
            <a:lvl3pPr marL="1254510" indent="-1254510">
              <a:spcAft>
                <a:spcPts val="0"/>
              </a:spcAft>
              <a:buFontTx/>
              <a:buNone/>
              <a:tabLst/>
              <a:defRPr sz="1400" b="0">
                <a:solidFill>
                  <a:srgbClr val="FFFFFF"/>
                </a:solidFill>
              </a:defRPr>
            </a:lvl3pPr>
            <a:lvl4pPr marL="1254510" indent="-1254510">
              <a:spcAft>
                <a:spcPts val="0"/>
              </a:spcAft>
              <a:buFontTx/>
              <a:buNone/>
              <a:tabLst/>
              <a:defRPr sz="1400">
                <a:solidFill>
                  <a:srgbClr val="FFFFFF"/>
                </a:solidFill>
              </a:defRPr>
            </a:lvl4pPr>
            <a:lvl5pPr marL="1254510" indent="-1254510">
              <a:spcAft>
                <a:spcPts val="0"/>
              </a:spcAft>
              <a:buFontTx/>
              <a:buNone/>
              <a:tabLst/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392" y="2061355"/>
            <a:ext cx="11704320" cy="3564278"/>
          </a:xfrm>
        </p:spPr>
        <p:txBody>
          <a:bodyPr anchor="t"/>
          <a:lstStyle>
            <a:lvl1pPr>
              <a:defRPr sz="71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536784423"/>
      </p:ext>
    </p:extLst>
  </p:cSld>
  <p:clrMapOvr>
    <a:masterClrMapping/>
  </p:clrMapOvr>
</p:sldLayout>
</file>

<file path=ppt/slideLayouts/slideLayout49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9"/>
          <p:cNvSpPr>
            <a:spLocks noChangeArrowheads="1"/>
          </p:cNvSpPr>
          <p:nvPr userDrawn="1"/>
        </p:nvSpPr>
        <p:spPr bwMode="auto">
          <a:xfrm>
            <a:off x="0" y="0"/>
            <a:ext cx="13004800" cy="9753600"/>
          </a:xfrm>
          <a:prstGeom prst="rect">
            <a:avLst/>
          </a:prstGeom>
          <a:solidFill>
            <a:srgbClr val="0065A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25290" tIns="62646" rIns="125290" bIns="62646"/>
          <a:lstStyle/>
          <a:p>
            <a:pPr defTabSz="887412" eaLnBrk="0" fontAlgn="base">
              <a:spcBef>
                <a:spcPct val="0"/>
              </a:spcBef>
              <a:spcAft>
                <a:spcPct val="0"/>
              </a:spcAft>
            </a:pPr>
            <a:endParaRPr lang="en-US" sz="3300" kern="1200">
              <a:latin typeface="Arial" pitchFamily="34" charset="0"/>
              <a:ea typeface="ヒラギノ角ゴ Pro W3" pitchFamily="2" charset="-128"/>
            </a:endParaRPr>
          </a:p>
        </p:txBody>
      </p:sp>
      <p:sp>
        <p:nvSpPr>
          <p:cNvPr id="5" name="Subtitle 8"/>
          <p:cNvSpPr txBox="1">
            <a:spLocks/>
          </p:cNvSpPr>
          <p:nvPr userDrawn="1"/>
        </p:nvSpPr>
        <p:spPr bwMode="auto">
          <a:xfrm>
            <a:off x="10747024" y="1045352"/>
            <a:ext cx="1596250" cy="2257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5290" tIns="62646" rIns="125290" bIns="62646"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defTabSz="887412" eaLnBrk="0" fontAlgn="base">
              <a:spcBef>
                <a:spcPct val="20000"/>
              </a:spcBef>
              <a:spcAft>
                <a:spcPts val="852"/>
              </a:spcAft>
              <a:buClr>
                <a:srgbClr val="A3B222"/>
              </a:buClr>
              <a:defRPr/>
            </a:pPr>
            <a:r>
              <a:rPr lang="en-US" sz="1000" b="1" kern="1200">
                <a:solidFill>
                  <a:srgbClr val="000000"/>
                </a:solidFill>
                <a:ea typeface="ヒラギノ角ゴ Pro W3" charset="0"/>
                <a:cs typeface="ヒラギノ角ゴ Pro W3" charset="0"/>
              </a:rPr>
              <a:t>MONTH XX, 2012</a:t>
            </a:r>
          </a:p>
        </p:txBody>
      </p:sp>
      <p:sp>
        <p:nvSpPr>
          <p:cNvPr id="6" name="Rectangle 11"/>
          <p:cNvSpPr>
            <a:spLocks noChangeArrowheads="1"/>
          </p:cNvSpPr>
          <p:nvPr userDrawn="1"/>
        </p:nvSpPr>
        <p:spPr bwMode="auto">
          <a:xfrm>
            <a:off x="650240" y="1589476"/>
            <a:ext cx="11704320" cy="246098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25290" tIns="62646" rIns="125290" bIns="62646"/>
          <a:lstStyle/>
          <a:p>
            <a:pPr defTabSz="887412" eaLnBrk="0" fontAlgn="base">
              <a:spcBef>
                <a:spcPct val="0"/>
              </a:spcBef>
              <a:spcAft>
                <a:spcPct val="0"/>
              </a:spcAft>
            </a:pPr>
            <a:endParaRPr lang="en-US" sz="3300" kern="1200">
              <a:latin typeface="Arial" pitchFamily="34" charset="0"/>
              <a:ea typeface="ヒラギノ角ゴ Pro W3" pitchFamily="2" charset="-128"/>
            </a:endParaRPr>
          </a:p>
        </p:txBody>
      </p:sp>
      <p:pic>
        <p:nvPicPr>
          <p:cNvPr id="7" name="Picture 12" descr="CCRC_logo_reverse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341" y="130951"/>
            <a:ext cx="4472657" cy="15081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392" y="5641800"/>
            <a:ext cx="11704320" cy="3067419"/>
          </a:xfrm>
        </p:spPr>
        <p:txBody>
          <a:bodyPr/>
          <a:lstStyle>
            <a:lvl1pPr marL="0" indent="0">
              <a:spcAft>
                <a:spcPts val="0"/>
              </a:spcAft>
              <a:buFontTx/>
              <a:buNone/>
              <a:tabLst>
                <a:tab pos="1254510" algn="l"/>
              </a:tabLst>
              <a:defRPr sz="2800" b="1">
                <a:solidFill>
                  <a:srgbClr val="FFFFFF"/>
                </a:solidFill>
              </a:defRPr>
            </a:lvl1pPr>
            <a:lvl2pPr marL="0" indent="0">
              <a:spcAft>
                <a:spcPts val="0"/>
              </a:spcAft>
              <a:buFontTx/>
              <a:buNone/>
              <a:tabLst>
                <a:tab pos="940734" algn="l"/>
              </a:tabLst>
              <a:defRPr sz="1400" b="1">
                <a:solidFill>
                  <a:srgbClr val="FFFFFF"/>
                </a:solidFill>
              </a:defRPr>
            </a:lvl2pPr>
            <a:lvl3pPr marL="1254510" indent="-1254510">
              <a:spcAft>
                <a:spcPts val="0"/>
              </a:spcAft>
              <a:buFontTx/>
              <a:buNone/>
              <a:tabLst/>
              <a:defRPr sz="1400" b="0">
                <a:solidFill>
                  <a:srgbClr val="FFFFFF"/>
                </a:solidFill>
              </a:defRPr>
            </a:lvl3pPr>
            <a:lvl4pPr marL="1254510" indent="-1254510">
              <a:spcAft>
                <a:spcPts val="0"/>
              </a:spcAft>
              <a:buFontTx/>
              <a:buNone/>
              <a:tabLst/>
              <a:defRPr sz="1400">
                <a:solidFill>
                  <a:srgbClr val="FFFFFF"/>
                </a:solidFill>
              </a:defRPr>
            </a:lvl4pPr>
            <a:lvl5pPr marL="1254510" indent="-1254510">
              <a:spcAft>
                <a:spcPts val="0"/>
              </a:spcAft>
              <a:buFontTx/>
              <a:buNone/>
              <a:tabLst/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392" y="2061355"/>
            <a:ext cx="11704320" cy="3564278"/>
          </a:xfrm>
        </p:spPr>
        <p:txBody>
          <a:bodyPr anchor="t"/>
          <a:lstStyle>
            <a:lvl1pPr>
              <a:defRPr sz="71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989794307"/>
      </p:ext>
    </p:extLst>
  </p:cSld>
  <p:clrMapOvr>
    <a:masterClrMapping/>
  </p:clrMapOvr>
</p:sldLayout>
</file>

<file path=ppt/slideLayouts/slideLayout49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9"/>
          <p:cNvSpPr>
            <a:spLocks noChangeArrowheads="1"/>
          </p:cNvSpPr>
          <p:nvPr userDrawn="1"/>
        </p:nvSpPr>
        <p:spPr bwMode="auto">
          <a:xfrm>
            <a:off x="0" y="0"/>
            <a:ext cx="13004800" cy="9753600"/>
          </a:xfrm>
          <a:prstGeom prst="rect">
            <a:avLst/>
          </a:prstGeom>
          <a:solidFill>
            <a:srgbClr val="0065A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25290" tIns="62646" rIns="125290" bIns="62646"/>
          <a:lstStyle/>
          <a:p>
            <a:pPr defTabSz="887412" eaLnBrk="0" fontAlgn="base">
              <a:spcBef>
                <a:spcPct val="0"/>
              </a:spcBef>
              <a:spcAft>
                <a:spcPct val="0"/>
              </a:spcAft>
            </a:pPr>
            <a:endParaRPr lang="en-US" sz="3300" kern="1200">
              <a:latin typeface="Arial" pitchFamily="34" charset="0"/>
              <a:ea typeface="ヒラギノ角ゴ Pro W3" pitchFamily="2" charset="-128"/>
            </a:endParaRPr>
          </a:p>
        </p:txBody>
      </p:sp>
      <p:sp>
        <p:nvSpPr>
          <p:cNvPr id="5" name="Text Box 9"/>
          <p:cNvSpPr txBox="1">
            <a:spLocks noChangeArrowheads="1"/>
          </p:cNvSpPr>
          <p:nvPr userDrawn="1"/>
        </p:nvSpPr>
        <p:spPr bwMode="auto">
          <a:xfrm>
            <a:off x="8351521" y="413176"/>
            <a:ext cx="4133990" cy="284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5290" tIns="62646" rIns="125290" bIns="62646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defTabSz="887412" eaLnBrk="0" fontAlgn="base">
              <a:spcBef>
                <a:spcPts val="320"/>
              </a:spcBef>
              <a:spcAft>
                <a:spcPct val="0"/>
              </a:spcAft>
              <a:defRPr/>
            </a:pPr>
            <a:r>
              <a:rPr lang="en-US" sz="1000" b="1" kern="1200">
                <a:solidFill>
                  <a:srgbClr val="000000"/>
                </a:solidFill>
                <a:ea typeface="ヒラギノ角ゴ Pro W3" charset="0"/>
                <a:cs typeface="ヒラギノ角ゴ Pro W3" charset="0"/>
              </a:rPr>
              <a:t>PRESENTATION TITLE IN HEADER / JUNE 8, 2012</a:t>
            </a:r>
            <a:endParaRPr lang="en-US" sz="1000" kern="1200">
              <a:solidFill>
                <a:srgbClr val="000000"/>
              </a:solidFill>
              <a:ea typeface="ヒラギノ角ゴ Pro W3" charset="0"/>
              <a:cs typeface="ヒラギノ角ゴ Pro W3" charset="0"/>
            </a:endParaRPr>
          </a:p>
        </p:txBody>
      </p:sp>
      <p:sp>
        <p:nvSpPr>
          <p:cNvPr id="6" name="Text Box 9"/>
          <p:cNvSpPr txBox="1">
            <a:spLocks noChangeArrowheads="1"/>
          </p:cNvSpPr>
          <p:nvPr userDrawn="1"/>
        </p:nvSpPr>
        <p:spPr bwMode="auto">
          <a:xfrm>
            <a:off x="519289" y="397371"/>
            <a:ext cx="4623929" cy="284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5290" tIns="62646" rIns="125290" bIns="62646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defTabSz="887412" eaLnBrk="0" fontAlgn="base">
              <a:spcBef>
                <a:spcPts val="320"/>
              </a:spcBef>
              <a:spcAft>
                <a:spcPct val="0"/>
              </a:spcAft>
              <a:defRPr/>
            </a:pPr>
            <a:r>
              <a:rPr lang="en-US" sz="1000" b="1" kern="1200">
                <a:solidFill>
                  <a:srgbClr val="000000"/>
                </a:solidFill>
                <a:ea typeface="ヒラギノ角ゴ Pro W3" charset="0"/>
                <a:cs typeface="ヒラギノ角ゴ Pro W3" charset="0"/>
              </a:rPr>
              <a:t>COMMUNITY COLLEGE RESEARCH CENTER</a:t>
            </a:r>
            <a:endParaRPr lang="en-US" sz="1000" kern="1200">
              <a:solidFill>
                <a:srgbClr val="000000"/>
              </a:solidFill>
              <a:ea typeface="ヒラギノ角ゴ Pro W3" charset="0"/>
              <a:cs typeface="ヒラギノ角ゴ Pro W3" charset="0"/>
            </a:endParaRPr>
          </a:p>
        </p:txBody>
      </p:sp>
      <p:sp>
        <p:nvSpPr>
          <p:cNvPr id="7" name="Rectangle 12"/>
          <p:cNvSpPr>
            <a:spLocks noChangeArrowheads="1"/>
          </p:cNvSpPr>
          <p:nvPr userDrawn="1"/>
        </p:nvSpPr>
        <p:spPr bwMode="auto">
          <a:xfrm>
            <a:off x="650240" y="752841"/>
            <a:ext cx="11704320" cy="246097"/>
          </a:xfrm>
          <a:prstGeom prst="rect">
            <a:avLst/>
          </a:prstGeom>
          <a:solidFill>
            <a:srgbClr val="14131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25290" tIns="62646" rIns="125290" bIns="62646"/>
          <a:lstStyle/>
          <a:p>
            <a:pPr defTabSz="887412" eaLnBrk="0" fontAlgn="base">
              <a:spcBef>
                <a:spcPct val="0"/>
              </a:spcBef>
              <a:spcAft>
                <a:spcPct val="0"/>
              </a:spcAft>
            </a:pPr>
            <a:endParaRPr lang="en-US" sz="3300" kern="1200">
              <a:latin typeface="Arial" pitchFamily="34" charset="0"/>
              <a:ea typeface="ヒラギノ角ゴ Pro W3" pitchFamily="2" charset="-128"/>
            </a:endParaRPr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76392" y="1067928"/>
            <a:ext cx="11704320" cy="5477370"/>
          </a:xfrm>
        </p:spPr>
        <p:txBody>
          <a:bodyPr anchor="t"/>
          <a:lstStyle>
            <a:lvl1pPr>
              <a:spcBef>
                <a:spcPts val="0"/>
              </a:spcBef>
              <a:defRPr sz="85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76398" y="6545300"/>
            <a:ext cx="7610216" cy="1250807"/>
          </a:xfrm>
        </p:spPr>
        <p:txBody>
          <a:bodyPr/>
          <a:lstStyle>
            <a:lvl1pPr marL="0" indent="0">
              <a:spcAft>
                <a:spcPts val="852"/>
              </a:spcAft>
              <a:buFontTx/>
              <a:buNone/>
              <a:defRPr sz="28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827871751"/>
      </p:ext>
    </p:extLst>
  </p:cSld>
  <p:clrMapOvr>
    <a:masterClrMapping/>
  </p:clrMapOvr>
</p:sldLayout>
</file>

<file path=ppt/slideLayouts/slideLayout49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62848" y="1068909"/>
            <a:ext cx="11971695" cy="5463371"/>
          </a:xfrm>
        </p:spPr>
        <p:txBody>
          <a:bodyPr anchor="t"/>
          <a:lstStyle>
            <a:lvl1pPr>
              <a:spcBef>
                <a:spcPts val="0"/>
              </a:spcBef>
              <a:defRPr sz="8500">
                <a:solidFill>
                  <a:srgbClr val="141313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76393" y="6529495"/>
            <a:ext cx="7784064" cy="1250807"/>
          </a:xfrm>
        </p:spPr>
        <p:txBody>
          <a:bodyPr/>
          <a:lstStyle>
            <a:lvl1pPr marL="0" indent="0">
              <a:spcAft>
                <a:spcPts val="852"/>
              </a:spcAft>
              <a:buFontTx/>
              <a:buNone/>
              <a:defRPr sz="2800" b="1">
                <a:solidFill>
                  <a:srgbClr val="141313"/>
                </a:solidFill>
              </a:defRPr>
            </a:lvl1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929852650"/>
      </p:ext>
    </p:extLst>
  </p:cSld>
  <p:clrMapOvr>
    <a:masterClrMapping/>
  </p:clrMapOvr>
</p:sldLayout>
</file>

<file path=ppt/slideLayouts/slideLayout49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392" y="2856990"/>
            <a:ext cx="11704320" cy="6364678"/>
          </a:xfrm>
        </p:spPr>
        <p:txBody>
          <a:bodyPr/>
          <a:lstStyle>
            <a:lvl1pPr>
              <a:buClr>
                <a:schemeClr val="bg2"/>
              </a:buClr>
              <a:defRPr/>
            </a:lvl1pPr>
            <a:lvl2pPr>
              <a:buClr>
                <a:schemeClr val="bg2"/>
              </a:buClr>
              <a:defRPr/>
            </a:lvl2pPr>
            <a:lvl3pPr>
              <a:buClr>
                <a:schemeClr val="bg2"/>
              </a:buClr>
              <a:defRPr/>
            </a:lvl3pPr>
            <a:lvl4pPr>
              <a:buClr>
                <a:schemeClr val="bg2"/>
              </a:buClr>
              <a:defRPr/>
            </a:lvl4pPr>
            <a:lvl5pPr>
              <a:buClr>
                <a:schemeClr val="bg2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392" y="1083733"/>
            <a:ext cx="11704320" cy="162560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984440131"/>
      </p:ext>
    </p:extLst>
  </p:cSld>
  <p:clrMapOvr>
    <a:masterClrMapping/>
  </p:clrMapOvr>
</p:sldLayout>
</file>

<file path=ppt/slideLayouts/slideLayout49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9"/>
          <p:cNvSpPr>
            <a:spLocks noChangeArrowheads="1"/>
          </p:cNvSpPr>
          <p:nvPr userDrawn="1"/>
        </p:nvSpPr>
        <p:spPr bwMode="auto">
          <a:xfrm>
            <a:off x="0" y="0"/>
            <a:ext cx="13004800" cy="9753600"/>
          </a:xfrm>
          <a:prstGeom prst="rect">
            <a:avLst/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25290" tIns="62646" rIns="125290" bIns="62646"/>
          <a:lstStyle/>
          <a:p>
            <a:pPr defTabSz="887412" eaLnBrk="0" fontAlgn="base">
              <a:spcBef>
                <a:spcPct val="0"/>
              </a:spcBef>
              <a:spcAft>
                <a:spcPct val="0"/>
              </a:spcAft>
            </a:pPr>
            <a:endParaRPr lang="en-US" sz="3300" kern="1200">
              <a:latin typeface="Arial" pitchFamily="34" charset="0"/>
              <a:ea typeface="ヒラギノ角ゴ Pro W3" pitchFamily="2" charset="-128"/>
            </a:endParaRPr>
          </a:p>
        </p:txBody>
      </p:sp>
      <p:sp>
        <p:nvSpPr>
          <p:cNvPr id="5" name="Text Box 9"/>
          <p:cNvSpPr txBox="1">
            <a:spLocks noChangeArrowheads="1"/>
          </p:cNvSpPr>
          <p:nvPr userDrawn="1"/>
        </p:nvSpPr>
        <p:spPr bwMode="auto">
          <a:xfrm>
            <a:off x="519289" y="397371"/>
            <a:ext cx="4623929" cy="284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5290" tIns="62646" rIns="125290" bIns="62646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defTabSz="887412" eaLnBrk="0" fontAlgn="base">
              <a:spcBef>
                <a:spcPts val="320"/>
              </a:spcBef>
              <a:spcAft>
                <a:spcPct val="0"/>
              </a:spcAft>
              <a:defRPr/>
            </a:pPr>
            <a:r>
              <a:rPr lang="en-US" sz="1000" b="1" kern="1200">
                <a:solidFill>
                  <a:srgbClr val="000000"/>
                </a:solidFill>
                <a:ea typeface="ヒラギノ角ゴ Pro W3" charset="0"/>
                <a:cs typeface="ヒラギノ角ゴ Pro W3" charset="0"/>
              </a:rPr>
              <a:t>COMMUNITY COLLEGE RESEARCH CENTER</a:t>
            </a:r>
            <a:endParaRPr lang="en-US" sz="1000" kern="1200">
              <a:solidFill>
                <a:srgbClr val="000000"/>
              </a:solidFill>
              <a:ea typeface="ヒラギノ角ゴ Pro W3" charset="0"/>
              <a:cs typeface="ヒラギノ角ゴ Pro W3" charset="0"/>
            </a:endParaRPr>
          </a:p>
        </p:txBody>
      </p:sp>
      <p:sp>
        <p:nvSpPr>
          <p:cNvPr id="6" name="Rectangle 12"/>
          <p:cNvSpPr>
            <a:spLocks noChangeArrowheads="1"/>
          </p:cNvSpPr>
          <p:nvPr userDrawn="1"/>
        </p:nvSpPr>
        <p:spPr bwMode="auto">
          <a:xfrm>
            <a:off x="650240" y="752841"/>
            <a:ext cx="11704320" cy="246097"/>
          </a:xfrm>
          <a:prstGeom prst="rect">
            <a:avLst/>
          </a:prstGeom>
          <a:solidFill>
            <a:srgbClr val="14131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25290" tIns="62646" rIns="125290" bIns="62646"/>
          <a:lstStyle/>
          <a:p>
            <a:pPr defTabSz="887412" eaLnBrk="0" fontAlgn="base">
              <a:spcBef>
                <a:spcPct val="0"/>
              </a:spcBef>
              <a:spcAft>
                <a:spcPct val="0"/>
              </a:spcAft>
            </a:pPr>
            <a:endParaRPr lang="en-US" sz="3300" kern="1200">
              <a:latin typeface="Arial" pitchFamily="34" charset="0"/>
              <a:ea typeface="ヒラギノ角ゴ Pro W3" pitchFamily="2" charset="-12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392" y="2856990"/>
            <a:ext cx="11704320" cy="6364678"/>
          </a:xfrm>
        </p:spPr>
        <p:txBody>
          <a:bodyPr/>
          <a:lstStyle>
            <a:lvl1pPr>
              <a:buClr>
                <a:schemeClr val="tx1"/>
              </a:buClr>
              <a:defRPr>
                <a:solidFill>
                  <a:srgbClr val="FFFFFF"/>
                </a:solidFill>
              </a:defRPr>
            </a:lvl1pPr>
            <a:lvl2pPr>
              <a:buClr>
                <a:schemeClr val="tx1"/>
              </a:buClr>
              <a:defRPr>
                <a:solidFill>
                  <a:srgbClr val="FFFFFF"/>
                </a:solidFill>
              </a:defRPr>
            </a:lvl2pPr>
            <a:lvl3pPr>
              <a:buClr>
                <a:schemeClr val="tx1"/>
              </a:buClr>
              <a:defRPr>
                <a:solidFill>
                  <a:srgbClr val="FFFFFF"/>
                </a:solidFill>
              </a:defRPr>
            </a:lvl3pPr>
            <a:lvl4pPr>
              <a:buClr>
                <a:schemeClr val="tx1"/>
              </a:buClr>
              <a:defRPr>
                <a:solidFill>
                  <a:srgbClr val="FFFFFF"/>
                </a:solidFill>
              </a:defRPr>
            </a:lvl4pPr>
            <a:lvl5pPr>
              <a:buClr>
                <a:schemeClr val="tx1"/>
              </a:buCl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392" y="1083733"/>
            <a:ext cx="11704320" cy="162560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899350857"/>
      </p:ext>
    </p:extLst>
  </p:cSld>
  <p:clrMapOvr>
    <a:masterClrMapping/>
  </p:clrMapOvr>
</p:sldLayout>
</file>

<file path=ppt/slideLayouts/slideLayout49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9"/>
          <p:cNvSpPr>
            <a:spLocks noChangeArrowheads="1"/>
          </p:cNvSpPr>
          <p:nvPr userDrawn="1"/>
        </p:nvSpPr>
        <p:spPr bwMode="auto">
          <a:xfrm>
            <a:off x="0" y="0"/>
            <a:ext cx="13004800" cy="9753600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25290" tIns="62646" rIns="125290" bIns="62646"/>
          <a:lstStyle/>
          <a:p>
            <a:pPr defTabSz="887412" eaLnBrk="0" fontAlgn="base">
              <a:spcBef>
                <a:spcPct val="0"/>
              </a:spcBef>
              <a:spcAft>
                <a:spcPct val="0"/>
              </a:spcAft>
            </a:pPr>
            <a:endParaRPr lang="en-US" sz="3300" kern="1200">
              <a:latin typeface="Arial" pitchFamily="34" charset="0"/>
              <a:ea typeface="ヒラギノ角ゴ Pro W3" pitchFamily="2" charset="-128"/>
            </a:endParaRPr>
          </a:p>
        </p:txBody>
      </p:sp>
      <p:sp>
        <p:nvSpPr>
          <p:cNvPr id="6" name="Text Box 9"/>
          <p:cNvSpPr txBox="1">
            <a:spLocks noChangeArrowheads="1"/>
          </p:cNvSpPr>
          <p:nvPr userDrawn="1"/>
        </p:nvSpPr>
        <p:spPr bwMode="auto">
          <a:xfrm>
            <a:off x="519289" y="397371"/>
            <a:ext cx="4623929" cy="284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5290" tIns="62646" rIns="125290" bIns="62646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defTabSz="887412" eaLnBrk="0" fontAlgn="base">
              <a:spcBef>
                <a:spcPts val="320"/>
              </a:spcBef>
              <a:spcAft>
                <a:spcPct val="0"/>
              </a:spcAft>
              <a:defRPr/>
            </a:pPr>
            <a:r>
              <a:rPr lang="en-US" sz="1000" b="1" kern="1200">
                <a:solidFill>
                  <a:srgbClr val="FFFFFF"/>
                </a:solidFill>
                <a:ea typeface="ヒラギノ角ゴ Pro W3" charset="0"/>
                <a:cs typeface="ヒラギノ角ゴ Pro W3" charset="0"/>
              </a:rPr>
              <a:t>COMMUNITY COLLEGE RESEARCH CENTER</a:t>
            </a:r>
            <a:endParaRPr lang="en-US" sz="1000" kern="1200">
              <a:solidFill>
                <a:srgbClr val="FFFFFF"/>
              </a:solidFill>
              <a:ea typeface="ヒラギノ角ゴ Pro W3" charset="0"/>
              <a:cs typeface="ヒラギノ角ゴ Pro W3" charset="0"/>
            </a:endParaRPr>
          </a:p>
        </p:txBody>
      </p:sp>
      <p:sp>
        <p:nvSpPr>
          <p:cNvPr id="7" name="Rectangle 12"/>
          <p:cNvSpPr>
            <a:spLocks noChangeArrowheads="1"/>
          </p:cNvSpPr>
          <p:nvPr userDrawn="1"/>
        </p:nvSpPr>
        <p:spPr bwMode="auto">
          <a:xfrm>
            <a:off x="650240" y="752841"/>
            <a:ext cx="11704320" cy="246097"/>
          </a:xfrm>
          <a:prstGeom prst="rect">
            <a:avLst/>
          </a:prstGeom>
          <a:solidFill>
            <a:srgbClr val="0065A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25290" tIns="62646" rIns="125290" bIns="62646"/>
          <a:lstStyle/>
          <a:p>
            <a:pPr defTabSz="887412" eaLnBrk="0" fontAlgn="base">
              <a:spcBef>
                <a:spcPct val="0"/>
              </a:spcBef>
              <a:spcAft>
                <a:spcPct val="0"/>
              </a:spcAft>
            </a:pPr>
            <a:endParaRPr lang="en-US" sz="3300" kern="1200">
              <a:latin typeface="Arial" pitchFamily="34" charset="0"/>
              <a:ea typeface="ヒラギノ角ゴ Pro W3" pitchFamily="2" charset="-12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392" y="2856990"/>
            <a:ext cx="11704320" cy="6364678"/>
          </a:xfrm>
        </p:spPr>
        <p:txBody>
          <a:bodyPr/>
          <a:lstStyle>
            <a:lvl1pPr>
              <a:buClr>
                <a:schemeClr val="accent4"/>
              </a:buClr>
              <a:defRPr>
                <a:solidFill>
                  <a:srgbClr val="FFFFFF"/>
                </a:solidFill>
              </a:defRPr>
            </a:lvl1pPr>
            <a:lvl2pPr>
              <a:buClr>
                <a:schemeClr val="accent4"/>
              </a:buClr>
              <a:defRPr>
                <a:solidFill>
                  <a:srgbClr val="FFFFFF"/>
                </a:solidFill>
              </a:defRPr>
            </a:lvl2pPr>
            <a:lvl3pPr>
              <a:buClr>
                <a:schemeClr val="accent4"/>
              </a:buClr>
              <a:defRPr>
                <a:solidFill>
                  <a:srgbClr val="FFFFFF"/>
                </a:solidFill>
              </a:defRPr>
            </a:lvl3pPr>
            <a:lvl4pPr>
              <a:buClr>
                <a:schemeClr val="accent4"/>
              </a:buClr>
              <a:defRPr>
                <a:solidFill>
                  <a:srgbClr val="FFFFFF"/>
                </a:solidFill>
              </a:defRPr>
            </a:lvl4pPr>
            <a:lvl5pPr>
              <a:buClr>
                <a:schemeClr val="accent4"/>
              </a:buCl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392" y="1083733"/>
            <a:ext cx="11704320" cy="162560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2151092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392" y="2856990"/>
            <a:ext cx="11704320" cy="6364678"/>
          </a:xfrm>
        </p:spPr>
        <p:txBody>
          <a:bodyPr/>
          <a:lstStyle>
            <a:lvl1pPr>
              <a:buClr>
                <a:schemeClr val="bg2"/>
              </a:buClr>
              <a:defRPr/>
            </a:lvl1pPr>
            <a:lvl2pPr>
              <a:buClr>
                <a:schemeClr val="bg2"/>
              </a:buClr>
              <a:defRPr/>
            </a:lvl2pPr>
            <a:lvl3pPr>
              <a:buClr>
                <a:schemeClr val="bg2"/>
              </a:buClr>
              <a:defRPr/>
            </a:lvl3pPr>
            <a:lvl4pPr>
              <a:buClr>
                <a:schemeClr val="bg2"/>
              </a:buClr>
              <a:defRPr/>
            </a:lvl4pPr>
            <a:lvl5pPr>
              <a:buClr>
                <a:schemeClr val="bg2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392" y="1083733"/>
            <a:ext cx="11704320" cy="1625600"/>
          </a:xfrm>
        </p:spPr>
        <p:txBody>
          <a:bodyPr anchor="ctr"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713346374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F1F18D-5920-45BF-BBBF-F733E095AF34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3/19/18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F92A1F-C262-492F-8713-C803F59D72B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8138696"/>
      </p:ext>
    </p:extLst>
  </p:cSld>
  <p:clrMapOvr>
    <a:masterClrMapping/>
  </p:clrMapOvr>
</p:sldLayout>
</file>

<file path=ppt/slideLayouts/slideLayout5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7333" y="1083733"/>
            <a:ext cx="11704321" cy="162560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476398" y="2847517"/>
            <a:ext cx="5659496" cy="6431960"/>
          </a:xfrm>
          <a:ln>
            <a:noFill/>
          </a:ln>
        </p:spPr>
        <p:txBody>
          <a:bodyPr/>
          <a:lstStyle>
            <a:lvl1pPr>
              <a:spcBef>
                <a:spcPts val="614"/>
              </a:spcBef>
              <a:buClr>
                <a:schemeClr val="bg2"/>
              </a:buClr>
              <a:defRPr/>
            </a:lvl1pPr>
            <a:lvl2pPr>
              <a:spcBef>
                <a:spcPts val="614"/>
              </a:spcBef>
              <a:buClr>
                <a:schemeClr val="bg2"/>
              </a:buClr>
              <a:defRPr/>
            </a:lvl2pPr>
            <a:lvl3pPr>
              <a:spcBef>
                <a:spcPts val="614"/>
              </a:spcBef>
              <a:buClr>
                <a:schemeClr val="bg2"/>
              </a:buClr>
              <a:defRPr/>
            </a:lvl3pPr>
            <a:lvl4pPr>
              <a:spcBef>
                <a:spcPts val="614"/>
              </a:spcBef>
              <a:buClr>
                <a:schemeClr val="bg2"/>
              </a:buClr>
              <a:defRPr/>
            </a:lvl4pPr>
            <a:lvl5pPr>
              <a:spcBef>
                <a:spcPts val="614"/>
              </a:spcBef>
              <a:buClr>
                <a:schemeClr val="bg2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6521219" y="2847517"/>
            <a:ext cx="5659496" cy="6431960"/>
          </a:xfrm>
          <a:ln>
            <a:noFill/>
          </a:ln>
        </p:spPr>
        <p:txBody>
          <a:bodyPr/>
          <a:lstStyle>
            <a:lvl1pPr>
              <a:spcBef>
                <a:spcPts val="614"/>
              </a:spcBef>
              <a:buClr>
                <a:schemeClr val="bg2"/>
              </a:buClr>
              <a:defRPr/>
            </a:lvl1pPr>
            <a:lvl2pPr>
              <a:spcBef>
                <a:spcPts val="614"/>
              </a:spcBef>
              <a:buClr>
                <a:schemeClr val="bg2"/>
              </a:buClr>
              <a:defRPr/>
            </a:lvl2pPr>
            <a:lvl3pPr>
              <a:spcBef>
                <a:spcPts val="614"/>
              </a:spcBef>
              <a:buClr>
                <a:schemeClr val="bg2"/>
              </a:buClr>
              <a:defRPr/>
            </a:lvl3pPr>
            <a:lvl4pPr>
              <a:spcBef>
                <a:spcPts val="614"/>
              </a:spcBef>
              <a:buClr>
                <a:schemeClr val="bg2"/>
              </a:buClr>
              <a:defRPr/>
            </a:lvl4pPr>
            <a:lvl5pPr>
              <a:spcBef>
                <a:spcPts val="614"/>
              </a:spcBef>
              <a:buClr>
                <a:schemeClr val="bg2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971171602"/>
      </p:ext>
    </p:extLst>
  </p:cSld>
  <p:clrMapOvr>
    <a:masterClrMapping/>
  </p:clrMapOvr>
</p:sldLayout>
</file>

<file path=ppt/slideLayouts/slideLayout5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9"/>
          <p:cNvSpPr>
            <a:spLocks noChangeArrowheads="1"/>
          </p:cNvSpPr>
          <p:nvPr userDrawn="1"/>
        </p:nvSpPr>
        <p:spPr bwMode="auto">
          <a:xfrm>
            <a:off x="476392" y="3384410"/>
            <a:ext cx="5660248" cy="5450276"/>
          </a:xfrm>
          <a:prstGeom prst="rect">
            <a:avLst/>
          </a:prstGeom>
          <a:noFill/>
          <a:ln w="3175">
            <a:solidFill>
              <a:srgbClr val="14131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125290" tIns="62646" rIns="125290" bIns="62646"/>
          <a:lstStyle/>
          <a:p>
            <a:pPr defTabSz="887412" fontAlgn="base" hangingPunct="1">
              <a:spcBef>
                <a:spcPct val="0"/>
              </a:spcBef>
              <a:spcAft>
                <a:spcPct val="0"/>
              </a:spcAft>
            </a:pPr>
            <a:endParaRPr lang="en-US" sz="2600" kern="1200">
              <a:latin typeface="Arial" pitchFamily="34" charset="0"/>
              <a:ea typeface="ヒラギノ角ゴ Pro W3" pitchFamily="2" charset="-128"/>
            </a:endParaRPr>
          </a:p>
        </p:txBody>
      </p:sp>
      <p:sp>
        <p:nvSpPr>
          <p:cNvPr id="10" name="Rectangle 10"/>
          <p:cNvSpPr>
            <a:spLocks noChangeArrowheads="1"/>
          </p:cNvSpPr>
          <p:nvPr userDrawn="1"/>
        </p:nvSpPr>
        <p:spPr bwMode="auto">
          <a:xfrm>
            <a:off x="6520464" y="3007360"/>
            <a:ext cx="5660250" cy="5827325"/>
          </a:xfrm>
          <a:prstGeom prst="rect">
            <a:avLst/>
          </a:prstGeom>
          <a:noFill/>
          <a:ln w="3175">
            <a:solidFill>
              <a:srgbClr val="14131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125290" tIns="62646" rIns="125290" bIns="62646"/>
          <a:lstStyle/>
          <a:p>
            <a:pPr defTabSz="887412" fontAlgn="base" hangingPunct="1">
              <a:spcBef>
                <a:spcPct val="0"/>
              </a:spcBef>
              <a:spcAft>
                <a:spcPct val="0"/>
              </a:spcAft>
            </a:pPr>
            <a:endParaRPr lang="en-US" sz="2600" kern="1200">
              <a:latin typeface="Arial" pitchFamily="34" charset="0"/>
              <a:ea typeface="ヒラギノ角ゴ Pro W3" pitchFamily="2" charset="-128"/>
            </a:endParaRP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6521219" y="3435142"/>
            <a:ext cx="5659496" cy="5396840"/>
          </a:xfrm>
          <a:ln>
            <a:noFill/>
          </a:ln>
        </p:spPr>
        <p:txBody>
          <a:bodyPr/>
          <a:lstStyle>
            <a:lvl1pPr>
              <a:buClr>
                <a:schemeClr val="bg2"/>
              </a:buClr>
              <a:defRPr/>
            </a:lvl1pPr>
            <a:lvl2pPr>
              <a:buClr>
                <a:schemeClr val="bg2"/>
              </a:buClr>
              <a:defRPr/>
            </a:lvl2pPr>
            <a:lvl3pPr>
              <a:buClr>
                <a:schemeClr val="bg2"/>
              </a:buClr>
              <a:defRPr/>
            </a:lvl3pPr>
            <a:lvl4pPr>
              <a:buClr>
                <a:schemeClr val="bg2"/>
              </a:buClr>
              <a:defRPr/>
            </a:lvl4pPr>
            <a:lvl5pPr>
              <a:buClr>
                <a:schemeClr val="bg2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7340" y="1083733"/>
            <a:ext cx="11718771" cy="162560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476398" y="3435133"/>
            <a:ext cx="5659496" cy="5411291"/>
          </a:xfrm>
          <a:ln>
            <a:noFill/>
          </a:ln>
        </p:spPr>
        <p:txBody>
          <a:bodyPr/>
          <a:lstStyle>
            <a:lvl1pPr>
              <a:buClr>
                <a:schemeClr val="bg2"/>
              </a:buClr>
              <a:defRPr/>
            </a:lvl1pPr>
            <a:lvl2pPr>
              <a:buClr>
                <a:schemeClr val="bg2"/>
              </a:buClr>
              <a:defRPr/>
            </a:lvl2pPr>
            <a:lvl3pPr>
              <a:buClr>
                <a:schemeClr val="bg2"/>
              </a:buClr>
              <a:defRPr/>
            </a:lvl3pPr>
            <a:lvl4pPr>
              <a:buClr>
                <a:schemeClr val="bg2"/>
              </a:buClr>
              <a:defRPr/>
            </a:lvl4pPr>
            <a:lvl5pPr>
              <a:buClr>
                <a:schemeClr val="bg2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/>
          </p:nvPr>
        </p:nvSpPr>
        <p:spPr>
          <a:xfrm>
            <a:off x="476398" y="3006458"/>
            <a:ext cx="5659496" cy="435749"/>
          </a:xfrm>
          <a:solidFill>
            <a:srgbClr val="0065A4"/>
          </a:solidFill>
          <a:ln>
            <a:noFill/>
          </a:ln>
        </p:spPr>
        <p:txBody>
          <a:bodyPr anchor="ctr"/>
          <a:lstStyle>
            <a:lvl1pPr marL="389940" indent="-152576" algn="l">
              <a:buFontTx/>
              <a:buNone/>
              <a:defRPr sz="17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6521219" y="3006458"/>
            <a:ext cx="5659496" cy="435749"/>
          </a:xfrm>
          <a:solidFill>
            <a:srgbClr val="0065A4"/>
          </a:solidFill>
          <a:ln>
            <a:noFill/>
          </a:ln>
        </p:spPr>
        <p:txBody>
          <a:bodyPr anchor="ctr"/>
          <a:lstStyle>
            <a:lvl1pPr marL="474820" indent="-322181" algn="l">
              <a:buFontTx/>
              <a:buNone/>
              <a:defRPr sz="17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90900871"/>
      </p:ext>
    </p:extLst>
  </p:cSld>
  <p:clrMapOvr>
    <a:masterClrMapping/>
  </p:clrMapOvr>
</p:sldLayout>
</file>

<file path=ppt/slideLayouts/slideLayout5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9"/>
          <p:cNvSpPr txBox="1">
            <a:spLocks noChangeArrowheads="1"/>
          </p:cNvSpPr>
          <p:nvPr userDrawn="1"/>
        </p:nvSpPr>
        <p:spPr bwMode="auto">
          <a:xfrm>
            <a:off x="896656" y="4421207"/>
            <a:ext cx="253092" cy="4958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25290" tIns="62646" rIns="125290" bIns="62646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defTabSz="887412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en-US" kern="1200">
              <a:solidFill>
                <a:srgbClr val="000000"/>
              </a:solidFill>
              <a:ea typeface="ヒラギノ角ゴ Pro W3" charset="0"/>
              <a:cs typeface="ヒラギノ角ゴ Pro W3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392" y="1083735"/>
            <a:ext cx="11697095" cy="1635083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271073308"/>
      </p:ext>
    </p:extLst>
  </p:cSld>
  <p:clrMapOvr>
    <a:masterClrMapping/>
  </p:clrMapOvr>
</p:sldLayout>
</file>

<file path=ppt/slideLayouts/slideLayout5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7333" y="1067931"/>
            <a:ext cx="11704321" cy="1635083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476398" y="2830204"/>
            <a:ext cx="5659496" cy="6012157"/>
          </a:xfrm>
          <a:ln>
            <a:noFill/>
          </a:ln>
        </p:spPr>
        <p:txBody>
          <a:bodyPr/>
          <a:lstStyle>
            <a:lvl1pPr>
              <a:buClr>
                <a:schemeClr val="bg2"/>
              </a:buClr>
              <a:defRPr/>
            </a:lvl1pPr>
            <a:lvl2pPr>
              <a:buClr>
                <a:schemeClr val="bg2"/>
              </a:buClr>
              <a:defRPr/>
            </a:lvl2pPr>
            <a:lvl3pPr>
              <a:buClr>
                <a:schemeClr val="bg2"/>
              </a:buClr>
              <a:defRPr/>
            </a:lvl3pPr>
            <a:lvl4pPr>
              <a:buClr>
                <a:schemeClr val="bg2"/>
              </a:buClr>
              <a:defRPr/>
            </a:lvl4pPr>
            <a:lvl5pPr>
              <a:buClr>
                <a:schemeClr val="bg2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Chart Placeholder 6"/>
          <p:cNvSpPr>
            <a:spLocks noGrp="1"/>
          </p:cNvSpPr>
          <p:nvPr>
            <p:ph type="chart" sz="quarter" idx="12"/>
          </p:nvPr>
        </p:nvSpPr>
        <p:spPr>
          <a:xfrm>
            <a:off x="6497890" y="2818160"/>
            <a:ext cx="5682827" cy="6024201"/>
          </a:xfrm>
        </p:spPr>
        <p:txBody>
          <a:bodyPr/>
          <a:lstStyle/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3690148956"/>
      </p:ext>
    </p:extLst>
  </p:cSld>
  <p:clrMapOvr>
    <a:masterClrMapping/>
  </p:clrMapOvr>
</p:sldLayout>
</file>

<file path=ppt/slideLayouts/slideLayout5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7" name="Chart Placeholder 6"/>
          <p:cNvSpPr>
            <a:spLocks noGrp="1"/>
          </p:cNvSpPr>
          <p:nvPr>
            <p:ph type="chart" sz="quarter" idx="12"/>
          </p:nvPr>
        </p:nvSpPr>
        <p:spPr>
          <a:xfrm>
            <a:off x="6497886" y="3130784"/>
            <a:ext cx="5682827" cy="5839369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6" name="Chart Placeholder 6"/>
          <p:cNvSpPr>
            <a:spLocks noGrp="1"/>
          </p:cNvSpPr>
          <p:nvPr>
            <p:ph type="chart" sz="quarter" idx="13"/>
          </p:nvPr>
        </p:nvSpPr>
        <p:spPr>
          <a:xfrm>
            <a:off x="476393" y="3130784"/>
            <a:ext cx="5682827" cy="5839369"/>
          </a:xfrm>
        </p:spPr>
        <p:txBody>
          <a:bodyPr/>
          <a:lstStyle/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2556176875"/>
      </p:ext>
    </p:extLst>
  </p:cSld>
  <p:clrMapOvr>
    <a:masterClrMapping/>
  </p:clrMapOvr>
</p:sldLayout>
</file>

<file path=ppt/slideLayouts/slideLayout50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392" y="2856990"/>
            <a:ext cx="11704320" cy="636467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528899940"/>
      </p:ext>
    </p:extLst>
  </p:cSld>
  <p:clrMapOvr>
    <a:masterClrMapping/>
  </p:clrMapOvr>
</p:sldLayout>
</file>

<file path=ppt/slideLayouts/slideLayout50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Full Width Head, Copy + Visu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519304" y="830820"/>
            <a:ext cx="11862364" cy="662330"/>
          </a:xfrm>
          <a:prstGeom prst="rect">
            <a:avLst/>
          </a:prstGeom>
        </p:spPr>
        <p:txBody>
          <a:bodyPr lIns="0" tIns="0" rIns="0" bIns="0" rtlCol="0" anchor="t">
            <a:noAutofit/>
          </a:bodyPr>
          <a:lstStyle>
            <a:lvl1pPr>
              <a:defRPr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6"/>
          </p:nvPr>
        </p:nvSpPr>
        <p:spPr>
          <a:xfrm>
            <a:off x="520197" y="1672188"/>
            <a:ext cx="11846561" cy="853520"/>
          </a:xfrm>
        </p:spPr>
        <p:txBody>
          <a:bodyPr/>
          <a:lstStyle>
            <a:lvl1pPr marL="0" indent="0">
              <a:buNone/>
              <a:defRPr sz="1800" baseline="0"/>
            </a:lvl1pPr>
            <a:lvl2pPr marL="0" indent="0">
              <a:buFont typeface="Arial" panose="020B0604020202020204" pitchFamily="34" charset="0"/>
              <a:buNone/>
              <a:defRPr sz="1800"/>
            </a:lvl2pPr>
            <a:lvl3pPr marL="0" indent="0">
              <a:buNone/>
              <a:defRPr sz="1800"/>
            </a:lvl3pPr>
            <a:lvl4pPr marL="0" indent="0">
              <a:buNone/>
              <a:defRPr sz="1800"/>
            </a:lvl4pPr>
            <a:lvl5pPr marL="0" indent="0">
              <a:buNone/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quarter" idx="17"/>
          </p:nvPr>
        </p:nvSpPr>
        <p:spPr>
          <a:xfrm>
            <a:off x="520197" y="2773552"/>
            <a:ext cx="11846561" cy="6099011"/>
          </a:xfrm>
        </p:spPr>
        <p:txBody>
          <a:bodyPr tIns="1505224"/>
          <a:lstStyle>
            <a:lvl1pPr marL="0" indent="0" algn="ctr">
              <a:buNone/>
              <a:defRPr sz="1700" baseline="0"/>
            </a:lvl1pPr>
            <a:lvl2pPr marL="0" indent="0">
              <a:buFont typeface="Arial" panose="020B0604020202020204" pitchFamily="34" charset="0"/>
              <a:buNone/>
              <a:defRPr sz="1700"/>
            </a:lvl2pPr>
            <a:lvl3pPr marL="0" indent="0">
              <a:buNone/>
              <a:defRPr sz="1700"/>
            </a:lvl3pPr>
            <a:lvl4pPr marL="0" indent="0">
              <a:buNone/>
              <a:defRPr sz="1700"/>
            </a:lvl4pPr>
            <a:lvl5pPr marL="0" indent="0">
              <a:buNone/>
              <a:defRPr sz="17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8"/>
          </p:nvPr>
        </p:nvSpPr>
        <p:spPr>
          <a:xfrm>
            <a:off x="7997050" y="9283984"/>
            <a:ext cx="4118187" cy="295770"/>
          </a:xfrm>
          <a:prstGeom prst="rect">
            <a:avLst/>
          </a:prstGeom>
        </p:spPr>
        <p:txBody>
          <a:bodyPr vert="horz" wrap="square" lIns="125290" tIns="62646" rIns="125290" bIns="62646" numCol="1" anchor="t" anchorCtr="0" compatLnSpc="1">
            <a:prstTxWarp prst="textNoShape">
              <a:avLst/>
            </a:prstTxWarp>
          </a:bodyPr>
          <a:lstStyle>
            <a:lvl1pPr algn="r">
              <a:defRPr sz="3300">
                <a:solidFill>
                  <a:srgbClr val="000000"/>
                </a:solidFill>
                <a:ea typeface="ヒラギノ角ゴ Pro W3" pitchFamily="2" charset="-128"/>
              </a:defRPr>
            </a:lvl1pPr>
          </a:lstStyle>
          <a:p>
            <a:pPr defTabSz="887412" eaLnBrk="0" fontAlgn="base">
              <a:spcBef>
                <a:spcPct val="0"/>
              </a:spcBef>
              <a:spcAft>
                <a:spcPct val="0"/>
              </a:spcAft>
            </a:pPr>
            <a:r>
              <a:rPr lang="en-US" kern="1200">
                <a:latin typeface="Arial" pitchFamily="34" charset="0"/>
              </a:rPr>
              <a:t>© 2014 Bill &amp; Melinda Gates Foundation      |</a:t>
            </a:r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9"/>
          </p:nvPr>
        </p:nvSpPr>
        <p:spPr>
          <a:xfrm>
            <a:off x="12117494" y="9284983"/>
            <a:ext cx="268675" cy="293511"/>
          </a:xfrm>
          <a:prstGeom prst="rect">
            <a:avLst/>
          </a:prstGeom>
        </p:spPr>
        <p:txBody>
          <a:bodyPr vert="horz" wrap="square" lIns="125290" tIns="62646" rIns="125290" bIns="62646" numCol="1" anchor="t" anchorCtr="0" compatLnSpc="1">
            <a:prstTxWarp prst="textNoShape">
              <a:avLst/>
            </a:prstTxWarp>
          </a:bodyPr>
          <a:lstStyle>
            <a:lvl1pPr>
              <a:defRPr sz="3300">
                <a:solidFill>
                  <a:srgbClr val="000000"/>
                </a:solidFill>
                <a:ea typeface="ヒラギノ角ゴ Pro W3" pitchFamily="2" charset="-128"/>
              </a:defRPr>
            </a:lvl1pPr>
          </a:lstStyle>
          <a:p>
            <a:pPr defTabSz="887412" eaLnBrk="0" fontAlgn="base">
              <a:spcBef>
                <a:spcPct val="0"/>
              </a:spcBef>
              <a:spcAft>
                <a:spcPct val="0"/>
              </a:spcAft>
            </a:pPr>
            <a:fld id="{6BCC8025-1A83-40B0-9572-DF870069E35A}" type="slidenum">
              <a:rPr lang="en-US" kern="1200" smtClean="0">
                <a:latin typeface="Arial" pitchFamily="34" charset="0"/>
              </a:rPr>
              <a:pPr defTabSz="887412" eaLnBrk="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kern="120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9515459"/>
      </p:ext>
    </p:extLst>
  </p:cSld>
  <p:clrMapOvr>
    <a:masterClrMapping/>
  </p:clrMapOvr>
  <p:transition spd="med">
    <p:fade/>
  </p:transition>
</p:sldLayout>
</file>

<file path=ppt/slideLayouts/slideLayout50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lank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40592" y="9103360"/>
            <a:ext cx="1819769" cy="4628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1870" y="345444"/>
            <a:ext cx="12433583" cy="525272"/>
          </a:xfrm>
        </p:spPr>
        <p:txBody>
          <a:bodyPr/>
          <a:lstStyle>
            <a:lvl1pPr>
              <a:defRPr sz="33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Text Placeholder 11"/>
          <p:cNvSpPr>
            <a:spLocks noGrp="1"/>
          </p:cNvSpPr>
          <p:nvPr>
            <p:ph type="body" sz="quarter" idx="13"/>
          </p:nvPr>
        </p:nvSpPr>
        <p:spPr>
          <a:xfrm>
            <a:off x="301965" y="8896235"/>
            <a:ext cx="12354560" cy="328293"/>
          </a:xfrm>
        </p:spPr>
        <p:txBody>
          <a:bodyPr anchor="b">
            <a:noAutofit/>
          </a:bodyPr>
          <a:lstStyle>
            <a:lvl1pPr>
              <a:defRPr sz="1300" baseline="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Slide Number Placeholder 9"/>
          <p:cNvSpPr>
            <a:spLocks noGrp="1"/>
          </p:cNvSpPr>
          <p:nvPr>
            <p:ph type="sldNum" sz="quarter" idx="14"/>
          </p:nvPr>
        </p:nvSpPr>
        <p:spPr>
          <a:xfrm>
            <a:off x="5852160" y="9235312"/>
            <a:ext cx="1300480" cy="259645"/>
          </a:xfrm>
          <a:prstGeom prst="rect">
            <a:avLst/>
          </a:prstGeom>
        </p:spPr>
        <p:txBody>
          <a:bodyPr vert="horz" wrap="square" lIns="125290" tIns="62646" rIns="125290" bIns="62646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>
                <a:solidFill>
                  <a:srgbClr val="7F7F7F"/>
                </a:solidFill>
                <a:ea typeface="ヒラギノ角ゴ Pro W3" pitchFamily="2" charset="-128"/>
              </a:defRPr>
            </a:lvl1pPr>
          </a:lstStyle>
          <a:p>
            <a:pPr defTabSz="887412" fontAlgn="base">
              <a:spcBef>
                <a:spcPct val="0"/>
              </a:spcBef>
              <a:spcAft>
                <a:spcPct val="0"/>
              </a:spcAft>
            </a:pPr>
            <a:fld id="{EF1F2093-9330-48BB-AC97-1208F7A2321C}" type="slidenum">
              <a:rPr lang="en-US" sz="2600" kern="1200" smtClean="0">
                <a:latin typeface="Arial" pitchFamily="34" charset="0"/>
              </a:rPr>
              <a:pPr defTabSz="887412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sz="2600" kern="120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1174021"/>
      </p:ext>
    </p:extLst>
  </p:cSld>
  <p:clrMapOvr>
    <a:masterClrMapping/>
  </p:clrMapOvr>
</p:sldLayout>
</file>

<file path=ppt/slideLayouts/slideLayout50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 bwMode="auto">
          <a:xfrm>
            <a:off x="0" y="0"/>
            <a:ext cx="13004800" cy="9753600"/>
          </a:xfrm>
          <a:prstGeom prst="rect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5411" tIns="62706" rIns="125411" bIns="62706" numCol="1" rtlCol="0" anchor="t" anchorCtr="0" compatLnSpc="1">
            <a:prstTxWarp prst="textNoShape">
              <a:avLst/>
            </a:prstTxWarp>
          </a:bodyPr>
          <a:lstStyle/>
          <a:p>
            <a:pPr defTabSz="888094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 baseline="-25000" dirty="0">
              <a:latin typeface="Arial" charset="0"/>
              <a:ea typeface="ヒラギノ角ゴ Pro W3" charset="-12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392" y="5641800"/>
            <a:ext cx="11704320" cy="3067419"/>
          </a:xfrm>
        </p:spPr>
        <p:txBody>
          <a:bodyPr/>
          <a:lstStyle>
            <a:lvl1pPr marL="0" indent="0">
              <a:spcAft>
                <a:spcPts val="0"/>
              </a:spcAft>
              <a:buFontTx/>
              <a:buNone/>
              <a:tabLst>
                <a:tab pos="1255635" algn="l"/>
              </a:tabLst>
              <a:defRPr sz="2800" b="1">
                <a:solidFill>
                  <a:srgbClr val="FFFFFF"/>
                </a:solidFill>
              </a:defRPr>
            </a:lvl1pPr>
            <a:lvl2pPr marL="0" indent="0">
              <a:spcAft>
                <a:spcPts val="0"/>
              </a:spcAft>
              <a:buFontTx/>
              <a:buNone/>
              <a:tabLst>
                <a:tab pos="941583" algn="l"/>
              </a:tabLst>
              <a:defRPr sz="1400" b="1">
                <a:solidFill>
                  <a:srgbClr val="FFFFFF"/>
                </a:solidFill>
              </a:defRPr>
            </a:lvl2pPr>
            <a:lvl3pPr marL="1255635" indent="-1255635">
              <a:spcAft>
                <a:spcPts val="0"/>
              </a:spcAft>
              <a:buFontTx/>
              <a:buNone/>
              <a:tabLst/>
              <a:defRPr sz="1400" b="0">
                <a:solidFill>
                  <a:srgbClr val="FFFFFF"/>
                </a:solidFill>
              </a:defRPr>
            </a:lvl3pPr>
            <a:lvl4pPr marL="1255635" indent="-1255635">
              <a:spcAft>
                <a:spcPts val="0"/>
              </a:spcAft>
              <a:buFontTx/>
              <a:buNone/>
              <a:tabLst/>
              <a:defRPr sz="1400">
                <a:solidFill>
                  <a:srgbClr val="FFFFFF"/>
                </a:solidFill>
              </a:defRPr>
            </a:lvl4pPr>
            <a:lvl5pPr marL="1255635" indent="-1255635">
              <a:spcAft>
                <a:spcPts val="0"/>
              </a:spcAft>
              <a:buFontTx/>
              <a:buNone/>
              <a:tabLst/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392" y="2061355"/>
            <a:ext cx="11704320" cy="3564278"/>
          </a:xfrm>
        </p:spPr>
        <p:txBody>
          <a:bodyPr anchor="t"/>
          <a:lstStyle>
            <a:lvl1pPr>
              <a:defRPr sz="71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Subtitle 8"/>
          <p:cNvSpPr txBox="1">
            <a:spLocks/>
          </p:cNvSpPr>
          <p:nvPr userDrawn="1"/>
        </p:nvSpPr>
        <p:spPr bwMode="auto">
          <a:xfrm>
            <a:off x="10747022" y="1046929"/>
            <a:ext cx="1596700" cy="2256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25411" tIns="62706" rIns="125411" bIns="62706" numCol="1" anchor="t" anchorCtr="0" compatLnSpc="1">
            <a:prstTxWarp prst="textNoShape">
              <a:avLst/>
            </a:prstTxWarp>
          </a:bodyPr>
          <a:lstStyle/>
          <a:p>
            <a:pPr algn="r" defTabSz="888094" eaLnBrk="0" fontAlgn="base">
              <a:spcBef>
                <a:spcPct val="20000"/>
              </a:spcBef>
              <a:spcAft>
                <a:spcPts val="853"/>
              </a:spcAft>
              <a:buClr>
                <a:srgbClr val="A3B222"/>
              </a:buClr>
              <a:defRPr/>
            </a:pPr>
            <a:endParaRPr lang="en-US" b="1" dirty="0">
              <a:solidFill>
                <a:srgbClr val="FFFFFF"/>
              </a:solidFill>
              <a:latin typeface="Arial" charset="0"/>
              <a:ea typeface="ヒラギノ角ゴ Pro W3" charset="-128"/>
            </a:endParaRP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625" y="372594"/>
            <a:ext cx="5036776" cy="979614"/>
          </a:xfrm>
          <a:prstGeom prst="rect">
            <a:avLst/>
          </a:prstGeom>
        </p:spPr>
      </p:pic>
      <p:sp>
        <p:nvSpPr>
          <p:cNvPr id="12" name="Rectangle 11"/>
          <p:cNvSpPr/>
          <p:nvPr userDrawn="1"/>
        </p:nvSpPr>
        <p:spPr bwMode="auto">
          <a:xfrm>
            <a:off x="650240" y="1589476"/>
            <a:ext cx="11704320" cy="245646"/>
          </a:xfrm>
          <a:prstGeom prst="rect">
            <a:avLst/>
          </a:prstGeom>
          <a:solidFill>
            <a:schemeClr val="bg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5411" tIns="62706" rIns="125411" bIns="62706" numCol="1" rtlCol="0" anchor="t" anchorCtr="0" compatLnSpc="1">
            <a:prstTxWarp prst="textNoShape">
              <a:avLst/>
            </a:prstTxWarp>
          </a:bodyPr>
          <a:lstStyle/>
          <a:p>
            <a:pPr defTabSz="888094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 dirty="0">
              <a:latin typeface="Arial" charset="0"/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972274329"/>
      </p:ext>
    </p:extLst>
  </p:cSld>
  <p:clrMapOvr>
    <a:masterClrMapping/>
  </p:clrMapOvr>
</p:sldLayout>
</file>

<file path=ppt/slideLayouts/slideLayout50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 bwMode="auto">
          <a:xfrm>
            <a:off x="0" y="0"/>
            <a:ext cx="13004800" cy="9753600"/>
          </a:xfrm>
          <a:prstGeom prst="rect">
            <a:avLst/>
          </a:prstGeom>
          <a:solidFill>
            <a:srgbClr val="0065A4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5411" tIns="62706" rIns="125411" bIns="62706" numCol="1" rtlCol="0" anchor="t" anchorCtr="0" compatLnSpc="1">
            <a:prstTxWarp prst="textNoShape">
              <a:avLst/>
            </a:prstTxWarp>
          </a:bodyPr>
          <a:lstStyle/>
          <a:p>
            <a:pPr defTabSz="888094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 dirty="0">
              <a:latin typeface="Arial" charset="0"/>
              <a:ea typeface="ヒラギノ角ゴ Pro W3" charset="-12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392" y="5641800"/>
            <a:ext cx="11704320" cy="3067419"/>
          </a:xfrm>
        </p:spPr>
        <p:txBody>
          <a:bodyPr/>
          <a:lstStyle>
            <a:lvl1pPr marL="0" indent="0">
              <a:spcAft>
                <a:spcPts val="0"/>
              </a:spcAft>
              <a:buFontTx/>
              <a:buNone/>
              <a:tabLst>
                <a:tab pos="1255635" algn="l"/>
              </a:tabLst>
              <a:defRPr sz="2800" b="1">
                <a:solidFill>
                  <a:srgbClr val="FFFFFF"/>
                </a:solidFill>
              </a:defRPr>
            </a:lvl1pPr>
            <a:lvl2pPr marL="0" indent="0">
              <a:spcAft>
                <a:spcPts val="0"/>
              </a:spcAft>
              <a:buFontTx/>
              <a:buNone/>
              <a:tabLst>
                <a:tab pos="941583" algn="l"/>
              </a:tabLst>
              <a:defRPr sz="1400" b="1">
                <a:solidFill>
                  <a:srgbClr val="FFFFFF"/>
                </a:solidFill>
              </a:defRPr>
            </a:lvl2pPr>
            <a:lvl3pPr marL="1255635" indent="-1255635">
              <a:spcAft>
                <a:spcPts val="0"/>
              </a:spcAft>
              <a:buFontTx/>
              <a:buNone/>
              <a:tabLst/>
              <a:defRPr sz="1400" b="0">
                <a:solidFill>
                  <a:srgbClr val="FFFFFF"/>
                </a:solidFill>
              </a:defRPr>
            </a:lvl3pPr>
            <a:lvl4pPr marL="1255635" indent="-1255635">
              <a:spcAft>
                <a:spcPts val="0"/>
              </a:spcAft>
              <a:buFontTx/>
              <a:buNone/>
              <a:tabLst/>
              <a:defRPr sz="1400">
                <a:solidFill>
                  <a:srgbClr val="FFFFFF"/>
                </a:solidFill>
              </a:defRPr>
            </a:lvl4pPr>
            <a:lvl5pPr marL="1255635" indent="-1255635">
              <a:spcAft>
                <a:spcPts val="0"/>
              </a:spcAft>
              <a:buFontTx/>
              <a:buNone/>
              <a:tabLst/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392" y="2061355"/>
            <a:ext cx="11704320" cy="3564278"/>
          </a:xfrm>
        </p:spPr>
        <p:txBody>
          <a:bodyPr anchor="t"/>
          <a:lstStyle>
            <a:lvl1pPr>
              <a:defRPr sz="71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Subtitle 8"/>
          <p:cNvSpPr txBox="1">
            <a:spLocks/>
          </p:cNvSpPr>
          <p:nvPr userDrawn="1"/>
        </p:nvSpPr>
        <p:spPr bwMode="auto">
          <a:xfrm>
            <a:off x="10747022" y="1046929"/>
            <a:ext cx="1596700" cy="2256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25411" tIns="62706" rIns="125411" bIns="62706" numCol="1" anchor="t" anchorCtr="0" compatLnSpc="1">
            <a:prstTxWarp prst="textNoShape">
              <a:avLst/>
            </a:prstTxWarp>
          </a:bodyPr>
          <a:lstStyle/>
          <a:p>
            <a:pPr algn="r" defTabSz="888094" eaLnBrk="0" fontAlgn="base">
              <a:spcBef>
                <a:spcPct val="20000"/>
              </a:spcBef>
              <a:spcAft>
                <a:spcPts val="853"/>
              </a:spcAft>
              <a:buClr>
                <a:srgbClr val="A3B222"/>
              </a:buClr>
              <a:defRPr/>
            </a:pPr>
            <a:r>
              <a:rPr lang="en-US" b="1" dirty="0">
                <a:latin typeface="Arial" charset="0"/>
                <a:ea typeface="ヒラギノ角ゴ Pro W3" charset="-128"/>
              </a:rPr>
              <a:t>February 2, 2016</a:t>
            </a:r>
          </a:p>
        </p:txBody>
      </p:sp>
      <p:sp>
        <p:nvSpPr>
          <p:cNvPr id="12" name="Rectangle 11"/>
          <p:cNvSpPr/>
          <p:nvPr userDrawn="1"/>
        </p:nvSpPr>
        <p:spPr bwMode="auto">
          <a:xfrm>
            <a:off x="650240" y="1589476"/>
            <a:ext cx="11704320" cy="245646"/>
          </a:xfrm>
          <a:prstGeom prst="rect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5411" tIns="62706" rIns="125411" bIns="62706" numCol="1" rtlCol="0" anchor="t" anchorCtr="0" compatLnSpc="1">
            <a:prstTxWarp prst="textNoShape">
              <a:avLst/>
            </a:prstTxWarp>
          </a:bodyPr>
          <a:lstStyle/>
          <a:p>
            <a:pPr defTabSz="888094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 dirty="0">
              <a:latin typeface="Arial" charset="0"/>
              <a:ea typeface="ヒラギノ角ゴ Pro W3" charset="-128"/>
            </a:endParaRPr>
          </a:p>
        </p:txBody>
      </p:sp>
      <p:pic>
        <p:nvPicPr>
          <p:cNvPr id="10" name="Picture 9" descr="CCRC_logo_reverse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17898" y="130048"/>
            <a:ext cx="4473651" cy="1509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7582077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D5BB99-4194-4020-B8C1-44A08776CA48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3/19/18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F92A1F-C262-492F-8713-C803F59D72B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8736236"/>
      </p:ext>
    </p:extLst>
  </p:cSld>
  <p:clrMapOvr>
    <a:masterClrMapping/>
  </p:clrMapOvr>
</p:sldLayout>
</file>

<file path=ppt/slideLayouts/slideLayout5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 bwMode="auto">
          <a:xfrm>
            <a:off x="0" y="0"/>
            <a:ext cx="13004800" cy="9753600"/>
          </a:xfrm>
          <a:prstGeom prst="rect">
            <a:avLst/>
          </a:prstGeom>
          <a:solidFill>
            <a:srgbClr val="0065A4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5411" tIns="62706" rIns="125411" bIns="62706" numCol="1" rtlCol="0" anchor="t" anchorCtr="0" compatLnSpc="1">
            <a:prstTxWarp prst="textNoShape">
              <a:avLst/>
            </a:prstTxWarp>
          </a:bodyPr>
          <a:lstStyle/>
          <a:p>
            <a:pPr defTabSz="888094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 dirty="0">
              <a:latin typeface="Arial" charset="0"/>
              <a:ea typeface="ヒラギノ角ゴ Pro W3" charset="-128"/>
            </a:endParaRPr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76392" y="1067928"/>
            <a:ext cx="11704320" cy="5477370"/>
          </a:xfrm>
        </p:spPr>
        <p:txBody>
          <a:bodyPr anchor="t"/>
          <a:lstStyle>
            <a:lvl1pPr>
              <a:spcBef>
                <a:spcPts val="0"/>
              </a:spcBef>
              <a:defRPr sz="85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76392" y="6546278"/>
            <a:ext cx="7610216" cy="1250809"/>
          </a:xfrm>
        </p:spPr>
        <p:txBody>
          <a:bodyPr/>
          <a:lstStyle>
            <a:lvl1pPr marL="0" indent="0">
              <a:spcAft>
                <a:spcPts val="853"/>
              </a:spcAft>
              <a:buFontTx/>
              <a:buNone/>
              <a:defRPr sz="28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8" name="Text Box 9"/>
          <p:cNvSpPr txBox="1">
            <a:spLocks noChangeArrowheads="1"/>
          </p:cNvSpPr>
          <p:nvPr userDrawn="1"/>
        </p:nvSpPr>
        <p:spPr bwMode="auto">
          <a:xfrm>
            <a:off x="8351972" y="413391"/>
            <a:ext cx="4132638" cy="2845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25411" tIns="62706" rIns="125411" bIns="62706">
            <a:prstTxWarp prst="textNoShape">
              <a:avLst/>
            </a:prstTxWarp>
            <a:spAutoFit/>
          </a:bodyPr>
          <a:lstStyle/>
          <a:p>
            <a:pPr algn="r" defTabSz="888094" eaLnBrk="0" fontAlgn="base">
              <a:spcBef>
                <a:spcPts val="327"/>
              </a:spcBef>
              <a:spcAft>
                <a:spcPct val="0"/>
              </a:spcAft>
              <a:defRPr/>
            </a:pPr>
            <a:r>
              <a:rPr lang="en-US" sz="1000" b="1" kern="1200" dirty="0">
                <a:latin typeface="Arial" charset="0"/>
                <a:ea typeface="ヒラギノ角ゴ Pro W3" charset="-128"/>
              </a:rPr>
              <a:t>CCRC/ February 2, 2016</a:t>
            </a:r>
            <a:endParaRPr lang="en-US" sz="1000" kern="1200" dirty="0">
              <a:latin typeface="Arial" charset="0"/>
              <a:ea typeface="ヒラギノ角ゴ Pro W3" charset="-128"/>
            </a:endParaRPr>
          </a:p>
        </p:txBody>
      </p:sp>
      <p:sp>
        <p:nvSpPr>
          <p:cNvPr id="9" name="Text Box 9"/>
          <p:cNvSpPr txBox="1">
            <a:spLocks noChangeArrowheads="1"/>
          </p:cNvSpPr>
          <p:nvPr userDrawn="1"/>
        </p:nvSpPr>
        <p:spPr bwMode="auto">
          <a:xfrm>
            <a:off x="520192" y="398941"/>
            <a:ext cx="4623929" cy="2845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25411" tIns="62706" rIns="125411" bIns="62706">
            <a:prstTxWarp prst="textNoShape">
              <a:avLst/>
            </a:prstTxWarp>
            <a:spAutoFit/>
          </a:bodyPr>
          <a:lstStyle/>
          <a:p>
            <a:pPr defTabSz="888094" eaLnBrk="0" fontAlgn="base">
              <a:spcBef>
                <a:spcPts val="327"/>
              </a:spcBef>
              <a:spcAft>
                <a:spcPct val="0"/>
              </a:spcAft>
              <a:defRPr/>
            </a:pPr>
            <a:r>
              <a:rPr lang="en-US" sz="1000" b="1" kern="1200" dirty="0">
                <a:latin typeface="Arial" charset="0"/>
                <a:ea typeface="ヒラギノ角ゴ Pro W3" charset="-128"/>
              </a:rPr>
              <a:t>COMMUNITY COLLEGE RESEARCH CENTER</a:t>
            </a:r>
            <a:endParaRPr lang="en-US" sz="1000" kern="1200" dirty="0">
              <a:latin typeface="Arial" charset="0"/>
              <a:ea typeface="ヒラギノ角ゴ Pro W3" charset="-128"/>
            </a:endParaRPr>
          </a:p>
        </p:txBody>
      </p:sp>
      <p:sp>
        <p:nvSpPr>
          <p:cNvPr id="10" name="Rectangle 9"/>
          <p:cNvSpPr/>
          <p:nvPr userDrawn="1"/>
        </p:nvSpPr>
        <p:spPr bwMode="auto">
          <a:xfrm>
            <a:off x="650240" y="751389"/>
            <a:ext cx="11704320" cy="245646"/>
          </a:xfrm>
          <a:prstGeom prst="rect">
            <a:avLst/>
          </a:prstGeom>
          <a:solidFill>
            <a:srgbClr val="14131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5411" tIns="62706" rIns="125411" bIns="62706" numCol="1" rtlCol="0" anchor="t" anchorCtr="0" compatLnSpc="1">
            <a:prstTxWarp prst="textNoShape">
              <a:avLst/>
            </a:prstTxWarp>
          </a:bodyPr>
          <a:lstStyle/>
          <a:p>
            <a:pPr defTabSz="888094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>
              <a:latin typeface="Arial" charset="0"/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083508392"/>
      </p:ext>
    </p:extLst>
  </p:cSld>
  <p:clrMapOvr>
    <a:masterClrMapping/>
  </p:clrMapOvr>
</p:sldLayout>
</file>

<file path=ppt/slideLayouts/slideLayout5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462847" y="1068908"/>
            <a:ext cx="11971694" cy="5463371"/>
          </a:xfrm>
        </p:spPr>
        <p:txBody>
          <a:bodyPr anchor="t"/>
          <a:lstStyle>
            <a:lvl1pPr>
              <a:spcBef>
                <a:spcPts val="0"/>
              </a:spcBef>
              <a:defRPr sz="8500">
                <a:solidFill>
                  <a:srgbClr val="141313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br>
              <a:rPr lang="en-US" dirty="0"/>
            </a:br>
            <a:endParaRPr lang="en-US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76393" y="6530472"/>
            <a:ext cx="7784064" cy="1250809"/>
          </a:xfrm>
        </p:spPr>
        <p:txBody>
          <a:bodyPr/>
          <a:lstStyle>
            <a:lvl1pPr marL="0" indent="0">
              <a:spcAft>
                <a:spcPts val="853"/>
              </a:spcAft>
              <a:buFontTx/>
              <a:buNone/>
              <a:defRPr sz="2800" b="1">
                <a:solidFill>
                  <a:srgbClr val="141313"/>
                </a:solidFill>
              </a:defRPr>
            </a:lvl1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850822336"/>
      </p:ext>
    </p:extLst>
  </p:cSld>
  <p:clrMapOvr>
    <a:masterClrMapping/>
  </p:clrMapOvr>
</p:sldLayout>
</file>

<file path=ppt/slideLayouts/slideLayout5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392" y="2856990"/>
            <a:ext cx="11704320" cy="6364678"/>
          </a:xfrm>
        </p:spPr>
        <p:txBody>
          <a:bodyPr/>
          <a:lstStyle>
            <a:lvl1pPr>
              <a:buClr>
                <a:schemeClr val="bg2"/>
              </a:buClr>
              <a:defRPr/>
            </a:lvl1pPr>
            <a:lvl2pPr>
              <a:buClr>
                <a:schemeClr val="bg2"/>
              </a:buClr>
              <a:defRPr/>
            </a:lvl2pPr>
            <a:lvl3pPr>
              <a:buClr>
                <a:schemeClr val="bg2"/>
              </a:buClr>
              <a:defRPr/>
            </a:lvl3pPr>
            <a:lvl4pPr>
              <a:buClr>
                <a:schemeClr val="bg2"/>
              </a:buClr>
              <a:defRPr/>
            </a:lvl4pPr>
            <a:lvl5pPr>
              <a:buClr>
                <a:schemeClr val="bg2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392" y="1083733"/>
            <a:ext cx="11704320" cy="1625600"/>
          </a:xfrm>
        </p:spPr>
        <p:txBody>
          <a:bodyPr anchor="ctr"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107496018"/>
      </p:ext>
    </p:extLst>
  </p:cSld>
  <p:clrMapOvr>
    <a:masterClrMapping/>
  </p:clrMapOvr>
</p:sldLayout>
</file>

<file path=ppt/slideLayouts/slideLayout5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 bwMode="auto">
          <a:xfrm>
            <a:off x="0" y="0"/>
            <a:ext cx="13004800" cy="9753600"/>
          </a:xfrm>
          <a:prstGeom prst="rect">
            <a:avLst/>
          </a:prstGeom>
          <a:solidFill>
            <a:schemeClr val="bg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5411" tIns="62706" rIns="125411" bIns="62706" numCol="1" rtlCol="0" anchor="t" anchorCtr="0" compatLnSpc="1">
            <a:prstTxWarp prst="textNoShape">
              <a:avLst/>
            </a:prstTxWarp>
          </a:bodyPr>
          <a:lstStyle/>
          <a:p>
            <a:pPr defTabSz="888094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 dirty="0">
              <a:latin typeface="Arial" charset="0"/>
              <a:ea typeface="ヒラギノ角ゴ Pro W3" charset="-128"/>
            </a:endParaRPr>
          </a:p>
        </p:txBody>
      </p:sp>
      <p:sp>
        <p:nvSpPr>
          <p:cNvPr id="5" name="Text Box 9"/>
          <p:cNvSpPr txBox="1">
            <a:spLocks noChangeArrowheads="1"/>
          </p:cNvSpPr>
          <p:nvPr userDrawn="1"/>
        </p:nvSpPr>
        <p:spPr bwMode="auto">
          <a:xfrm>
            <a:off x="8351972" y="413391"/>
            <a:ext cx="4132638" cy="2845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25411" tIns="62706" rIns="125411" bIns="62706">
            <a:prstTxWarp prst="textNoShape">
              <a:avLst/>
            </a:prstTxWarp>
            <a:spAutoFit/>
          </a:bodyPr>
          <a:lstStyle/>
          <a:p>
            <a:pPr algn="r" defTabSz="888094" eaLnBrk="0" fontAlgn="base">
              <a:spcBef>
                <a:spcPts val="327"/>
              </a:spcBef>
              <a:spcAft>
                <a:spcPct val="0"/>
              </a:spcAft>
              <a:defRPr/>
            </a:pPr>
            <a:r>
              <a:rPr lang="en-US" sz="1000" b="1" kern="1200" dirty="0">
                <a:latin typeface="Arial" charset="0"/>
                <a:ea typeface="ヒラギノ角ゴ Pro W3" charset="-128"/>
              </a:rPr>
              <a:t>CCRC/ February 2, 2016</a:t>
            </a:r>
            <a:endParaRPr lang="en-US" sz="1000" kern="1200" dirty="0">
              <a:latin typeface="Arial" charset="0"/>
              <a:ea typeface="ヒラギノ角ゴ Pro W3" charset="-128"/>
            </a:endParaRPr>
          </a:p>
        </p:txBody>
      </p:sp>
      <p:sp>
        <p:nvSpPr>
          <p:cNvPr id="6" name="Text Box 9"/>
          <p:cNvSpPr txBox="1">
            <a:spLocks noChangeArrowheads="1"/>
          </p:cNvSpPr>
          <p:nvPr userDrawn="1"/>
        </p:nvSpPr>
        <p:spPr bwMode="auto">
          <a:xfrm>
            <a:off x="520192" y="398941"/>
            <a:ext cx="4623929" cy="2845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25411" tIns="62706" rIns="125411" bIns="62706">
            <a:prstTxWarp prst="textNoShape">
              <a:avLst/>
            </a:prstTxWarp>
            <a:spAutoFit/>
          </a:bodyPr>
          <a:lstStyle/>
          <a:p>
            <a:pPr defTabSz="888094" eaLnBrk="0" fontAlgn="base">
              <a:spcBef>
                <a:spcPts val="327"/>
              </a:spcBef>
              <a:spcAft>
                <a:spcPct val="0"/>
              </a:spcAft>
              <a:defRPr/>
            </a:pPr>
            <a:r>
              <a:rPr lang="en-US" sz="1000" b="1" kern="1200" dirty="0">
                <a:latin typeface="Arial" charset="0"/>
                <a:ea typeface="ヒラギノ角ゴ Pro W3" charset="-128"/>
              </a:rPr>
              <a:t>COMMUNITY COLLEGE RESEARCH CENTER</a:t>
            </a:r>
            <a:endParaRPr lang="en-US" sz="1000" kern="1200" dirty="0">
              <a:latin typeface="Arial" charset="0"/>
              <a:ea typeface="ヒラギノ角ゴ Pro W3" charset="-128"/>
            </a:endParaRPr>
          </a:p>
        </p:txBody>
      </p:sp>
      <p:sp>
        <p:nvSpPr>
          <p:cNvPr id="7" name="Rectangle 6"/>
          <p:cNvSpPr/>
          <p:nvPr userDrawn="1"/>
        </p:nvSpPr>
        <p:spPr bwMode="auto">
          <a:xfrm>
            <a:off x="650240" y="751389"/>
            <a:ext cx="11704320" cy="245646"/>
          </a:xfrm>
          <a:prstGeom prst="rect">
            <a:avLst/>
          </a:prstGeom>
          <a:solidFill>
            <a:srgbClr val="14131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5411" tIns="62706" rIns="125411" bIns="62706" numCol="1" rtlCol="0" anchor="t" anchorCtr="0" compatLnSpc="1">
            <a:prstTxWarp prst="textNoShape">
              <a:avLst/>
            </a:prstTxWarp>
          </a:bodyPr>
          <a:lstStyle/>
          <a:p>
            <a:pPr defTabSz="888094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>
              <a:latin typeface="Arial" charset="0"/>
              <a:ea typeface="ヒラギノ角ゴ Pro W3" charset="-12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392" y="2856990"/>
            <a:ext cx="11704320" cy="6364678"/>
          </a:xfrm>
        </p:spPr>
        <p:txBody>
          <a:bodyPr/>
          <a:lstStyle>
            <a:lvl1pPr>
              <a:buClr>
                <a:schemeClr val="tx1"/>
              </a:buClr>
              <a:defRPr>
                <a:solidFill>
                  <a:srgbClr val="FFFFFF"/>
                </a:solidFill>
              </a:defRPr>
            </a:lvl1pPr>
            <a:lvl2pPr>
              <a:buClr>
                <a:schemeClr val="tx1"/>
              </a:buClr>
              <a:defRPr>
                <a:solidFill>
                  <a:srgbClr val="FFFFFF"/>
                </a:solidFill>
              </a:defRPr>
            </a:lvl2pPr>
            <a:lvl3pPr>
              <a:buClr>
                <a:schemeClr val="tx1"/>
              </a:buClr>
              <a:defRPr>
                <a:solidFill>
                  <a:srgbClr val="FFFFFF"/>
                </a:solidFill>
              </a:defRPr>
            </a:lvl3pPr>
            <a:lvl4pPr>
              <a:buClr>
                <a:schemeClr val="tx1"/>
              </a:buClr>
              <a:defRPr>
                <a:solidFill>
                  <a:srgbClr val="FFFFFF"/>
                </a:solidFill>
              </a:defRPr>
            </a:lvl4pPr>
            <a:lvl5pPr>
              <a:buClr>
                <a:schemeClr val="tx1"/>
              </a:buCl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392" y="1083733"/>
            <a:ext cx="11704320" cy="1625600"/>
          </a:xfrm>
        </p:spPr>
        <p:txBody>
          <a:bodyPr anchor="ctr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620320718"/>
      </p:ext>
    </p:extLst>
  </p:cSld>
  <p:clrMapOvr>
    <a:masterClrMapping/>
  </p:clrMapOvr>
</p:sldLayout>
</file>

<file path=ppt/slideLayouts/slideLayout5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 bwMode="auto">
          <a:xfrm>
            <a:off x="0" y="0"/>
            <a:ext cx="13004800" cy="9753600"/>
          </a:xfrm>
          <a:prstGeom prst="rect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5411" tIns="62706" rIns="125411" bIns="62706" numCol="1" rtlCol="0" anchor="t" anchorCtr="0" compatLnSpc="1">
            <a:prstTxWarp prst="textNoShape">
              <a:avLst/>
            </a:prstTxWarp>
          </a:bodyPr>
          <a:lstStyle/>
          <a:p>
            <a:pPr defTabSz="888094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 dirty="0">
              <a:latin typeface="Arial" charset="0"/>
              <a:ea typeface="ヒラギノ角ゴ Pro W3" charset="-128"/>
            </a:endParaRPr>
          </a:p>
        </p:txBody>
      </p:sp>
      <p:sp>
        <p:nvSpPr>
          <p:cNvPr id="6" name="Text Box 9"/>
          <p:cNvSpPr txBox="1">
            <a:spLocks noChangeArrowheads="1"/>
          </p:cNvSpPr>
          <p:nvPr userDrawn="1"/>
        </p:nvSpPr>
        <p:spPr bwMode="auto">
          <a:xfrm>
            <a:off x="520192" y="398941"/>
            <a:ext cx="4623929" cy="2845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25411" tIns="62706" rIns="125411" bIns="62706">
            <a:prstTxWarp prst="textNoShape">
              <a:avLst/>
            </a:prstTxWarp>
            <a:spAutoFit/>
          </a:bodyPr>
          <a:lstStyle/>
          <a:p>
            <a:pPr defTabSz="888094" eaLnBrk="0" fontAlgn="base">
              <a:spcBef>
                <a:spcPts val="327"/>
              </a:spcBef>
              <a:spcAft>
                <a:spcPct val="0"/>
              </a:spcAft>
              <a:defRPr/>
            </a:pPr>
            <a:r>
              <a:rPr lang="en-US" sz="1000" b="1" kern="1200" dirty="0">
                <a:solidFill>
                  <a:srgbClr val="FFFFFF"/>
                </a:solidFill>
                <a:latin typeface="Arial" charset="0"/>
                <a:ea typeface="ヒラギノ角ゴ Pro W3" charset="-128"/>
              </a:rPr>
              <a:t>COMMUNITY COLLEGE RESEARCH CENTER</a:t>
            </a:r>
            <a:endParaRPr lang="en-US" sz="1000" kern="1200" dirty="0">
              <a:solidFill>
                <a:srgbClr val="FFFFFF"/>
              </a:solidFill>
              <a:latin typeface="Arial" charset="0"/>
              <a:ea typeface="ヒラギノ角ゴ Pro W3" charset="-128"/>
            </a:endParaRPr>
          </a:p>
        </p:txBody>
      </p:sp>
      <p:sp>
        <p:nvSpPr>
          <p:cNvPr id="7" name="Rectangle 6"/>
          <p:cNvSpPr/>
          <p:nvPr userDrawn="1"/>
        </p:nvSpPr>
        <p:spPr bwMode="auto">
          <a:xfrm>
            <a:off x="650240" y="751389"/>
            <a:ext cx="11704320" cy="245646"/>
          </a:xfrm>
          <a:prstGeom prst="rect">
            <a:avLst/>
          </a:prstGeom>
          <a:solidFill>
            <a:srgbClr val="0065A4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5411" tIns="62706" rIns="125411" bIns="62706" numCol="1" rtlCol="0" anchor="t" anchorCtr="0" compatLnSpc="1">
            <a:prstTxWarp prst="textNoShape">
              <a:avLst/>
            </a:prstTxWarp>
          </a:bodyPr>
          <a:lstStyle/>
          <a:p>
            <a:pPr defTabSz="888094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>
              <a:latin typeface="Arial" charset="0"/>
              <a:ea typeface="ヒラギノ角ゴ Pro W3" charset="-12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392" y="2856990"/>
            <a:ext cx="11704320" cy="6364678"/>
          </a:xfrm>
        </p:spPr>
        <p:txBody>
          <a:bodyPr/>
          <a:lstStyle>
            <a:lvl1pPr>
              <a:buClr>
                <a:schemeClr val="accent4"/>
              </a:buClr>
              <a:defRPr>
                <a:solidFill>
                  <a:srgbClr val="FFFFFF"/>
                </a:solidFill>
              </a:defRPr>
            </a:lvl1pPr>
            <a:lvl2pPr>
              <a:buClr>
                <a:schemeClr val="accent4"/>
              </a:buClr>
              <a:defRPr>
                <a:solidFill>
                  <a:srgbClr val="FFFFFF"/>
                </a:solidFill>
              </a:defRPr>
            </a:lvl2pPr>
            <a:lvl3pPr>
              <a:buClr>
                <a:schemeClr val="accent4"/>
              </a:buClr>
              <a:defRPr>
                <a:solidFill>
                  <a:srgbClr val="FFFFFF"/>
                </a:solidFill>
              </a:defRPr>
            </a:lvl3pPr>
            <a:lvl4pPr>
              <a:buClr>
                <a:schemeClr val="accent4"/>
              </a:buClr>
              <a:defRPr>
                <a:solidFill>
                  <a:srgbClr val="FFFFFF"/>
                </a:solidFill>
              </a:defRPr>
            </a:lvl4pPr>
            <a:lvl5pPr>
              <a:buClr>
                <a:schemeClr val="accent4"/>
              </a:buCl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392" y="1083733"/>
            <a:ext cx="11704320" cy="1625600"/>
          </a:xfrm>
        </p:spPr>
        <p:txBody>
          <a:bodyPr anchor="ctr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787810551"/>
      </p:ext>
    </p:extLst>
  </p:cSld>
  <p:clrMapOvr>
    <a:masterClrMapping/>
  </p:clrMapOvr>
</p:sldLayout>
</file>

<file path=ppt/slideLayouts/slideLayout5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7333" y="1083733"/>
            <a:ext cx="11704321" cy="1625600"/>
          </a:xfrm>
        </p:spPr>
        <p:txBody>
          <a:bodyPr anchor="ctr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476395" y="2848487"/>
            <a:ext cx="5659496" cy="6431959"/>
          </a:xfrm>
          <a:ln>
            <a:noFill/>
          </a:ln>
        </p:spPr>
        <p:txBody>
          <a:bodyPr/>
          <a:lstStyle>
            <a:lvl1pPr>
              <a:spcBef>
                <a:spcPts val="614"/>
              </a:spcBef>
              <a:buClr>
                <a:schemeClr val="bg2"/>
              </a:buClr>
              <a:defRPr/>
            </a:lvl1pPr>
            <a:lvl2pPr>
              <a:spcBef>
                <a:spcPts val="614"/>
              </a:spcBef>
              <a:buClr>
                <a:schemeClr val="bg2"/>
              </a:buClr>
              <a:defRPr/>
            </a:lvl2pPr>
            <a:lvl3pPr>
              <a:spcBef>
                <a:spcPts val="614"/>
              </a:spcBef>
              <a:buClr>
                <a:schemeClr val="bg2"/>
              </a:buClr>
              <a:defRPr/>
            </a:lvl3pPr>
            <a:lvl4pPr>
              <a:spcBef>
                <a:spcPts val="614"/>
              </a:spcBef>
              <a:buClr>
                <a:schemeClr val="bg2"/>
              </a:buClr>
              <a:defRPr/>
            </a:lvl4pPr>
            <a:lvl5pPr>
              <a:spcBef>
                <a:spcPts val="614"/>
              </a:spcBef>
              <a:buClr>
                <a:schemeClr val="bg2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6521219" y="2848487"/>
            <a:ext cx="5659496" cy="6431959"/>
          </a:xfrm>
          <a:ln>
            <a:noFill/>
          </a:ln>
        </p:spPr>
        <p:txBody>
          <a:bodyPr/>
          <a:lstStyle>
            <a:lvl1pPr>
              <a:spcBef>
                <a:spcPts val="614"/>
              </a:spcBef>
              <a:buClr>
                <a:schemeClr val="bg2"/>
              </a:buClr>
              <a:defRPr/>
            </a:lvl1pPr>
            <a:lvl2pPr>
              <a:spcBef>
                <a:spcPts val="614"/>
              </a:spcBef>
              <a:buClr>
                <a:schemeClr val="bg2"/>
              </a:buClr>
              <a:defRPr/>
            </a:lvl2pPr>
            <a:lvl3pPr>
              <a:spcBef>
                <a:spcPts val="614"/>
              </a:spcBef>
              <a:buClr>
                <a:schemeClr val="bg2"/>
              </a:buClr>
              <a:defRPr/>
            </a:lvl3pPr>
            <a:lvl4pPr>
              <a:spcBef>
                <a:spcPts val="614"/>
              </a:spcBef>
              <a:buClr>
                <a:schemeClr val="bg2"/>
              </a:buClr>
              <a:defRPr/>
            </a:lvl4pPr>
            <a:lvl5pPr>
              <a:spcBef>
                <a:spcPts val="614"/>
              </a:spcBef>
              <a:buClr>
                <a:schemeClr val="bg2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18585928"/>
      </p:ext>
    </p:extLst>
  </p:cSld>
  <p:clrMapOvr>
    <a:masterClrMapping/>
  </p:clrMapOvr>
</p:sldLayout>
</file>

<file path=ppt/slideLayouts/slideLayout5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 bwMode="auto">
          <a:xfrm>
            <a:off x="476395" y="3384410"/>
            <a:ext cx="5660250" cy="5449374"/>
          </a:xfrm>
          <a:prstGeom prst="rect">
            <a:avLst/>
          </a:prstGeom>
          <a:noFill/>
          <a:ln w="3175" cap="flat" cmpd="sng" algn="ctr">
            <a:solidFill>
              <a:srgbClr val="14131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125411" tIns="62706" rIns="125411" bIns="62706">
            <a:prstTxWarp prst="textNoShape">
              <a:avLst/>
            </a:prstTxWarp>
          </a:bodyPr>
          <a:lstStyle/>
          <a:p>
            <a:pPr defTabSz="888094" eaLnBrk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3400" kern="1200">
              <a:latin typeface="Arial" charset="0"/>
              <a:ea typeface="ヒラギノ角ゴ Pro W3" charset="-128"/>
            </a:endParaRPr>
          </a:p>
        </p:txBody>
      </p:sp>
      <p:sp>
        <p:nvSpPr>
          <p:cNvPr id="10" name="Rectangle 9"/>
          <p:cNvSpPr/>
          <p:nvPr userDrawn="1"/>
        </p:nvSpPr>
        <p:spPr bwMode="auto">
          <a:xfrm>
            <a:off x="6520467" y="3006457"/>
            <a:ext cx="5660248" cy="5827325"/>
          </a:xfrm>
          <a:prstGeom prst="rect">
            <a:avLst/>
          </a:prstGeom>
          <a:noFill/>
          <a:ln w="3175" cap="flat" cmpd="sng" algn="ctr">
            <a:solidFill>
              <a:srgbClr val="14131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125411" tIns="62706" rIns="125411" bIns="62706">
            <a:prstTxWarp prst="textNoShape">
              <a:avLst/>
            </a:prstTxWarp>
          </a:bodyPr>
          <a:lstStyle/>
          <a:p>
            <a:pPr defTabSz="888094" eaLnBrk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3400" kern="1200">
              <a:latin typeface="Arial" charset="0"/>
              <a:ea typeface="ヒラギノ角ゴ Pro W3" charset="-128"/>
            </a:endParaRP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6521219" y="3435133"/>
            <a:ext cx="5659496" cy="5396841"/>
          </a:xfrm>
          <a:ln>
            <a:noFill/>
          </a:ln>
        </p:spPr>
        <p:txBody>
          <a:bodyPr/>
          <a:lstStyle>
            <a:lvl1pPr>
              <a:buClr>
                <a:schemeClr val="bg2"/>
              </a:buClr>
              <a:defRPr/>
            </a:lvl1pPr>
            <a:lvl2pPr>
              <a:buClr>
                <a:schemeClr val="bg2"/>
              </a:buClr>
              <a:defRPr/>
            </a:lvl2pPr>
            <a:lvl3pPr>
              <a:buClr>
                <a:schemeClr val="bg2"/>
              </a:buClr>
              <a:defRPr/>
            </a:lvl3pPr>
            <a:lvl4pPr>
              <a:buClr>
                <a:schemeClr val="bg2"/>
              </a:buClr>
              <a:defRPr/>
            </a:lvl4pPr>
            <a:lvl5pPr>
              <a:buClr>
                <a:schemeClr val="bg2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7340" y="1083733"/>
            <a:ext cx="11718771" cy="1625600"/>
          </a:xfrm>
        </p:spPr>
        <p:txBody>
          <a:bodyPr anchor="ctr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476395" y="3435133"/>
            <a:ext cx="5659496" cy="5411291"/>
          </a:xfrm>
          <a:ln>
            <a:noFill/>
          </a:ln>
        </p:spPr>
        <p:txBody>
          <a:bodyPr/>
          <a:lstStyle>
            <a:lvl1pPr>
              <a:buClr>
                <a:schemeClr val="bg2"/>
              </a:buClr>
              <a:defRPr/>
            </a:lvl1pPr>
            <a:lvl2pPr>
              <a:buClr>
                <a:schemeClr val="bg2"/>
              </a:buClr>
              <a:defRPr/>
            </a:lvl2pPr>
            <a:lvl3pPr>
              <a:buClr>
                <a:schemeClr val="bg2"/>
              </a:buClr>
              <a:defRPr/>
            </a:lvl3pPr>
            <a:lvl4pPr>
              <a:buClr>
                <a:schemeClr val="bg2"/>
              </a:buClr>
              <a:defRPr/>
            </a:lvl4pPr>
            <a:lvl5pPr>
              <a:buClr>
                <a:schemeClr val="bg2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476395" y="3006459"/>
            <a:ext cx="5659496" cy="435750"/>
          </a:xfrm>
          <a:solidFill>
            <a:srgbClr val="0065A4"/>
          </a:solidFill>
          <a:ln>
            <a:noFill/>
          </a:ln>
        </p:spPr>
        <p:txBody>
          <a:bodyPr anchor="ctr"/>
          <a:lstStyle>
            <a:lvl1pPr marL="390294" indent="-152702" algn="l">
              <a:buFontTx/>
              <a:buNone/>
              <a:defRPr sz="17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2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6521219" y="3006459"/>
            <a:ext cx="5659496" cy="435750"/>
          </a:xfrm>
          <a:solidFill>
            <a:srgbClr val="0065A4"/>
          </a:solidFill>
          <a:ln>
            <a:noFill/>
          </a:ln>
        </p:spPr>
        <p:txBody>
          <a:bodyPr anchor="ctr"/>
          <a:lstStyle>
            <a:lvl1pPr marL="475247" indent="-322481" algn="l">
              <a:buFontTx/>
              <a:buNone/>
              <a:defRPr sz="17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37988331"/>
      </p:ext>
    </p:extLst>
  </p:cSld>
  <p:clrMapOvr>
    <a:masterClrMapping/>
  </p:clrMapOvr>
</p:sldLayout>
</file>

<file path=ppt/slideLayouts/slideLayout5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392" y="1083734"/>
            <a:ext cx="11697095" cy="1635082"/>
          </a:xfrm>
        </p:spPr>
        <p:txBody>
          <a:bodyPr anchor="ctr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Box 2"/>
          <p:cNvSpPr txBox="1"/>
          <p:nvPr userDrawn="1"/>
        </p:nvSpPr>
        <p:spPr>
          <a:xfrm>
            <a:off x="895886" y="4421634"/>
            <a:ext cx="262636" cy="656590"/>
          </a:xfrm>
          <a:prstGeom prst="rect">
            <a:avLst/>
          </a:prstGeom>
          <a:noFill/>
        </p:spPr>
        <p:txBody>
          <a:bodyPr wrap="none" lIns="125411" tIns="62706" rIns="125411" bIns="62706" rtlCol="0">
            <a:spAutoFit/>
          </a:bodyPr>
          <a:lstStyle/>
          <a:p>
            <a:pPr defTabSz="888094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 dirty="0">
              <a:latin typeface="Arial" charset="0"/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275041233"/>
      </p:ext>
    </p:extLst>
  </p:cSld>
  <p:clrMapOvr>
    <a:masterClrMapping/>
  </p:clrMapOvr>
</p:sldLayout>
</file>

<file path=ppt/slideLayouts/slideLayout5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7333" y="1067930"/>
            <a:ext cx="11704321" cy="1635082"/>
          </a:xfrm>
        </p:spPr>
        <p:txBody>
          <a:bodyPr anchor="ctr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476395" y="2831040"/>
            <a:ext cx="5659496" cy="6012159"/>
          </a:xfrm>
          <a:ln>
            <a:noFill/>
          </a:ln>
        </p:spPr>
        <p:txBody>
          <a:bodyPr/>
          <a:lstStyle>
            <a:lvl1pPr>
              <a:buClr>
                <a:schemeClr val="bg2"/>
              </a:buClr>
              <a:defRPr/>
            </a:lvl1pPr>
            <a:lvl2pPr>
              <a:buClr>
                <a:schemeClr val="bg2"/>
              </a:buClr>
              <a:defRPr/>
            </a:lvl2pPr>
            <a:lvl3pPr>
              <a:buClr>
                <a:schemeClr val="bg2"/>
              </a:buClr>
              <a:defRPr/>
            </a:lvl3pPr>
            <a:lvl4pPr>
              <a:buClr>
                <a:schemeClr val="bg2"/>
              </a:buClr>
              <a:defRPr/>
            </a:lvl4pPr>
            <a:lvl5pPr>
              <a:buClr>
                <a:schemeClr val="bg2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Chart Placeholder 6"/>
          <p:cNvSpPr>
            <a:spLocks noGrp="1"/>
          </p:cNvSpPr>
          <p:nvPr>
            <p:ph type="chart" sz="quarter" idx="12"/>
          </p:nvPr>
        </p:nvSpPr>
        <p:spPr>
          <a:xfrm>
            <a:off x="6497889" y="2818160"/>
            <a:ext cx="5682826" cy="6024201"/>
          </a:xfrm>
        </p:spPr>
        <p:txBody>
          <a:bodyPr/>
          <a:lstStyle/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1269152045"/>
      </p:ext>
    </p:extLst>
  </p:cSld>
  <p:clrMapOvr>
    <a:masterClrMapping/>
  </p:clrMapOvr>
</p:sldLayout>
</file>

<file path=ppt/slideLayouts/slideLayout5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7" name="Chart Placeholder 6"/>
          <p:cNvSpPr>
            <a:spLocks noGrp="1"/>
          </p:cNvSpPr>
          <p:nvPr>
            <p:ph type="chart" sz="quarter" idx="12"/>
          </p:nvPr>
        </p:nvSpPr>
        <p:spPr>
          <a:xfrm>
            <a:off x="6497889" y="3131763"/>
            <a:ext cx="5682826" cy="5839367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6" name="Chart Placeholder 6"/>
          <p:cNvSpPr>
            <a:spLocks noGrp="1"/>
          </p:cNvSpPr>
          <p:nvPr>
            <p:ph type="chart" sz="quarter" idx="13"/>
          </p:nvPr>
        </p:nvSpPr>
        <p:spPr>
          <a:xfrm>
            <a:off x="476395" y="3131763"/>
            <a:ext cx="5682826" cy="5839367"/>
          </a:xfrm>
        </p:spPr>
        <p:txBody>
          <a:bodyPr/>
          <a:lstStyle/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1248710628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7801" y="650240"/>
            <a:ext cx="4194951" cy="2275840"/>
          </a:xfrm>
        </p:spPr>
        <p:txBody>
          <a:bodyPr anchor="b"/>
          <a:lstStyle>
            <a:lvl1pPr>
              <a:defRPr sz="4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29298" y="1404338"/>
            <a:ext cx="6583680" cy="6931378"/>
          </a:xfrm>
        </p:spPr>
        <p:txBody>
          <a:bodyPr/>
          <a:lstStyle>
            <a:lvl1pPr>
              <a:defRPr sz="4600"/>
            </a:lvl1pPr>
            <a:lvl2pPr>
              <a:defRPr sz="4000"/>
            </a:lvl2pPr>
            <a:lvl3pPr>
              <a:defRPr sz="340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97801" y="2926083"/>
            <a:ext cx="4194951" cy="5420925"/>
          </a:xfrm>
        </p:spPr>
        <p:txBody>
          <a:bodyPr/>
          <a:lstStyle>
            <a:lvl1pPr marL="0" indent="0">
              <a:buNone/>
              <a:defRPr sz="2300"/>
            </a:lvl1pPr>
            <a:lvl2pPr marL="615965" indent="0">
              <a:buNone/>
              <a:defRPr sz="2000"/>
            </a:lvl2pPr>
            <a:lvl3pPr marL="1231986" indent="0">
              <a:buNone/>
              <a:defRPr sz="1700"/>
            </a:lvl3pPr>
            <a:lvl4pPr marL="1847957" indent="0">
              <a:buNone/>
              <a:defRPr sz="1400"/>
            </a:lvl4pPr>
            <a:lvl5pPr marL="2463917" indent="0">
              <a:buNone/>
              <a:defRPr sz="1400"/>
            </a:lvl5pPr>
            <a:lvl6pPr marL="3079909" indent="0">
              <a:buNone/>
              <a:defRPr sz="1400"/>
            </a:lvl6pPr>
            <a:lvl7pPr marL="3695873" indent="0">
              <a:buNone/>
              <a:defRPr sz="1400"/>
            </a:lvl7pPr>
            <a:lvl8pPr marL="4311853" indent="0">
              <a:buNone/>
              <a:defRPr sz="1400"/>
            </a:lvl8pPr>
            <a:lvl9pPr marL="4927813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096A5A-DA05-430B-9338-50A6FE39FC53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3/19/18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F92A1F-C262-492F-8713-C803F59D72B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8100528"/>
      </p:ext>
    </p:extLst>
  </p:cSld>
  <p:clrMapOvr>
    <a:masterClrMapping/>
  </p:clrMapOvr>
</p:sldLayout>
</file>

<file path=ppt/slideLayouts/slideLayout5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 bwMode="auto">
          <a:xfrm>
            <a:off x="0" y="0"/>
            <a:ext cx="13004800" cy="9753600"/>
          </a:xfrm>
          <a:prstGeom prst="rect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5526" tIns="62763" rIns="125526" bIns="62763" numCol="1" rtlCol="0" anchor="t" anchorCtr="0" compatLnSpc="1">
            <a:prstTxWarp prst="textNoShape">
              <a:avLst/>
            </a:prstTxWarp>
          </a:bodyPr>
          <a:lstStyle/>
          <a:p>
            <a:pPr defTabSz="888868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 baseline="-25000" dirty="0">
              <a:latin typeface="Arial" charset="0"/>
              <a:ea typeface="ヒラギノ角ゴ Pro W3" charset="-12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392" y="5641787"/>
            <a:ext cx="11704320" cy="3067419"/>
          </a:xfrm>
        </p:spPr>
        <p:txBody>
          <a:bodyPr/>
          <a:lstStyle>
            <a:lvl1pPr marL="0" indent="0">
              <a:spcAft>
                <a:spcPts val="0"/>
              </a:spcAft>
              <a:buFontTx/>
              <a:buNone/>
              <a:tabLst>
                <a:tab pos="1256723" algn="l"/>
              </a:tabLst>
              <a:defRPr sz="2800" b="1">
                <a:solidFill>
                  <a:srgbClr val="FFFFFF"/>
                </a:solidFill>
              </a:defRPr>
            </a:lvl1pPr>
            <a:lvl2pPr marL="0" indent="0">
              <a:spcAft>
                <a:spcPts val="0"/>
              </a:spcAft>
              <a:buFontTx/>
              <a:buNone/>
              <a:tabLst>
                <a:tab pos="942405" algn="l"/>
              </a:tabLst>
              <a:defRPr sz="1400" b="1">
                <a:solidFill>
                  <a:srgbClr val="FFFFFF"/>
                </a:solidFill>
              </a:defRPr>
            </a:lvl2pPr>
            <a:lvl3pPr marL="1256723" indent="-1256723">
              <a:spcAft>
                <a:spcPts val="0"/>
              </a:spcAft>
              <a:buFontTx/>
              <a:buNone/>
              <a:tabLst/>
              <a:defRPr sz="1400" b="0">
                <a:solidFill>
                  <a:srgbClr val="FFFFFF"/>
                </a:solidFill>
              </a:defRPr>
            </a:lvl3pPr>
            <a:lvl4pPr marL="1256723" indent="-1256723">
              <a:spcAft>
                <a:spcPts val="0"/>
              </a:spcAft>
              <a:buFontTx/>
              <a:buNone/>
              <a:tabLst/>
              <a:defRPr sz="1400">
                <a:solidFill>
                  <a:srgbClr val="FFFFFF"/>
                </a:solidFill>
              </a:defRPr>
            </a:lvl4pPr>
            <a:lvl5pPr marL="1256723" indent="-1256723">
              <a:spcAft>
                <a:spcPts val="0"/>
              </a:spcAft>
              <a:buFontTx/>
              <a:buNone/>
              <a:tabLst/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392" y="2061355"/>
            <a:ext cx="11704320" cy="3564278"/>
          </a:xfrm>
        </p:spPr>
        <p:txBody>
          <a:bodyPr anchor="t"/>
          <a:lstStyle>
            <a:lvl1pPr>
              <a:defRPr sz="71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Subtitle 8"/>
          <p:cNvSpPr txBox="1">
            <a:spLocks/>
          </p:cNvSpPr>
          <p:nvPr userDrawn="1"/>
        </p:nvSpPr>
        <p:spPr bwMode="auto">
          <a:xfrm>
            <a:off x="10747022" y="1046904"/>
            <a:ext cx="1596700" cy="2256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25526" tIns="62763" rIns="125526" bIns="62763" numCol="1" anchor="t" anchorCtr="0" compatLnSpc="1">
            <a:prstTxWarp prst="textNoShape">
              <a:avLst/>
            </a:prstTxWarp>
          </a:bodyPr>
          <a:lstStyle/>
          <a:p>
            <a:pPr algn="r" defTabSz="888868" eaLnBrk="0" fontAlgn="base">
              <a:spcBef>
                <a:spcPct val="20000"/>
              </a:spcBef>
              <a:spcAft>
                <a:spcPts val="853"/>
              </a:spcAft>
              <a:buClr>
                <a:srgbClr val="A3B222"/>
              </a:buClr>
              <a:defRPr/>
            </a:pPr>
            <a:endParaRPr lang="en-US" b="1" dirty="0">
              <a:solidFill>
                <a:srgbClr val="FFFFFF"/>
              </a:solidFill>
              <a:latin typeface="Arial" charset="0"/>
              <a:ea typeface="ヒラギノ角ゴ Pro W3" charset="-128"/>
            </a:endParaRP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625" y="372594"/>
            <a:ext cx="5036776" cy="979614"/>
          </a:xfrm>
          <a:prstGeom prst="rect">
            <a:avLst/>
          </a:prstGeom>
        </p:spPr>
      </p:pic>
      <p:sp>
        <p:nvSpPr>
          <p:cNvPr id="12" name="Rectangle 11"/>
          <p:cNvSpPr/>
          <p:nvPr userDrawn="1"/>
        </p:nvSpPr>
        <p:spPr bwMode="auto">
          <a:xfrm>
            <a:off x="650240" y="1589476"/>
            <a:ext cx="11704320" cy="245646"/>
          </a:xfrm>
          <a:prstGeom prst="rect">
            <a:avLst/>
          </a:prstGeom>
          <a:solidFill>
            <a:schemeClr val="bg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5526" tIns="62763" rIns="125526" bIns="62763" numCol="1" rtlCol="0" anchor="t" anchorCtr="0" compatLnSpc="1">
            <a:prstTxWarp prst="textNoShape">
              <a:avLst/>
            </a:prstTxWarp>
          </a:bodyPr>
          <a:lstStyle/>
          <a:p>
            <a:pPr defTabSz="888868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 dirty="0">
              <a:latin typeface="Arial" charset="0"/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302454239"/>
      </p:ext>
    </p:extLst>
  </p:cSld>
  <p:clrMapOvr>
    <a:masterClrMapping/>
  </p:clrMapOvr>
</p:sldLayout>
</file>

<file path=ppt/slideLayouts/slideLayout5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 bwMode="auto">
          <a:xfrm>
            <a:off x="0" y="0"/>
            <a:ext cx="13004800" cy="9753600"/>
          </a:xfrm>
          <a:prstGeom prst="rect">
            <a:avLst/>
          </a:prstGeom>
          <a:solidFill>
            <a:srgbClr val="0065A4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5526" tIns="62763" rIns="125526" bIns="62763" numCol="1" rtlCol="0" anchor="t" anchorCtr="0" compatLnSpc="1">
            <a:prstTxWarp prst="textNoShape">
              <a:avLst/>
            </a:prstTxWarp>
          </a:bodyPr>
          <a:lstStyle/>
          <a:p>
            <a:pPr defTabSz="888868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 dirty="0">
              <a:latin typeface="Arial" charset="0"/>
              <a:ea typeface="ヒラギノ角ゴ Pro W3" charset="-12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392" y="5641787"/>
            <a:ext cx="11704320" cy="3067419"/>
          </a:xfrm>
        </p:spPr>
        <p:txBody>
          <a:bodyPr/>
          <a:lstStyle>
            <a:lvl1pPr marL="0" indent="0">
              <a:spcAft>
                <a:spcPts val="0"/>
              </a:spcAft>
              <a:buFontTx/>
              <a:buNone/>
              <a:tabLst>
                <a:tab pos="1256723" algn="l"/>
              </a:tabLst>
              <a:defRPr sz="2800" b="1">
                <a:solidFill>
                  <a:srgbClr val="FFFFFF"/>
                </a:solidFill>
              </a:defRPr>
            </a:lvl1pPr>
            <a:lvl2pPr marL="0" indent="0">
              <a:spcAft>
                <a:spcPts val="0"/>
              </a:spcAft>
              <a:buFontTx/>
              <a:buNone/>
              <a:tabLst>
                <a:tab pos="942405" algn="l"/>
              </a:tabLst>
              <a:defRPr sz="1400" b="1">
                <a:solidFill>
                  <a:srgbClr val="FFFFFF"/>
                </a:solidFill>
              </a:defRPr>
            </a:lvl2pPr>
            <a:lvl3pPr marL="1256723" indent="-1256723">
              <a:spcAft>
                <a:spcPts val="0"/>
              </a:spcAft>
              <a:buFontTx/>
              <a:buNone/>
              <a:tabLst/>
              <a:defRPr sz="1400" b="0">
                <a:solidFill>
                  <a:srgbClr val="FFFFFF"/>
                </a:solidFill>
              </a:defRPr>
            </a:lvl3pPr>
            <a:lvl4pPr marL="1256723" indent="-1256723">
              <a:spcAft>
                <a:spcPts val="0"/>
              </a:spcAft>
              <a:buFontTx/>
              <a:buNone/>
              <a:tabLst/>
              <a:defRPr sz="1400">
                <a:solidFill>
                  <a:srgbClr val="FFFFFF"/>
                </a:solidFill>
              </a:defRPr>
            </a:lvl4pPr>
            <a:lvl5pPr marL="1256723" indent="-1256723">
              <a:spcAft>
                <a:spcPts val="0"/>
              </a:spcAft>
              <a:buFontTx/>
              <a:buNone/>
              <a:tabLst/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392" y="2061355"/>
            <a:ext cx="11704320" cy="3564278"/>
          </a:xfrm>
        </p:spPr>
        <p:txBody>
          <a:bodyPr anchor="t"/>
          <a:lstStyle>
            <a:lvl1pPr>
              <a:defRPr sz="71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Subtitle 8"/>
          <p:cNvSpPr txBox="1">
            <a:spLocks/>
          </p:cNvSpPr>
          <p:nvPr userDrawn="1"/>
        </p:nvSpPr>
        <p:spPr bwMode="auto">
          <a:xfrm>
            <a:off x="10747022" y="1046904"/>
            <a:ext cx="1596700" cy="2256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25526" tIns="62763" rIns="125526" bIns="62763" numCol="1" anchor="t" anchorCtr="0" compatLnSpc="1">
            <a:prstTxWarp prst="textNoShape">
              <a:avLst/>
            </a:prstTxWarp>
          </a:bodyPr>
          <a:lstStyle/>
          <a:p>
            <a:pPr algn="r" defTabSz="888868" eaLnBrk="0" fontAlgn="base">
              <a:spcBef>
                <a:spcPct val="20000"/>
              </a:spcBef>
              <a:spcAft>
                <a:spcPts val="853"/>
              </a:spcAft>
              <a:buClr>
                <a:srgbClr val="A3B222"/>
              </a:buClr>
              <a:defRPr/>
            </a:pPr>
            <a:r>
              <a:rPr lang="en-US" b="1" dirty="0">
                <a:latin typeface="Arial" charset="0"/>
                <a:ea typeface="ヒラギノ角ゴ Pro W3" charset="-128"/>
              </a:rPr>
              <a:t>February 2, 2016</a:t>
            </a:r>
          </a:p>
        </p:txBody>
      </p:sp>
      <p:sp>
        <p:nvSpPr>
          <p:cNvPr id="12" name="Rectangle 11"/>
          <p:cNvSpPr/>
          <p:nvPr userDrawn="1"/>
        </p:nvSpPr>
        <p:spPr bwMode="auto">
          <a:xfrm>
            <a:off x="650240" y="1589476"/>
            <a:ext cx="11704320" cy="245646"/>
          </a:xfrm>
          <a:prstGeom prst="rect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5526" tIns="62763" rIns="125526" bIns="62763" numCol="1" rtlCol="0" anchor="t" anchorCtr="0" compatLnSpc="1">
            <a:prstTxWarp prst="textNoShape">
              <a:avLst/>
            </a:prstTxWarp>
          </a:bodyPr>
          <a:lstStyle/>
          <a:p>
            <a:pPr defTabSz="888868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 dirty="0">
              <a:latin typeface="Arial" charset="0"/>
              <a:ea typeface="ヒラギノ角ゴ Pro W3" charset="-128"/>
            </a:endParaRPr>
          </a:p>
        </p:txBody>
      </p:sp>
      <p:pic>
        <p:nvPicPr>
          <p:cNvPr id="10" name="Picture 9" descr="CCRC_logo_reverse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17898" y="130048"/>
            <a:ext cx="4473651" cy="1509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9448002"/>
      </p:ext>
    </p:extLst>
  </p:cSld>
  <p:clrMapOvr>
    <a:masterClrMapping/>
  </p:clrMapOvr>
</p:sldLayout>
</file>

<file path=ppt/slideLayouts/slideLayout5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 bwMode="auto">
          <a:xfrm>
            <a:off x="0" y="0"/>
            <a:ext cx="13004800" cy="9753600"/>
          </a:xfrm>
          <a:prstGeom prst="rect">
            <a:avLst/>
          </a:prstGeom>
          <a:solidFill>
            <a:srgbClr val="0065A4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5526" tIns="62763" rIns="125526" bIns="62763" numCol="1" rtlCol="0" anchor="t" anchorCtr="0" compatLnSpc="1">
            <a:prstTxWarp prst="textNoShape">
              <a:avLst/>
            </a:prstTxWarp>
          </a:bodyPr>
          <a:lstStyle/>
          <a:p>
            <a:pPr defTabSz="888868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 dirty="0">
              <a:latin typeface="Arial" charset="0"/>
              <a:ea typeface="ヒラギノ角ゴ Pro W3" charset="-128"/>
            </a:endParaRPr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76392" y="1067928"/>
            <a:ext cx="11704320" cy="5477370"/>
          </a:xfrm>
        </p:spPr>
        <p:txBody>
          <a:bodyPr anchor="t"/>
          <a:lstStyle>
            <a:lvl1pPr>
              <a:spcBef>
                <a:spcPts val="0"/>
              </a:spcBef>
              <a:defRPr sz="85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76392" y="6546253"/>
            <a:ext cx="7610216" cy="1250809"/>
          </a:xfrm>
        </p:spPr>
        <p:txBody>
          <a:bodyPr/>
          <a:lstStyle>
            <a:lvl1pPr marL="0" indent="0">
              <a:spcAft>
                <a:spcPts val="853"/>
              </a:spcAft>
              <a:buFontTx/>
              <a:buNone/>
              <a:defRPr sz="28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8" name="Text Box 9"/>
          <p:cNvSpPr txBox="1">
            <a:spLocks noChangeArrowheads="1"/>
          </p:cNvSpPr>
          <p:nvPr userDrawn="1"/>
        </p:nvSpPr>
        <p:spPr bwMode="auto">
          <a:xfrm>
            <a:off x="8351972" y="413367"/>
            <a:ext cx="4132638" cy="2845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25526" tIns="62763" rIns="125526" bIns="62763">
            <a:prstTxWarp prst="textNoShape">
              <a:avLst/>
            </a:prstTxWarp>
            <a:spAutoFit/>
          </a:bodyPr>
          <a:lstStyle/>
          <a:p>
            <a:pPr algn="r" defTabSz="888868" eaLnBrk="0" fontAlgn="base">
              <a:spcBef>
                <a:spcPts val="327"/>
              </a:spcBef>
              <a:spcAft>
                <a:spcPct val="0"/>
              </a:spcAft>
              <a:defRPr/>
            </a:pPr>
            <a:r>
              <a:rPr lang="en-US" sz="1000" b="1" kern="1200" dirty="0">
                <a:latin typeface="Arial" charset="0"/>
                <a:ea typeface="ヒラギノ角ゴ Pro W3" charset="-128"/>
              </a:rPr>
              <a:t>CCRC/ February 2, 2016</a:t>
            </a:r>
            <a:endParaRPr lang="en-US" sz="1000" kern="1200" dirty="0">
              <a:latin typeface="Arial" charset="0"/>
              <a:ea typeface="ヒラギノ角ゴ Pro W3" charset="-128"/>
            </a:endParaRPr>
          </a:p>
        </p:txBody>
      </p:sp>
      <p:sp>
        <p:nvSpPr>
          <p:cNvPr id="9" name="Text Box 9"/>
          <p:cNvSpPr txBox="1">
            <a:spLocks noChangeArrowheads="1"/>
          </p:cNvSpPr>
          <p:nvPr userDrawn="1"/>
        </p:nvSpPr>
        <p:spPr bwMode="auto">
          <a:xfrm>
            <a:off x="520192" y="398917"/>
            <a:ext cx="4623929" cy="2845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25526" tIns="62763" rIns="125526" bIns="62763">
            <a:prstTxWarp prst="textNoShape">
              <a:avLst/>
            </a:prstTxWarp>
            <a:spAutoFit/>
          </a:bodyPr>
          <a:lstStyle/>
          <a:p>
            <a:pPr defTabSz="888868" eaLnBrk="0" fontAlgn="base">
              <a:spcBef>
                <a:spcPts val="327"/>
              </a:spcBef>
              <a:spcAft>
                <a:spcPct val="0"/>
              </a:spcAft>
              <a:defRPr/>
            </a:pPr>
            <a:r>
              <a:rPr lang="en-US" sz="1000" b="1" kern="1200" dirty="0">
                <a:latin typeface="Arial" charset="0"/>
                <a:ea typeface="ヒラギノ角ゴ Pro W3" charset="-128"/>
              </a:rPr>
              <a:t>COMMUNITY COLLEGE RESEARCH CENTER</a:t>
            </a:r>
            <a:endParaRPr lang="en-US" sz="1000" kern="1200" dirty="0">
              <a:latin typeface="Arial" charset="0"/>
              <a:ea typeface="ヒラギノ角ゴ Pro W3" charset="-128"/>
            </a:endParaRPr>
          </a:p>
        </p:txBody>
      </p:sp>
      <p:sp>
        <p:nvSpPr>
          <p:cNvPr id="10" name="Rectangle 9"/>
          <p:cNvSpPr/>
          <p:nvPr userDrawn="1"/>
        </p:nvSpPr>
        <p:spPr bwMode="auto">
          <a:xfrm>
            <a:off x="650240" y="751389"/>
            <a:ext cx="11704320" cy="245646"/>
          </a:xfrm>
          <a:prstGeom prst="rect">
            <a:avLst/>
          </a:prstGeom>
          <a:solidFill>
            <a:srgbClr val="14131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5526" tIns="62763" rIns="125526" bIns="62763" numCol="1" rtlCol="0" anchor="t" anchorCtr="0" compatLnSpc="1">
            <a:prstTxWarp prst="textNoShape">
              <a:avLst/>
            </a:prstTxWarp>
          </a:bodyPr>
          <a:lstStyle/>
          <a:p>
            <a:pPr defTabSz="888868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>
              <a:latin typeface="Arial" charset="0"/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817308702"/>
      </p:ext>
    </p:extLst>
  </p:cSld>
  <p:clrMapOvr>
    <a:masterClrMapping/>
  </p:clrMapOvr>
</p:sldLayout>
</file>

<file path=ppt/slideLayouts/slideLayout5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462847" y="1068784"/>
            <a:ext cx="11971694" cy="5463371"/>
          </a:xfrm>
        </p:spPr>
        <p:txBody>
          <a:bodyPr anchor="t"/>
          <a:lstStyle>
            <a:lvl1pPr>
              <a:spcBef>
                <a:spcPts val="0"/>
              </a:spcBef>
              <a:defRPr sz="8500">
                <a:solidFill>
                  <a:srgbClr val="141313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br>
              <a:rPr lang="en-US" dirty="0"/>
            </a:br>
            <a:endParaRPr lang="en-US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76393" y="6530448"/>
            <a:ext cx="7784064" cy="1250809"/>
          </a:xfrm>
        </p:spPr>
        <p:txBody>
          <a:bodyPr/>
          <a:lstStyle>
            <a:lvl1pPr marL="0" indent="0">
              <a:spcAft>
                <a:spcPts val="853"/>
              </a:spcAft>
              <a:buFontTx/>
              <a:buNone/>
              <a:defRPr sz="2800" b="1">
                <a:solidFill>
                  <a:srgbClr val="141313"/>
                </a:solidFill>
              </a:defRPr>
            </a:lvl1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358938123"/>
      </p:ext>
    </p:extLst>
  </p:cSld>
  <p:clrMapOvr>
    <a:masterClrMapping/>
  </p:clrMapOvr>
</p:sldLayout>
</file>

<file path=ppt/slideLayouts/slideLayout5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392" y="2856990"/>
            <a:ext cx="11704320" cy="6364678"/>
          </a:xfrm>
        </p:spPr>
        <p:txBody>
          <a:bodyPr/>
          <a:lstStyle>
            <a:lvl1pPr>
              <a:buClr>
                <a:schemeClr val="bg2"/>
              </a:buClr>
              <a:defRPr/>
            </a:lvl1pPr>
            <a:lvl2pPr>
              <a:buClr>
                <a:schemeClr val="bg2"/>
              </a:buClr>
              <a:defRPr/>
            </a:lvl2pPr>
            <a:lvl3pPr>
              <a:buClr>
                <a:schemeClr val="bg2"/>
              </a:buClr>
              <a:defRPr/>
            </a:lvl3pPr>
            <a:lvl4pPr>
              <a:buClr>
                <a:schemeClr val="bg2"/>
              </a:buClr>
              <a:defRPr/>
            </a:lvl4pPr>
            <a:lvl5pPr>
              <a:buClr>
                <a:schemeClr val="bg2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392" y="1083733"/>
            <a:ext cx="11704320" cy="1625600"/>
          </a:xfrm>
        </p:spPr>
        <p:txBody>
          <a:bodyPr anchor="ctr"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459152292"/>
      </p:ext>
    </p:extLst>
  </p:cSld>
  <p:clrMapOvr>
    <a:masterClrMapping/>
  </p:clrMapOvr>
</p:sldLayout>
</file>

<file path=ppt/slideLayouts/slideLayout5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 bwMode="auto">
          <a:xfrm>
            <a:off x="0" y="0"/>
            <a:ext cx="13004800" cy="9753600"/>
          </a:xfrm>
          <a:prstGeom prst="rect">
            <a:avLst/>
          </a:prstGeom>
          <a:solidFill>
            <a:schemeClr val="bg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5526" tIns="62763" rIns="125526" bIns="62763" numCol="1" rtlCol="0" anchor="t" anchorCtr="0" compatLnSpc="1">
            <a:prstTxWarp prst="textNoShape">
              <a:avLst/>
            </a:prstTxWarp>
          </a:bodyPr>
          <a:lstStyle/>
          <a:p>
            <a:pPr defTabSz="888868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 dirty="0">
              <a:latin typeface="Arial" charset="0"/>
              <a:ea typeface="ヒラギノ角ゴ Pro W3" charset="-128"/>
            </a:endParaRPr>
          </a:p>
        </p:txBody>
      </p:sp>
      <p:sp>
        <p:nvSpPr>
          <p:cNvPr id="5" name="Text Box 9"/>
          <p:cNvSpPr txBox="1">
            <a:spLocks noChangeArrowheads="1"/>
          </p:cNvSpPr>
          <p:nvPr userDrawn="1"/>
        </p:nvSpPr>
        <p:spPr bwMode="auto">
          <a:xfrm>
            <a:off x="8351972" y="413367"/>
            <a:ext cx="4132638" cy="2845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25526" tIns="62763" rIns="125526" bIns="62763">
            <a:prstTxWarp prst="textNoShape">
              <a:avLst/>
            </a:prstTxWarp>
            <a:spAutoFit/>
          </a:bodyPr>
          <a:lstStyle/>
          <a:p>
            <a:pPr algn="r" defTabSz="888868" eaLnBrk="0" fontAlgn="base">
              <a:spcBef>
                <a:spcPts val="327"/>
              </a:spcBef>
              <a:spcAft>
                <a:spcPct val="0"/>
              </a:spcAft>
              <a:defRPr/>
            </a:pPr>
            <a:r>
              <a:rPr lang="en-US" sz="1000" b="1" kern="1200" dirty="0">
                <a:latin typeface="Arial" charset="0"/>
                <a:ea typeface="ヒラギノ角ゴ Pro W3" charset="-128"/>
              </a:rPr>
              <a:t>CCRC/ February 2, 2016</a:t>
            </a:r>
            <a:endParaRPr lang="en-US" sz="1000" kern="1200" dirty="0">
              <a:latin typeface="Arial" charset="0"/>
              <a:ea typeface="ヒラギノ角ゴ Pro W3" charset="-128"/>
            </a:endParaRPr>
          </a:p>
        </p:txBody>
      </p:sp>
      <p:sp>
        <p:nvSpPr>
          <p:cNvPr id="6" name="Text Box 9"/>
          <p:cNvSpPr txBox="1">
            <a:spLocks noChangeArrowheads="1"/>
          </p:cNvSpPr>
          <p:nvPr userDrawn="1"/>
        </p:nvSpPr>
        <p:spPr bwMode="auto">
          <a:xfrm>
            <a:off x="520192" y="398917"/>
            <a:ext cx="4623929" cy="2845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25526" tIns="62763" rIns="125526" bIns="62763">
            <a:prstTxWarp prst="textNoShape">
              <a:avLst/>
            </a:prstTxWarp>
            <a:spAutoFit/>
          </a:bodyPr>
          <a:lstStyle/>
          <a:p>
            <a:pPr defTabSz="888868" eaLnBrk="0" fontAlgn="base">
              <a:spcBef>
                <a:spcPts val="327"/>
              </a:spcBef>
              <a:spcAft>
                <a:spcPct val="0"/>
              </a:spcAft>
              <a:defRPr/>
            </a:pPr>
            <a:r>
              <a:rPr lang="en-US" sz="1000" b="1" kern="1200" dirty="0">
                <a:latin typeface="Arial" charset="0"/>
                <a:ea typeface="ヒラギノ角ゴ Pro W3" charset="-128"/>
              </a:rPr>
              <a:t>COMMUNITY COLLEGE RESEARCH CENTER</a:t>
            </a:r>
            <a:endParaRPr lang="en-US" sz="1000" kern="1200" dirty="0">
              <a:latin typeface="Arial" charset="0"/>
              <a:ea typeface="ヒラギノ角ゴ Pro W3" charset="-128"/>
            </a:endParaRPr>
          </a:p>
        </p:txBody>
      </p:sp>
      <p:sp>
        <p:nvSpPr>
          <p:cNvPr id="7" name="Rectangle 6"/>
          <p:cNvSpPr/>
          <p:nvPr userDrawn="1"/>
        </p:nvSpPr>
        <p:spPr bwMode="auto">
          <a:xfrm>
            <a:off x="650240" y="751389"/>
            <a:ext cx="11704320" cy="245646"/>
          </a:xfrm>
          <a:prstGeom prst="rect">
            <a:avLst/>
          </a:prstGeom>
          <a:solidFill>
            <a:srgbClr val="14131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5526" tIns="62763" rIns="125526" bIns="62763" numCol="1" rtlCol="0" anchor="t" anchorCtr="0" compatLnSpc="1">
            <a:prstTxWarp prst="textNoShape">
              <a:avLst/>
            </a:prstTxWarp>
          </a:bodyPr>
          <a:lstStyle/>
          <a:p>
            <a:pPr defTabSz="888868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>
              <a:latin typeface="Arial" charset="0"/>
              <a:ea typeface="ヒラギノ角ゴ Pro W3" charset="-12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392" y="2856990"/>
            <a:ext cx="11704320" cy="6364678"/>
          </a:xfrm>
        </p:spPr>
        <p:txBody>
          <a:bodyPr/>
          <a:lstStyle>
            <a:lvl1pPr>
              <a:buClr>
                <a:schemeClr val="tx1"/>
              </a:buClr>
              <a:defRPr>
                <a:solidFill>
                  <a:srgbClr val="FFFFFF"/>
                </a:solidFill>
              </a:defRPr>
            </a:lvl1pPr>
            <a:lvl2pPr>
              <a:buClr>
                <a:schemeClr val="tx1"/>
              </a:buClr>
              <a:defRPr>
                <a:solidFill>
                  <a:srgbClr val="FFFFFF"/>
                </a:solidFill>
              </a:defRPr>
            </a:lvl2pPr>
            <a:lvl3pPr>
              <a:buClr>
                <a:schemeClr val="tx1"/>
              </a:buClr>
              <a:defRPr>
                <a:solidFill>
                  <a:srgbClr val="FFFFFF"/>
                </a:solidFill>
              </a:defRPr>
            </a:lvl3pPr>
            <a:lvl4pPr>
              <a:buClr>
                <a:schemeClr val="tx1"/>
              </a:buClr>
              <a:defRPr>
                <a:solidFill>
                  <a:srgbClr val="FFFFFF"/>
                </a:solidFill>
              </a:defRPr>
            </a:lvl4pPr>
            <a:lvl5pPr>
              <a:buClr>
                <a:schemeClr val="tx1"/>
              </a:buCl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392" y="1083733"/>
            <a:ext cx="11704320" cy="1625600"/>
          </a:xfrm>
        </p:spPr>
        <p:txBody>
          <a:bodyPr anchor="ctr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107222766"/>
      </p:ext>
    </p:extLst>
  </p:cSld>
  <p:clrMapOvr>
    <a:masterClrMapping/>
  </p:clrMapOvr>
</p:sldLayout>
</file>

<file path=ppt/slideLayouts/slideLayout5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 bwMode="auto">
          <a:xfrm>
            <a:off x="0" y="0"/>
            <a:ext cx="13004800" cy="9753600"/>
          </a:xfrm>
          <a:prstGeom prst="rect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5526" tIns="62763" rIns="125526" bIns="62763" numCol="1" rtlCol="0" anchor="t" anchorCtr="0" compatLnSpc="1">
            <a:prstTxWarp prst="textNoShape">
              <a:avLst/>
            </a:prstTxWarp>
          </a:bodyPr>
          <a:lstStyle/>
          <a:p>
            <a:pPr defTabSz="888868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 dirty="0">
              <a:latin typeface="Arial" charset="0"/>
              <a:ea typeface="ヒラギノ角ゴ Pro W3" charset="-128"/>
            </a:endParaRPr>
          </a:p>
        </p:txBody>
      </p:sp>
      <p:sp>
        <p:nvSpPr>
          <p:cNvPr id="6" name="Text Box 9"/>
          <p:cNvSpPr txBox="1">
            <a:spLocks noChangeArrowheads="1"/>
          </p:cNvSpPr>
          <p:nvPr userDrawn="1"/>
        </p:nvSpPr>
        <p:spPr bwMode="auto">
          <a:xfrm>
            <a:off x="520192" y="398917"/>
            <a:ext cx="4623929" cy="2845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25526" tIns="62763" rIns="125526" bIns="62763">
            <a:prstTxWarp prst="textNoShape">
              <a:avLst/>
            </a:prstTxWarp>
            <a:spAutoFit/>
          </a:bodyPr>
          <a:lstStyle/>
          <a:p>
            <a:pPr defTabSz="888868" eaLnBrk="0" fontAlgn="base">
              <a:spcBef>
                <a:spcPts val="327"/>
              </a:spcBef>
              <a:spcAft>
                <a:spcPct val="0"/>
              </a:spcAft>
              <a:defRPr/>
            </a:pPr>
            <a:r>
              <a:rPr lang="en-US" sz="1000" b="1" kern="1200" dirty="0">
                <a:solidFill>
                  <a:srgbClr val="FFFFFF"/>
                </a:solidFill>
                <a:latin typeface="Arial" charset="0"/>
                <a:ea typeface="ヒラギノ角ゴ Pro W3" charset="-128"/>
              </a:rPr>
              <a:t>COMMUNITY COLLEGE RESEARCH CENTER</a:t>
            </a:r>
            <a:endParaRPr lang="en-US" sz="1000" kern="1200" dirty="0">
              <a:solidFill>
                <a:srgbClr val="FFFFFF"/>
              </a:solidFill>
              <a:latin typeface="Arial" charset="0"/>
              <a:ea typeface="ヒラギノ角ゴ Pro W3" charset="-128"/>
            </a:endParaRPr>
          </a:p>
        </p:txBody>
      </p:sp>
      <p:sp>
        <p:nvSpPr>
          <p:cNvPr id="7" name="Rectangle 6"/>
          <p:cNvSpPr/>
          <p:nvPr userDrawn="1"/>
        </p:nvSpPr>
        <p:spPr bwMode="auto">
          <a:xfrm>
            <a:off x="650240" y="751389"/>
            <a:ext cx="11704320" cy="245646"/>
          </a:xfrm>
          <a:prstGeom prst="rect">
            <a:avLst/>
          </a:prstGeom>
          <a:solidFill>
            <a:srgbClr val="0065A4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5526" tIns="62763" rIns="125526" bIns="62763" numCol="1" rtlCol="0" anchor="t" anchorCtr="0" compatLnSpc="1">
            <a:prstTxWarp prst="textNoShape">
              <a:avLst/>
            </a:prstTxWarp>
          </a:bodyPr>
          <a:lstStyle/>
          <a:p>
            <a:pPr defTabSz="888868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>
              <a:latin typeface="Arial" charset="0"/>
              <a:ea typeface="ヒラギノ角ゴ Pro W3" charset="-12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392" y="2856990"/>
            <a:ext cx="11704320" cy="6364678"/>
          </a:xfrm>
        </p:spPr>
        <p:txBody>
          <a:bodyPr/>
          <a:lstStyle>
            <a:lvl1pPr>
              <a:buClr>
                <a:schemeClr val="accent4"/>
              </a:buClr>
              <a:defRPr>
                <a:solidFill>
                  <a:srgbClr val="FFFFFF"/>
                </a:solidFill>
              </a:defRPr>
            </a:lvl1pPr>
            <a:lvl2pPr>
              <a:buClr>
                <a:schemeClr val="accent4"/>
              </a:buClr>
              <a:defRPr>
                <a:solidFill>
                  <a:srgbClr val="FFFFFF"/>
                </a:solidFill>
              </a:defRPr>
            </a:lvl2pPr>
            <a:lvl3pPr>
              <a:buClr>
                <a:schemeClr val="accent4"/>
              </a:buClr>
              <a:defRPr>
                <a:solidFill>
                  <a:srgbClr val="FFFFFF"/>
                </a:solidFill>
              </a:defRPr>
            </a:lvl3pPr>
            <a:lvl4pPr>
              <a:buClr>
                <a:schemeClr val="accent4"/>
              </a:buClr>
              <a:defRPr>
                <a:solidFill>
                  <a:srgbClr val="FFFFFF"/>
                </a:solidFill>
              </a:defRPr>
            </a:lvl4pPr>
            <a:lvl5pPr>
              <a:buClr>
                <a:schemeClr val="accent4"/>
              </a:buCl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392" y="1083733"/>
            <a:ext cx="11704320" cy="1625600"/>
          </a:xfrm>
        </p:spPr>
        <p:txBody>
          <a:bodyPr anchor="ctr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30557045"/>
      </p:ext>
    </p:extLst>
  </p:cSld>
  <p:clrMapOvr>
    <a:masterClrMapping/>
  </p:clrMapOvr>
</p:sldLayout>
</file>

<file path=ppt/slideLayouts/slideLayout5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7269" y="1083733"/>
            <a:ext cx="11704321" cy="1625600"/>
          </a:xfrm>
        </p:spPr>
        <p:txBody>
          <a:bodyPr anchor="ctr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476395" y="2848463"/>
            <a:ext cx="5659496" cy="6431959"/>
          </a:xfrm>
          <a:ln>
            <a:noFill/>
          </a:ln>
        </p:spPr>
        <p:txBody>
          <a:bodyPr/>
          <a:lstStyle>
            <a:lvl1pPr>
              <a:spcBef>
                <a:spcPts val="614"/>
              </a:spcBef>
              <a:buClr>
                <a:schemeClr val="bg2"/>
              </a:buClr>
              <a:defRPr/>
            </a:lvl1pPr>
            <a:lvl2pPr>
              <a:spcBef>
                <a:spcPts val="614"/>
              </a:spcBef>
              <a:buClr>
                <a:schemeClr val="bg2"/>
              </a:buClr>
              <a:defRPr/>
            </a:lvl2pPr>
            <a:lvl3pPr>
              <a:spcBef>
                <a:spcPts val="614"/>
              </a:spcBef>
              <a:buClr>
                <a:schemeClr val="bg2"/>
              </a:buClr>
              <a:defRPr/>
            </a:lvl3pPr>
            <a:lvl4pPr>
              <a:spcBef>
                <a:spcPts val="614"/>
              </a:spcBef>
              <a:buClr>
                <a:schemeClr val="bg2"/>
              </a:buClr>
              <a:defRPr/>
            </a:lvl4pPr>
            <a:lvl5pPr>
              <a:spcBef>
                <a:spcPts val="614"/>
              </a:spcBef>
              <a:buClr>
                <a:schemeClr val="bg2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6521219" y="2848463"/>
            <a:ext cx="5659496" cy="6431959"/>
          </a:xfrm>
          <a:ln>
            <a:noFill/>
          </a:ln>
        </p:spPr>
        <p:txBody>
          <a:bodyPr/>
          <a:lstStyle>
            <a:lvl1pPr>
              <a:spcBef>
                <a:spcPts val="614"/>
              </a:spcBef>
              <a:buClr>
                <a:schemeClr val="bg2"/>
              </a:buClr>
              <a:defRPr/>
            </a:lvl1pPr>
            <a:lvl2pPr>
              <a:spcBef>
                <a:spcPts val="614"/>
              </a:spcBef>
              <a:buClr>
                <a:schemeClr val="bg2"/>
              </a:buClr>
              <a:defRPr/>
            </a:lvl2pPr>
            <a:lvl3pPr>
              <a:spcBef>
                <a:spcPts val="614"/>
              </a:spcBef>
              <a:buClr>
                <a:schemeClr val="bg2"/>
              </a:buClr>
              <a:defRPr/>
            </a:lvl3pPr>
            <a:lvl4pPr>
              <a:spcBef>
                <a:spcPts val="614"/>
              </a:spcBef>
              <a:buClr>
                <a:schemeClr val="bg2"/>
              </a:buClr>
              <a:defRPr/>
            </a:lvl4pPr>
            <a:lvl5pPr>
              <a:spcBef>
                <a:spcPts val="614"/>
              </a:spcBef>
              <a:buClr>
                <a:schemeClr val="bg2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79936604"/>
      </p:ext>
    </p:extLst>
  </p:cSld>
  <p:clrMapOvr>
    <a:masterClrMapping/>
  </p:clrMapOvr>
</p:sldLayout>
</file>

<file path=ppt/slideLayouts/slideLayout5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 bwMode="auto">
          <a:xfrm>
            <a:off x="476395" y="3384410"/>
            <a:ext cx="5660250" cy="5449374"/>
          </a:xfrm>
          <a:prstGeom prst="rect">
            <a:avLst/>
          </a:prstGeom>
          <a:noFill/>
          <a:ln w="3175" cap="flat" cmpd="sng" algn="ctr">
            <a:solidFill>
              <a:srgbClr val="14131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125526" tIns="62763" rIns="125526" bIns="62763">
            <a:prstTxWarp prst="textNoShape">
              <a:avLst/>
            </a:prstTxWarp>
          </a:bodyPr>
          <a:lstStyle/>
          <a:p>
            <a:pPr defTabSz="888868" eaLnBrk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3400" kern="1200">
              <a:latin typeface="Arial" charset="0"/>
              <a:ea typeface="ヒラギノ角ゴ Pro W3" charset="-128"/>
            </a:endParaRPr>
          </a:p>
        </p:txBody>
      </p:sp>
      <p:sp>
        <p:nvSpPr>
          <p:cNvPr id="10" name="Rectangle 9"/>
          <p:cNvSpPr/>
          <p:nvPr userDrawn="1"/>
        </p:nvSpPr>
        <p:spPr bwMode="auto">
          <a:xfrm>
            <a:off x="6520467" y="3006457"/>
            <a:ext cx="5660248" cy="5827325"/>
          </a:xfrm>
          <a:prstGeom prst="rect">
            <a:avLst/>
          </a:prstGeom>
          <a:noFill/>
          <a:ln w="3175" cap="flat" cmpd="sng" algn="ctr">
            <a:solidFill>
              <a:srgbClr val="14131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125526" tIns="62763" rIns="125526" bIns="62763">
            <a:prstTxWarp prst="textNoShape">
              <a:avLst/>
            </a:prstTxWarp>
          </a:bodyPr>
          <a:lstStyle/>
          <a:p>
            <a:pPr defTabSz="888868" eaLnBrk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3400" kern="1200">
              <a:latin typeface="Arial" charset="0"/>
              <a:ea typeface="ヒラギノ角ゴ Pro W3" charset="-128"/>
            </a:endParaRP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6521219" y="3435133"/>
            <a:ext cx="5659496" cy="5396841"/>
          </a:xfrm>
          <a:ln>
            <a:noFill/>
          </a:ln>
        </p:spPr>
        <p:txBody>
          <a:bodyPr/>
          <a:lstStyle>
            <a:lvl1pPr>
              <a:buClr>
                <a:schemeClr val="bg2"/>
              </a:buClr>
              <a:defRPr/>
            </a:lvl1pPr>
            <a:lvl2pPr>
              <a:buClr>
                <a:schemeClr val="bg2"/>
              </a:buClr>
              <a:defRPr/>
            </a:lvl2pPr>
            <a:lvl3pPr>
              <a:buClr>
                <a:schemeClr val="bg2"/>
              </a:buClr>
              <a:defRPr/>
            </a:lvl3pPr>
            <a:lvl4pPr>
              <a:buClr>
                <a:schemeClr val="bg2"/>
              </a:buClr>
              <a:defRPr/>
            </a:lvl4pPr>
            <a:lvl5pPr>
              <a:buClr>
                <a:schemeClr val="bg2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7340" y="1083733"/>
            <a:ext cx="11718771" cy="1625600"/>
          </a:xfrm>
        </p:spPr>
        <p:txBody>
          <a:bodyPr anchor="ctr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476395" y="3435133"/>
            <a:ext cx="5659496" cy="5411291"/>
          </a:xfrm>
          <a:ln>
            <a:noFill/>
          </a:ln>
        </p:spPr>
        <p:txBody>
          <a:bodyPr/>
          <a:lstStyle>
            <a:lvl1pPr>
              <a:buClr>
                <a:schemeClr val="bg2"/>
              </a:buClr>
              <a:defRPr/>
            </a:lvl1pPr>
            <a:lvl2pPr>
              <a:buClr>
                <a:schemeClr val="bg2"/>
              </a:buClr>
              <a:defRPr/>
            </a:lvl2pPr>
            <a:lvl3pPr>
              <a:buClr>
                <a:schemeClr val="bg2"/>
              </a:buClr>
              <a:defRPr/>
            </a:lvl3pPr>
            <a:lvl4pPr>
              <a:buClr>
                <a:schemeClr val="bg2"/>
              </a:buClr>
              <a:defRPr/>
            </a:lvl4pPr>
            <a:lvl5pPr>
              <a:buClr>
                <a:schemeClr val="bg2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476395" y="3006459"/>
            <a:ext cx="5659496" cy="435750"/>
          </a:xfrm>
          <a:solidFill>
            <a:srgbClr val="0065A4"/>
          </a:solidFill>
          <a:ln>
            <a:noFill/>
          </a:ln>
        </p:spPr>
        <p:txBody>
          <a:bodyPr anchor="ctr"/>
          <a:lstStyle>
            <a:lvl1pPr marL="390633" indent="-152827" algn="l">
              <a:buFontTx/>
              <a:buNone/>
              <a:defRPr sz="17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2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6521219" y="3006459"/>
            <a:ext cx="5659496" cy="435750"/>
          </a:xfrm>
          <a:solidFill>
            <a:srgbClr val="0065A4"/>
          </a:solidFill>
          <a:ln>
            <a:noFill/>
          </a:ln>
        </p:spPr>
        <p:txBody>
          <a:bodyPr anchor="ctr"/>
          <a:lstStyle>
            <a:lvl1pPr marL="475658" indent="-322767" algn="l">
              <a:buFontTx/>
              <a:buNone/>
              <a:defRPr sz="17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40032435"/>
      </p:ext>
    </p:extLst>
  </p:cSld>
  <p:clrMapOvr>
    <a:masterClrMapping/>
  </p:clrMapOvr>
</p:sldLayout>
</file>

<file path=ppt/slideLayouts/slideLayout5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392" y="1083734"/>
            <a:ext cx="11697095" cy="1635082"/>
          </a:xfrm>
        </p:spPr>
        <p:txBody>
          <a:bodyPr anchor="ctr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Box 2"/>
          <p:cNvSpPr txBox="1"/>
          <p:nvPr userDrawn="1"/>
        </p:nvSpPr>
        <p:spPr>
          <a:xfrm>
            <a:off x="895886" y="4421634"/>
            <a:ext cx="262636" cy="656590"/>
          </a:xfrm>
          <a:prstGeom prst="rect">
            <a:avLst/>
          </a:prstGeom>
          <a:noFill/>
        </p:spPr>
        <p:txBody>
          <a:bodyPr wrap="none" lIns="125526" tIns="62763" rIns="125526" bIns="62763" rtlCol="0">
            <a:spAutoFit/>
          </a:bodyPr>
          <a:lstStyle/>
          <a:p>
            <a:pPr defTabSz="888868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 dirty="0">
              <a:latin typeface="Arial" charset="0"/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570613248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7801" y="650240"/>
            <a:ext cx="4194951" cy="2275840"/>
          </a:xfrm>
        </p:spPr>
        <p:txBody>
          <a:bodyPr anchor="b"/>
          <a:lstStyle>
            <a:lvl1pPr>
              <a:defRPr sz="4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529298" y="1404338"/>
            <a:ext cx="6583680" cy="6931378"/>
          </a:xfrm>
        </p:spPr>
        <p:txBody>
          <a:bodyPr/>
          <a:lstStyle>
            <a:lvl1pPr marL="0" indent="0">
              <a:buNone/>
              <a:defRPr sz="4600"/>
            </a:lvl1pPr>
            <a:lvl2pPr marL="615965" indent="0">
              <a:buNone/>
              <a:defRPr sz="4000"/>
            </a:lvl2pPr>
            <a:lvl3pPr marL="1231986" indent="0">
              <a:buNone/>
              <a:defRPr sz="3400"/>
            </a:lvl3pPr>
            <a:lvl4pPr marL="1847957" indent="0">
              <a:buNone/>
              <a:defRPr sz="2800"/>
            </a:lvl4pPr>
            <a:lvl5pPr marL="2463917" indent="0">
              <a:buNone/>
              <a:defRPr sz="2800"/>
            </a:lvl5pPr>
            <a:lvl6pPr marL="3079909" indent="0">
              <a:buNone/>
              <a:defRPr sz="2800"/>
            </a:lvl6pPr>
            <a:lvl7pPr marL="3695873" indent="0">
              <a:buNone/>
              <a:defRPr sz="2800"/>
            </a:lvl7pPr>
            <a:lvl8pPr marL="4311853" indent="0">
              <a:buNone/>
              <a:defRPr sz="2800"/>
            </a:lvl8pPr>
            <a:lvl9pPr marL="4927813" indent="0">
              <a:buNone/>
              <a:defRPr sz="28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97801" y="2926083"/>
            <a:ext cx="4194951" cy="5420925"/>
          </a:xfrm>
        </p:spPr>
        <p:txBody>
          <a:bodyPr/>
          <a:lstStyle>
            <a:lvl1pPr marL="0" indent="0">
              <a:buNone/>
              <a:defRPr sz="2300"/>
            </a:lvl1pPr>
            <a:lvl2pPr marL="615965" indent="0">
              <a:buNone/>
              <a:defRPr sz="2000"/>
            </a:lvl2pPr>
            <a:lvl3pPr marL="1231986" indent="0">
              <a:buNone/>
              <a:defRPr sz="1700"/>
            </a:lvl3pPr>
            <a:lvl4pPr marL="1847957" indent="0">
              <a:buNone/>
              <a:defRPr sz="1400"/>
            </a:lvl4pPr>
            <a:lvl5pPr marL="2463917" indent="0">
              <a:buNone/>
              <a:defRPr sz="1400"/>
            </a:lvl5pPr>
            <a:lvl6pPr marL="3079909" indent="0">
              <a:buNone/>
              <a:defRPr sz="1400"/>
            </a:lvl6pPr>
            <a:lvl7pPr marL="3695873" indent="0">
              <a:buNone/>
              <a:defRPr sz="1400"/>
            </a:lvl7pPr>
            <a:lvl8pPr marL="4311853" indent="0">
              <a:buNone/>
              <a:defRPr sz="1400"/>
            </a:lvl8pPr>
            <a:lvl9pPr marL="4927813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5934D-7610-4269-BA34-3BB6E1BF747A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3/19/18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F92A1F-C262-492F-8713-C803F59D72B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6924977"/>
      </p:ext>
    </p:extLst>
  </p:cSld>
  <p:clrMapOvr>
    <a:masterClrMapping/>
  </p:clrMapOvr>
</p:sldLayout>
</file>

<file path=ppt/slideLayouts/slideLayout5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7269" y="1067930"/>
            <a:ext cx="11704321" cy="1635082"/>
          </a:xfrm>
        </p:spPr>
        <p:txBody>
          <a:bodyPr anchor="ctr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476395" y="2831040"/>
            <a:ext cx="5659496" cy="6012159"/>
          </a:xfrm>
          <a:ln>
            <a:noFill/>
          </a:ln>
        </p:spPr>
        <p:txBody>
          <a:bodyPr/>
          <a:lstStyle>
            <a:lvl1pPr>
              <a:buClr>
                <a:schemeClr val="bg2"/>
              </a:buClr>
              <a:defRPr/>
            </a:lvl1pPr>
            <a:lvl2pPr>
              <a:buClr>
                <a:schemeClr val="bg2"/>
              </a:buClr>
              <a:defRPr/>
            </a:lvl2pPr>
            <a:lvl3pPr>
              <a:buClr>
                <a:schemeClr val="bg2"/>
              </a:buClr>
              <a:defRPr/>
            </a:lvl3pPr>
            <a:lvl4pPr>
              <a:buClr>
                <a:schemeClr val="bg2"/>
              </a:buClr>
              <a:defRPr/>
            </a:lvl4pPr>
            <a:lvl5pPr>
              <a:buClr>
                <a:schemeClr val="bg2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Chart Placeholder 6"/>
          <p:cNvSpPr>
            <a:spLocks noGrp="1"/>
          </p:cNvSpPr>
          <p:nvPr>
            <p:ph type="chart" sz="quarter" idx="12"/>
          </p:nvPr>
        </p:nvSpPr>
        <p:spPr>
          <a:xfrm>
            <a:off x="6497889" y="2818160"/>
            <a:ext cx="5682826" cy="6024201"/>
          </a:xfrm>
        </p:spPr>
        <p:txBody>
          <a:bodyPr/>
          <a:lstStyle/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1522815054"/>
      </p:ext>
    </p:extLst>
  </p:cSld>
  <p:clrMapOvr>
    <a:masterClrMapping/>
  </p:clrMapOvr>
</p:sldLayout>
</file>

<file path=ppt/slideLayouts/slideLayout5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7" name="Chart Placeholder 6"/>
          <p:cNvSpPr>
            <a:spLocks noGrp="1"/>
          </p:cNvSpPr>
          <p:nvPr>
            <p:ph type="chart" sz="quarter" idx="12"/>
          </p:nvPr>
        </p:nvSpPr>
        <p:spPr>
          <a:xfrm>
            <a:off x="6497889" y="3131738"/>
            <a:ext cx="5682826" cy="5839367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6" name="Chart Placeholder 6"/>
          <p:cNvSpPr>
            <a:spLocks noGrp="1"/>
          </p:cNvSpPr>
          <p:nvPr>
            <p:ph type="chart" sz="quarter" idx="13"/>
          </p:nvPr>
        </p:nvSpPr>
        <p:spPr>
          <a:xfrm>
            <a:off x="476395" y="3131738"/>
            <a:ext cx="5682826" cy="5839367"/>
          </a:xfrm>
        </p:spPr>
        <p:txBody>
          <a:bodyPr/>
          <a:lstStyle/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1925829271"/>
      </p:ext>
    </p:extLst>
  </p:cSld>
  <p:clrMapOvr>
    <a:masterClrMapping/>
  </p:clrMapOvr>
</p:sldLayout>
</file>

<file path=ppt/slideLayouts/slideLayout53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 bwMode="auto">
          <a:xfrm>
            <a:off x="0" y="0"/>
            <a:ext cx="13004800" cy="9753600"/>
          </a:xfrm>
          <a:prstGeom prst="rect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5640" tIns="62821" rIns="125640" bIns="62821" numCol="1" rtlCol="0" anchor="t" anchorCtr="0" compatLnSpc="1">
            <a:prstTxWarp prst="textNoShape">
              <a:avLst/>
            </a:prstTxWarp>
          </a:bodyPr>
          <a:lstStyle/>
          <a:p>
            <a:pPr defTabSz="889642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 baseline="-25000" dirty="0">
              <a:latin typeface="Arial" charset="0"/>
              <a:ea typeface="ヒラギノ角ゴ Pro W3" charset="-12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392" y="5641763"/>
            <a:ext cx="11704320" cy="3067419"/>
          </a:xfrm>
        </p:spPr>
        <p:txBody>
          <a:bodyPr/>
          <a:lstStyle>
            <a:lvl1pPr marL="0" indent="0">
              <a:spcAft>
                <a:spcPts val="0"/>
              </a:spcAft>
              <a:buFontTx/>
              <a:buNone/>
              <a:tabLst>
                <a:tab pos="1257811" algn="l"/>
              </a:tabLst>
              <a:defRPr sz="2800" b="1">
                <a:solidFill>
                  <a:srgbClr val="FFFFFF"/>
                </a:solidFill>
              </a:defRPr>
            </a:lvl1pPr>
            <a:lvl2pPr marL="0" indent="0">
              <a:spcAft>
                <a:spcPts val="0"/>
              </a:spcAft>
              <a:buFontTx/>
              <a:buNone/>
              <a:tabLst>
                <a:tab pos="943227" algn="l"/>
              </a:tabLst>
              <a:defRPr sz="1400" b="1">
                <a:solidFill>
                  <a:srgbClr val="FFFFFF"/>
                </a:solidFill>
              </a:defRPr>
            </a:lvl2pPr>
            <a:lvl3pPr marL="1257811" indent="-1257811">
              <a:spcAft>
                <a:spcPts val="0"/>
              </a:spcAft>
              <a:buFontTx/>
              <a:buNone/>
              <a:tabLst/>
              <a:defRPr sz="1400" b="0">
                <a:solidFill>
                  <a:srgbClr val="FFFFFF"/>
                </a:solidFill>
              </a:defRPr>
            </a:lvl3pPr>
            <a:lvl4pPr marL="1257811" indent="-1257811">
              <a:spcAft>
                <a:spcPts val="0"/>
              </a:spcAft>
              <a:buFontTx/>
              <a:buNone/>
              <a:tabLst/>
              <a:defRPr sz="1400">
                <a:solidFill>
                  <a:srgbClr val="FFFFFF"/>
                </a:solidFill>
              </a:defRPr>
            </a:lvl4pPr>
            <a:lvl5pPr marL="1257811" indent="-1257811">
              <a:spcAft>
                <a:spcPts val="0"/>
              </a:spcAft>
              <a:buFontTx/>
              <a:buNone/>
              <a:tabLst/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392" y="2061355"/>
            <a:ext cx="11704320" cy="3564278"/>
          </a:xfrm>
        </p:spPr>
        <p:txBody>
          <a:bodyPr anchor="t"/>
          <a:lstStyle>
            <a:lvl1pPr>
              <a:defRPr sz="71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Subtitle 8"/>
          <p:cNvSpPr txBox="1">
            <a:spLocks/>
          </p:cNvSpPr>
          <p:nvPr userDrawn="1"/>
        </p:nvSpPr>
        <p:spPr bwMode="auto">
          <a:xfrm>
            <a:off x="10747022" y="1046880"/>
            <a:ext cx="1596700" cy="2256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25640" tIns="62821" rIns="125640" bIns="62821" numCol="1" anchor="t" anchorCtr="0" compatLnSpc="1">
            <a:prstTxWarp prst="textNoShape">
              <a:avLst/>
            </a:prstTxWarp>
          </a:bodyPr>
          <a:lstStyle/>
          <a:p>
            <a:pPr algn="r" defTabSz="889642" eaLnBrk="0" fontAlgn="base">
              <a:spcBef>
                <a:spcPct val="20000"/>
              </a:spcBef>
              <a:spcAft>
                <a:spcPts val="853"/>
              </a:spcAft>
              <a:buClr>
                <a:srgbClr val="A3B222"/>
              </a:buClr>
              <a:defRPr/>
            </a:pPr>
            <a:endParaRPr lang="en-US" b="1" dirty="0">
              <a:solidFill>
                <a:srgbClr val="FFFFFF"/>
              </a:solidFill>
              <a:latin typeface="Arial" charset="0"/>
              <a:ea typeface="ヒラギノ角ゴ Pro W3" charset="-128"/>
            </a:endParaRP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625" y="372594"/>
            <a:ext cx="5036776" cy="979614"/>
          </a:xfrm>
          <a:prstGeom prst="rect">
            <a:avLst/>
          </a:prstGeom>
        </p:spPr>
      </p:pic>
      <p:sp>
        <p:nvSpPr>
          <p:cNvPr id="12" name="Rectangle 11"/>
          <p:cNvSpPr/>
          <p:nvPr userDrawn="1"/>
        </p:nvSpPr>
        <p:spPr bwMode="auto">
          <a:xfrm>
            <a:off x="650240" y="1589476"/>
            <a:ext cx="11704320" cy="245646"/>
          </a:xfrm>
          <a:prstGeom prst="rect">
            <a:avLst/>
          </a:prstGeom>
          <a:solidFill>
            <a:schemeClr val="bg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5640" tIns="62821" rIns="125640" bIns="62821" numCol="1" rtlCol="0" anchor="t" anchorCtr="0" compatLnSpc="1">
            <a:prstTxWarp prst="textNoShape">
              <a:avLst/>
            </a:prstTxWarp>
          </a:bodyPr>
          <a:lstStyle/>
          <a:p>
            <a:pPr defTabSz="889642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 dirty="0">
              <a:latin typeface="Arial" charset="0"/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380593412"/>
      </p:ext>
    </p:extLst>
  </p:cSld>
  <p:clrMapOvr>
    <a:masterClrMapping/>
  </p:clrMapOvr>
</p:sldLayout>
</file>

<file path=ppt/slideLayouts/slideLayout53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 bwMode="auto">
          <a:xfrm>
            <a:off x="0" y="0"/>
            <a:ext cx="13004800" cy="9753600"/>
          </a:xfrm>
          <a:prstGeom prst="rect">
            <a:avLst/>
          </a:prstGeom>
          <a:solidFill>
            <a:srgbClr val="0065A4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5640" tIns="62821" rIns="125640" bIns="62821" numCol="1" rtlCol="0" anchor="t" anchorCtr="0" compatLnSpc="1">
            <a:prstTxWarp prst="textNoShape">
              <a:avLst/>
            </a:prstTxWarp>
          </a:bodyPr>
          <a:lstStyle/>
          <a:p>
            <a:pPr defTabSz="889642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 dirty="0">
              <a:latin typeface="Arial" charset="0"/>
              <a:ea typeface="ヒラギノ角ゴ Pro W3" charset="-12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392" y="5641763"/>
            <a:ext cx="11704320" cy="3067419"/>
          </a:xfrm>
        </p:spPr>
        <p:txBody>
          <a:bodyPr/>
          <a:lstStyle>
            <a:lvl1pPr marL="0" indent="0">
              <a:spcAft>
                <a:spcPts val="0"/>
              </a:spcAft>
              <a:buFontTx/>
              <a:buNone/>
              <a:tabLst>
                <a:tab pos="1257811" algn="l"/>
              </a:tabLst>
              <a:defRPr sz="2800" b="1">
                <a:solidFill>
                  <a:srgbClr val="FFFFFF"/>
                </a:solidFill>
              </a:defRPr>
            </a:lvl1pPr>
            <a:lvl2pPr marL="0" indent="0">
              <a:spcAft>
                <a:spcPts val="0"/>
              </a:spcAft>
              <a:buFontTx/>
              <a:buNone/>
              <a:tabLst>
                <a:tab pos="943227" algn="l"/>
              </a:tabLst>
              <a:defRPr sz="1400" b="1">
                <a:solidFill>
                  <a:srgbClr val="FFFFFF"/>
                </a:solidFill>
              </a:defRPr>
            </a:lvl2pPr>
            <a:lvl3pPr marL="1257811" indent="-1257811">
              <a:spcAft>
                <a:spcPts val="0"/>
              </a:spcAft>
              <a:buFontTx/>
              <a:buNone/>
              <a:tabLst/>
              <a:defRPr sz="1400" b="0">
                <a:solidFill>
                  <a:srgbClr val="FFFFFF"/>
                </a:solidFill>
              </a:defRPr>
            </a:lvl3pPr>
            <a:lvl4pPr marL="1257811" indent="-1257811">
              <a:spcAft>
                <a:spcPts val="0"/>
              </a:spcAft>
              <a:buFontTx/>
              <a:buNone/>
              <a:tabLst/>
              <a:defRPr sz="1400">
                <a:solidFill>
                  <a:srgbClr val="FFFFFF"/>
                </a:solidFill>
              </a:defRPr>
            </a:lvl4pPr>
            <a:lvl5pPr marL="1257811" indent="-1257811">
              <a:spcAft>
                <a:spcPts val="0"/>
              </a:spcAft>
              <a:buFontTx/>
              <a:buNone/>
              <a:tabLst/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392" y="2061355"/>
            <a:ext cx="11704320" cy="3564278"/>
          </a:xfrm>
        </p:spPr>
        <p:txBody>
          <a:bodyPr anchor="t"/>
          <a:lstStyle>
            <a:lvl1pPr>
              <a:defRPr sz="71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Subtitle 8"/>
          <p:cNvSpPr txBox="1">
            <a:spLocks/>
          </p:cNvSpPr>
          <p:nvPr userDrawn="1"/>
        </p:nvSpPr>
        <p:spPr bwMode="auto">
          <a:xfrm>
            <a:off x="10747022" y="1046880"/>
            <a:ext cx="1596700" cy="2256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25640" tIns="62821" rIns="125640" bIns="62821" numCol="1" anchor="t" anchorCtr="0" compatLnSpc="1">
            <a:prstTxWarp prst="textNoShape">
              <a:avLst/>
            </a:prstTxWarp>
          </a:bodyPr>
          <a:lstStyle/>
          <a:p>
            <a:pPr algn="r" defTabSz="889642" eaLnBrk="0" fontAlgn="base">
              <a:spcBef>
                <a:spcPct val="20000"/>
              </a:spcBef>
              <a:spcAft>
                <a:spcPts val="853"/>
              </a:spcAft>
              <a:buClr>
                <a:srgbClr val="A3B222"/>
              </a:buClr>
              <a:defRPr/>
            </a:pPr>
            <a:r>
              <a:rPr lang="en-US" b="1" dirty="0">
                <a:latin typeface="Arial" charset="0"/>
                <a:ea typeface="ヒラギノ角ゴ Pro W3" charset="-128"/>
              </a:rPr>
              <a:t>February 2, 2016</a:t>
            </a:r>
          </a:p>
        </p:txBody>
      </p:sp>
      <p:sp>
        <p:nvSpPr>
          <p:cNvPr id="12" name="Rectangle 11"/>
          <p:cNvSpPr/>
          <p:nvPr userDrawn="1"/>
        </p:nvSpPr>
        <p:spPr bwMode="auto">
          <a:xfrm>
            <a:off x="650240" y="1589476"/>
            <a:ext cx="11704320" cy="245646"/>
          </a:xfrm>
          <a:prstGeom prst="rect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5640" tIns="62821" rIns="125640" bIns="62821" numCol="1" rtlCol="0" anchor="t" anchorCtr="0" compatLnSpc="1">
            <a:prstTxWarp prst="textNoShape">
              <a:avLst/>
            </a:prstTxWarp>
          </a:bodyPr>
          <a:lstStyle/>
          <a:p>
            <a:pPr defTabSz="889642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 dirty="0">
              <a:latin typeface="Arial" charset="0"/>
              <a:ea typeface="ヒラギノ角ゴ Pro W3" charset="-128"/>
            </a:endParaRPr>
          </a:p>
        </p:txBody>
      </p:sp>
      <p:pic>
        <p:nvPicPr>
          <p:cNvPr id="10" name="Picture 9" descr="CCRC_logo_reverse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17898" y="130048"/>
            <a:ext cx="4473651" cy="1509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8330163"/>
      </p:ext>
    </p:extLst>
  </p:cSld>
  <p:clrMapOvr>
    <a:masterClrMapping/>
  </p:clrMapOvr>
</p:sldLayout>
</file>

<file path=ppt/slideLayouts/slideLayout5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 bwMode="auto">
          <a:xfrm>
            <a:off x="0" y="0"/>
            <a:ext cx="13004800" cy="9753600"/>
          </a:xfrm>
          <a:prstGeom prst="rect">
            <a:avLst/>
          </a:prstGeom>
          <a:solidFill>
            <a:srgbClr val="0065A4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5640" tIns="62821" rIns="125640" bIns="62821" numCol="1" rtlCol="0" anchor="t" anchorCtr="0" compatLnSpc="1">
            <a:prstTxWarp prst="textNoShape">
              <a:avLst/>
            </a:prstTxWarp>
          </a:bodyPr>
          <a:lstStyle/>
          <a:p>
            <a:pPr defTabSz="889642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 dirty="0">
              <a:latin typeface="Arial" charset="0"/>
              <a:ea typeface="ヒラギノ角ゴ Pro W3" charset="-128"/>
            </a:endParaRPr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76392" y="1067928"/>
            <a:ext cx="11704320" cy="5477370"/>
          </a:xfrm>
        </p:spPr>
        <p:txBody>
          <a:bodyPr anchor="t"/>
          <a:lstStyle>
            <a:lvl1pPr>
              <a:spcBef>
                <a:spcPts val="0"/>
              </a:spcBef>
              <a:defRPr sz="85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76392" y="6546229"/>
            <a:ext cx="7610216" cy="1250809"/>
          </a:xfrm>
        </p:spPr>
        <p:txBody>
          <a:bodyPr/>
          <a:lstStyle>
            <a:lvl1pPr marL="0" indent="0">
              <a:spcAft>
                <a:spcPts val="853"/>
              </a:spcAft>
              <a:buFontTx/>
              <a:buNone/>
              <a:defRPr sz="28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8" name="Text Box 9"/>
          <p:cNvSpPr txBox="1">
            <a:spLocks noChangeArrowheads="1"/>
          </p:cNvSpPr>
          <p:nvPr userDrawn="1"/>
        </p:nvSpPr>
        <p:spPr bwMode="auto">
          <a:xfrm>
            <a:off x="8351972" y="413342"/>
            <a:ext cx="4132638" cy="2845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25640" tIns="62821" rIns="125640" bIns="62821">
            <a:prstTxWarp prst="textNoShape">
              <a:avLst/>
            </a:prstTxWarp>
            <a:spAutoFit/>
          </a:bodyPr>
          <a:lstStyle/>
          <a:p>
            <a:pPr algn="r" defTabSz="889642" eaLnBrk="0" fontAlgn="base">
              <a:spcBef>
                <a:spcPts val="327"/>
              </a:spcBef>
              <a:spcAft>
                <a:spcPct val="0"/>
              </a:spcAft>
              <a:defRPr/>
            </a:pPr>
            <a:r>
              <a:rPr lang="en-US" sz="1000" b="1" kern="1200" dirty="0">
                <a:latin typeface="Arial" charset="0"/>
                <a:ea typeface="ヒラギノ角ゴ Pro W3" charset="-128"/>
              </a:rPr>
              <a:t>CCRC/ February 2, 2016</a:t>
            </a:r>
            <a:endParaRPr lang="en-US" sz="1000" kern="1200" dirty="0">
              <a:latin typeface="Arial" charset="0"/>
              <a:ea typeface="ヒラギノ角ゴ Pro W3" charset="-128"/>
            </a:endParaRPr>
          </a:p>
        </p:txBody>
      </p:sp>
      <p:sp>
        <p:nvSpPr>
          <p:cNvPr id="9" name="Text Box 9"/>
          <p:cNvSpPr txBox="1">
            <a:spLocks noChangeArrowheads="1"/>
          </p:cNvSpPr>
          <p:nvPr userDrawn="1"/>
        </p:nvSpPr>
        <p:spPr bwMode="auto">
          <a:xfrm>
            <a:off x="520192" y="398893"/>
            <a:ext cx="4623929" cy="2845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25640" tIns="62821" rIns="125640" bIns="62821">
            <a:prstTxWarp prst="textNoShape">
              <a:avLst/>
            </a:prstTxWarp>
            <a:spAutoFit/>
          </a:bodyPr>
          <a:lstStyle/>
          <a:p>
            <a:pPr defTabSz="889642" eaLnBrk="0" fontAlgn="base">
              <a:spcBef>
                <a:spcPts val="327"/>
              </a:spcBef>
              <a:spcAft>
                <a:spcPct val="0"/>
              </a:spcAft>
              <a:defRPr/>
            </a:pPr>
            <a:r>
              <a:rPr lang="en-US" sz="1000" b="1" kern="1200" dirty="0">
                <a:latin typeface="Arial" charset="0"/>
                <a:ea typeface="ヒラギノ角ゴ Pro W3" charset="-128"/>
              </a:rPr>
              <a:t>COMMUNITY COLLEGE RESEARCH CENTER</a:t>
            </a:r>
            <a:endParaRPr lang="en-US" sz="1000" kern="1200" dirty="0">
              <a:latin typeface="Arial" charset="0"/>
              <a:ea typeface="ヒラギノ角ゴ Pro W3" charset="-128"/>
            </a:endParaRPr>
          </a:p>
        </p:txBody>
      </p:sp>
      <p:sp>
        <p:nvSpPr>
          <p:cNvPr id="10" name="Rectangle 9"/>
          <p:cNvSpPr/>
          <p:nvPr userDrawn="1"/>
        </p:nvSpPr>
        <p:spPr bwMode="auto">
          <a:xfrm>
            <a:off x="650240" y="751389"/>
            <a:ext cx="11704320" cy="245646"/>
          </a:xfrm>
          <a:prstGeom prst="rect">
            <a:avLst/>
          </a:prstGeom>
          <a:solidFill>
            <a:srgbClr val="14131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5640" tIns="62821" rIns="125640" bIns="62821" numCol="1" rtlCol="0" anchor="t" anchorCtr="0" compatLnSpc="1">
            <a:prstTxWarp prst="textNoShape">
              <a:avLst/>
            </a:prstTxWarp>
          </a:bodyPr>
          <a:lstStyle/>
          <a:p>
            <a:pPr defTabSz="889642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>
              <a:latin typeface="Arial" charset="0"/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046494171"/>
      </p:ext>
    </p:extLst>
  </p:cSld>
  <p:clrMapOvr>
    <a:masterClrMapping/>
  </p:clrMapOvr>
</p:sldLayout>
</file>

<file path=ppt/slideLayouts/slideLayout5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462847" y="1068784"/>
            <a:ext cx="11971694" cy="5463371"/>
          </a:xfrm>
        </p:spPr>
        <p:txBody>
          <a:bodyPr anchor="t"/>
          <a:lstStyle>
            <a:lvl1pPr>
              <a:spcBef>
                <a:spcPts val="0"/>
              </a:spcBef>
              <a:defRPr sz="8500">
                <a:solidFill>
                  <a:srgbClr val="141313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br>
              <a:rPr lang="en-US" dirty="0"/>
            </a:br>
            <a:endParaRPr lang="en-US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76393" y="6530424"/>
            <a:ext cx="7784064" cy="1250809"/>
          </a:xfrm>
        </p:spPr>
        <p:txBody>
          <a:bodyPr/>
          <a:lstStyle>
            <a:lvl1pPr marL="0" indent="0">
              <a:spcAft>
                <a:spcPts val="853"/>
              </a:spcAft>
              <a:buFontTx/>
              <a:buNone/>
              <a:defRPr sz="2800" b="1">
                <a:solidFill>
                  <a:srgbClr val="141313"/>
                </a:solidFill>
              </a:defRPr>
            </a:lvl1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189519119"/>
      </p:ext>
    </p:extLst>
  </p:cSld>
  <p:clrMapOvr>
    <a:masterClrMapping/>
  </p:clrMapOvr>
</p:sldLayout>
</file>

<file path=ppt/slideLayouts/slideLayout5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392" y="2856990"/>
            <a:ext cx="11704320" cy="6364678"/>
          </a:xfrm>
        </p:spPr>
        <p:txBody>
          <a:bodyPr/>
          <a:lstStyle>
            <a:lvl1pPr>
              <a:buClr>
                <a:schemeClr val="bg2"/>
              </a:buClr>
              <a:defRPr/>
            </a:lvl1pPr>
            <a:lvl2pPr>
              <a:buClr>
                <a:schemeClr val="bg2"/>
              </a:buClr>
              <a:defRPr/>
            </a:lvl2pPr>
            <a:lvl3pPr>
              <a:buClr>
                <a:schemeClr val="bg2"/>
              </a:buClr>
              <a:defRPr/>
            </a:lvl3pPr>
            <a:lvl4pPr>
              <a:buClr>
                <a:schemeClr val="bg2"/>
              </a:buClr>
              <a:defRPr/>
            </a:lvl4pPr>
            <a:lvl5pPr>
              <a:buClr>
                <a:schemeClr val="bg2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392" y="1083733"/>
            <a:ext cx="11704320" cy="1625600"/>
          </a:xfrm>
        </p:spPr>
        <p:txBody>
          <a:bodyPr anchor="ctr"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78737602"/>
      </p:ext>
    </p:extLst>
  </p:cSld>
  <p:clrMapOvr>
    <a:masterClrMapping/>
  </p:clrMapOvr>
</p:sldLayout>
</file>

<file path=ppt/slideLayouts/slideLayout5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 bwMode="auto">
          <a:xfrm>
            <a:off x="0" y="0"/>
            <a:ext cx="13004800" cy="9753600"/>
          </a:xfrm>
          <a:prstGeom prst="rect">
            <a:avLst/>
          </a:prstGeom>
          <a:solidFill>
            <a:schemeClr val="bg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5640" tIns="62821" rIns="125640" bIns="62821" numCol="1" rtlCol="0" anchor="t" anchorCtr="0" compatLnSpc="1">
            <a:prstTxWarp prst="textNoShape">
              <a:avLst/>
            </a:prstTxWarp>
          </a:bodyPr>
          <a:lstStyle/>
          <a:p>
            <a:pPr defTabSz="889642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 dirty="0">
              <a:latin typeface="Arial" charset="0"/>
              <a:ea typeface="ヒラギノ角ゴ Pro W3" charset="-128"/>
            </a:endParaRPr>
          </a:p>
        </p:txBody>
      </p:sp>
      <p:sp>
        <p:nvSpPr>
          <p:cNvPr id="5" name="Text Box 9"/>
          <p:cNvSpPr txBox="1">
            <a:spLocks noChangeArrowheads="1"/>
          </p:cNvSpPr>
          <p:nvPr userDrawn="1"/>
        </p:nvSpPr>
        <p:spPr bwMode="auto">
          <a:xfrm>
            <a:off x="8351972" y="413342"/>
            <a:ext cx="4132638" cy="2845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25640" tIns="62821" rIns="125640" bIns="62821">
            <a:prstTxWarp prst="textNoShape">
              <a:avLst/>
            </a:prstTxWarp>
            <a:spAutoFit/>
          </a:bodyPr>
          <a:lstStyle/>
          <a:p>
            <a:pPr algn="r" defTabSz="889642" eaLnBrk="0" fontAlgn="base">
              <a:spcBef>
                <a:spcPts val="327"/>
              </a:spcBef>
              <a:spcAft>
                <a:spcPct val="0"/>
              </a:spcAft>
              <a:defRPr/>
            </a:pPr>
            <a:r>
              <a:rPr lang="en-US" sz="1000" b="1" kern="1200" dirty="0">
                <a:latin typeface="Arial" charset="0"/>
                <a:ea typeface="ヒラギノ角ゴ Pro W3" charset="-128"/>
              </a:rPr>
              <a:t>CCRC/ February 2, 2016</a:t>
            </a:r>
            <a:endParaRPr lang="en-US" sz="1000" kern="1200" dirty="0">
              <a:latin typeface="Arial" charset="0"/>
              <a:ea typeface="ヒラギノ角ゴ Pro W3" charset="-128"/>
            </a:endParaRPr>
          </a:p>
        </p:txBody>
      </p:sp>
      <p:sp>
        <p:nvSpPr>
          <p:cNvPr id="6" name="Text Box 9"/>
          <p:cNvSpPr txBox="1">
            <a:spLocks noChangeArrowheads="1"/>
          </p:cNvSpPr>
          <p:nvPr userDrawn="1"/>
        </p:nvSpPr>
        <p:spPr bwMode="auto">
          <a:xfrm>
            <a:off x="520192" y="398893"/>
            <a:ext cx="4623929" cy="2845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25640" tIns="62821" rIns="125640" bIns="62821">
            <a:prstTxWarp prst="textNoShape">
              <a:avLst/>
            </a:prstTxWarp>
            <a:spAutoFit/>
          </a:bodyPr>
          <a:lstStyle/>
          <a:p>
            <a:pPr defTabSz="889642" eaLnBrk="0" fontAlgn="base">
              <a:spcBef>
                <a:spcPts val="327"/>
              </a:spcBef>
              <a:spcAft>
                <a:spcPct val="0"/>
              </a:spcAft>
              <a:defRPr/>
            </a:pPr>
            <a:r>
              <a:rPr lang="en-US" sz="1000" b="1" kern="1200" dirty="0">
                <a:latin typeface="Arial" charset="0"/>
                <a:ea typeface="ヒラギノ角ゴ Pro W3" charset="-128"/>
              </a:rPr>
              <a:t>COMMUNITY COLLEGE RESEARCH CENTER</a:t>
            </a:r>
            <a:endParaRPr lang="en-US" sz="1000" kern="1200" dirty="0">
              <a:latin typeface="Arial" charset="0"/>
              <a:ea typeface="ヒラギノ角ゴ Pro W3" charset="-128"/>
            </a:endParaRPr>
          </a:p>
        </p:txBody>
      </p:sp>
      <p:sp>
        <p:nvSpPr>
          <p:cNvPr id="7" name="Rectangle 6"/>
          <p:cNvSpPr/>
          <p:nvPr userDrawn="1"/>
        </p:nvSpPr>
        <p:spPr bwMode="auto">
          <a:xfrm>
            <a:off x="650240" y="751389"/>
            <a:ext cx="11704320" cy="245646"/>
          </a:xfrm>
          <a:prstGeom prst="rect">
            <a:avLst/>
          </a:prstGeom>
          <a:solidFill>
            <a:srgbClr val="14131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5640" tIns="62821" rIns="125640" bIns="62821" numCol="1" rtlCol="0" anchor="t" anchorCtr="0" compatLnSpc="1">
            <a:prstTxWarp prst="textNoShape">
              <a:avLst/>
            </a:prstTxWarp>
          </a:bodyPr>
          <a:lstStyle/>
          <a:p>
            <a:pPr defTabSz="889642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>
              <a:latin typeface="Arial" charset="0"/>
              <a:ea typeface="ヒラギノ角ゴ Pro W3" charset="-12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392" y="2856990"/>
            <a:ext cx="11704320" cy="6364678"/>
          </a:xfrm>
        </p:spPr>
        <p:txBody>
          <a:bodyPr/>
          <a:lstStyle>
            <a:lvl1pPr>
              <a:buClr>
                <a:schemeClr val="tx1"/>
              </a:buClr>
              <a:defRPr>
                <a:solidFill>
                  <a:srgbClr val="FFFFFF"/>
                </a:solidFill>
              </a:defRPr>
            </a:lvl1pPr>
            <a:lvl2pPr>
              <a:buClr>
                <a:schemeClr val="tx1"/>
              </a:buClr>
              <a:defRPr>
                <a:solidFill>
                  <a:srgbClr val="FFFFFF"/>
                </a:solidFill>
              </a:defRPr>
            </a:lvl2pPr>
            <a:lvl3pPr>
              <a:buClr>
                <a:schemeClr val="tx1"/>
              </a:buClr>
              <a:defRPr>
                <a:solidFill>
                  <a:srgbClr val="FFFFFF"/>
                </a:solidFill>
              </a:defRPr>
            </a:lvl3pPr>
            <a:lvl4pPr>
              <a:buClr>
                <a:schemeClr val="tx1"/>
              </a:buClr>
              <a:defRPr>
                <a:solidFill>
                  <a:srgbClr val="FFFFFF"/>
                </a:solidFill>
              </a:defRPr>
            </a:lvl4pPr>
            <a:lvl5pPr>
              <a:buClr>
                <a:schemeClr val="tx1"/>
              </a:buCl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392" y="1083733"/>
            <a:ext cx="11704320" cy="1625600"/>
          </a:xfrm>
        </p:spPr>
        <p:txBody>
          <a:bodyPr anchor="ctr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894996300"/>
      </p:ext>
    </p:extLst>
  </p:cSld>
  <p:clrMapOvr>
    <a:masterClrMapping/>
  </p:clrMapOvr>
</p:sldLayout>
</file>

<file path=ppt/slideLayouts/slideLayout5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 bwMode="auto">
          <a:xfrm>
            <a:off x="0" y="0"/>
            <a:ext cx="13004800" cy="9753600"/>
          </a:xfrm>
          <a:prstGeom prst="rect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5640" tIns="62821" rIns="125640" bIns="62821" numCol="1" rtlCol="0" anchor="t" anchorCtr="0" compatLnSpc="1">
            <a:prstTxWarp prst="textNoShape">
              <a:avLst/>
            </a:prstTxWarp>
          </a:bodyPr>
          <a:lstStyle/>
          <a:p>
            <a:pPr defTabSz="889642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 dirty="0">
              <a:latin typeface="Arial" charset="0"/>
              <a:ea typeface="ヒラギノ角ゴ Pro W3" charset="-128"/>
            </a:endParaRPr>
          </a:p>
        </p:txBody>
      </p:sp>
      <p:sp>
        <p:nvSpPr>
          <p:cNvPr id="6" name="Text Box 9"/>
          <p:cNvSpPr txBox="1">
            <a:spLocks noChangeArrowheads="1"/>
          </p:cNvSpPr>
          <p:nvPr userDrawn="1"/>
        </p:nvSpPr>
        <p:spPr bwMode="auto">
          <a:xfrm>
            <a:off x="520192" y="398893"/>
            <a:ext cx="4623929" cy="2845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25640" tIns="62821" rIns="125640" bIns="62821">
            <a:prstTxWarp prst="textNoShape">
              <a:avLst/>
            </a:prstTxWarp>
            <a:spAutoFit/>
          </a:bodyPr>
          <a:lstStyle/>
          <a:p>
            <a:pPr defTabSz="889642" eaLnBrk="0" fontAlgn="base">
              <a:spcBef>
                <a:spcPts val="327"/>
              </a:spcBef>
              <a:spcAft>
                <a:spcPct val="0"/>
              </a:spcAft>
              <a:defRPr/>
            </a:pPr>
            <a:r>
              <a:rPr lang="en-US" sz="1000" b="1" kern="1200" dirty="0">
                <a:solidFill>
                  <a:srgbClr val="FFFFFF"/>
                </a:solidFill>
                <a:latin typeface="Arial" charset="0"/>
                <a:ea typeface="ヒラギノ角ゴ Pro W3" charset="-128"/>
              </a:rPr>
              <a:t>COMMUNITY COLLEGE RESEARCH CENTER</a:t>
            </a:r>
            <a:endParaRPr lang="en-US" sz="1000" kern="1200" dirty="0">
              <a:solidFill>
                <a:srgbClr val="FFFFFF"/>
              </a:solidFill>
              <a:latin typeface="Arial" charset="0"/>
              <a:ea typeface="ヒラギノ角ゴ Pro W3" charset="-128"/>
            </a:endParaRPr>
          </a:p>
        </p:txBody>
      </p:sp>
      <p:sp>
        <p:nvSpPr>
          <p:cNvPr id="7" name="Rectangle 6"/>
          <p:cNvSpPr/>
          <p:nvPr userDrawn="1"/>
        </p:nvSpPr>
        <p:spPr bwMode="auto">
          <a:xfrm>
            <a:off x="650240" y="751389"/>
            <a:ext cx="11704320" cy="245646"/>
          </a:xfrm>
          <a:prstGeom prst="rect">
            <a:avLst/>
          </a:prstGeom>
          <a:solidFill>
            <a:srgbClr val="0065A4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5640" tIns="62821" rIns="125640" bIns="62821" numCol="1" rtlCol="0" anchor="t" anchorCtr="0" compatLnSpc="1">
            <a:prstTxWarp prst="textNoShape">
              <a:avLst/>
            </a:prstTxWarp>
          </a:bodyPr>
          <a:lstStyle/>
          <a:p>
            <a:pPr defTabSz="889642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>
              <a:latin typeface="Arial" charset="0"/>
              <a:ea typeface="ヒラギノ角ゴ Pro W3" charset="-12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392" y="2856990"/>
            <a:ext cx="11704320" cy="6364678"/>
          </a:xfrm>
        </p:spPr>
        <p:txBody>
          <a:bodyPr/>
          <a:lstStyle>
            <a:lvl1pPr>
              <a:buClr>
                <a:schemeClr val="accent4"/>
              </a:buClr>
              <a:defRPr>
                <a:solidFill>
                  <a:srgbClr val="FFFFFF"/>
                </a:solidFill>
              </a:defRPr>
            </a:lvl1pPr>
            <a:lvl2pPr>
              <a:buClr>
                <a:schemeClr val="accent4"/>
              </a:buClr>
              <a:defRPr>
                <a:solidFill>
                  <a:srgbClr val="FFFFFF"/>
                </a:solidFill>
              </a:defRPr>
            </a:lvl2pPr>
            <a:lvl3pPr>
              <a:buClr>
                <a:schemeClr val="accent4"/>
              </a:buClr>
              <a:defRPr>
                <a:solidFill>
                  <a:srgbClr val="FFFFFF"/>
                </a:solidFill>
              </a:defRPr>
            </a:lvl3pPr>
            <a:lvl4pPr>
              <a:buClr>
                <a:schemeClr val="accent4"/>
              </a:buClr>
              <a:defRPr>
                <a:solidFill>
                  <a:srgbClr val="FFFFFF"/>
                </a:solidFill>
              </a:defRPr>
            </a:lvl4pPr>
            <a:lvl5pPr>
              <a:buClr>
                <a:schemeClr val="accent4"/>
              </a:buCl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392" y="1083733"/>
            <a:ext cx="11704320" cy="1625600"/>
          </a:xfrm>
        </p:spPr>
        <p:txBody>
          <a:bodyPr anchor="ctr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892464794"/>
      </p:ext>
    </p:extLst>
  </p:cSld>
  <p:clrMapOvr>
    <a:masterClrMapping/>
  </p:clrMapOvr>
</p:sldLayout>
</file>

<file path=ppt/slideLayouts/slideLayout5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7269" y="1083733"/>
            <a:ext cx="11704321" cy="1625600"/>
          </a:xfrm>
        </p:spPr>
        <p:txBody>
          <a:bodyPr anchor="ctr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476395" y="2848362"/>
            <a:ext cx="5659496" cy="6431959"/>
          </a:xfrm>
          <a:ln>
            <a:noFill/>
          </a:ln>
        </p:spPr>
        <p:txBody>
          <a:bodyPr/>
          <a:lstStyle>
            <a:lvl1pPr>
              <a:spcBef>
                <a:spcPts val="614"/>
              </a:spcBef>
              <a:buClr>
                <a:schemeClr val="bg2"/>
              </a:buClr>
              <a:defRPr/>
            </a:lvl1pPr>
            <a:lvl2pPr>
              <a:spcBef>
                <a:spcPts val="614"/>
              </a:spcBef>
              <a:buClr>
                <a:schemeClr val="bg2"/>
              </a:buClr>
              <a:defRPr/>
            </a:lvl2pPr>
            <a:lvl3pPr>
              <a:spcBef>
                <a:spcPts val="614"/>
              </a:spcBef>
              <a:buClr>
                <a:schemeClr val="bg2"/>
              </a:buClr>
              <a:defRPr/>
            </a:lvl3pPr>
            <a:lvl4pPr>
              <a:spcBef>
                <a:spcPts val="614"/>
              </a:spcBef>
              <a:buClr>
                <a:schemeClr val="bg2"/>
              </a:buClr>
              <a:defRPr/>
            </a:lvl4pPr>
            <a:lvl5pPr>
              <a:spcBef>
                <a:spcPts val="614"/>
              </a:spcBef>
              <a:buClr>
                <a:schemeClr val="bg2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6521219" y="2848362"/>
            <a:ext cx="5659496" cy="6431959"/>
          </a:xfrm>
          <a:ln>
            <a:noFill/>
          </a:ln>
        </p:spPr>
        <p:txBody>
          <a:bodyPr/>
          <a:lstStyle>
            <a:lvl1pPr>
              <a:spcBef>
                <a:spcPts val="614"/>
              </a:spcBef>
              <a:buClr>
                <a:schemeClr val="bg2"/>
              </a:buClr>
              <a:defRPr/>
            </a:lvl1pPr>
            <a:lvl2pPr>
              <a:spcBef>
                <a:spcPts val="614"/>
              </a:spcBef>
              <a:buClr>
                <a:schemeClr val="bg2"/>
              </a:buClr>
              <a:defRPr/>
            </a:lvl2pPr>
            <a:lvl3pPr>
              <a:spcBef>
                <a:spcPts val="614"/>
              </a:spcBef>
              <a:buClr>
                <a:schemeClr val="bg2"/>
              </a:buClr>
              <a:defRPr/>
            </a:lvl3pPr>
            <a:lvl4pPr>
              <a:spcBef>
                <a:spcPts val="614"/>
              </a:spcBef>
              <a:buClr>
                <a:schemeClr val="bg2"/>
              </a:buClr>
              <a:defRPr/>
            </a:lvl4pPr>
            <a:lvl5pPr>
              <a:spcBef>
                <a:spcPts val="614"/>
              </a:spcBef>
              <a:buClr>
                <a:schemeClr val="bg2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749023953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F8DA74-7DEA-4CA7-B7B4-23BFEBA48672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3/19/18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F92A1F-C262-492F-8713-C803F59D72B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5284683"/>
      </p:ext>
    </p:extLst>
  </p:cSld>
  <p:clrMapOvr>
    <a:masterClrMapping/>
  </p:clrMapOvr>
</p:sldLayout>
</file>

<file path=ppt/slideLayouts/slideLayout5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 bwMode="auto">
          <a:xfrm>
            <a:off x="476395" y="3384410"/>
            <a:ext cx="5660250" cy="5449374"/>
          </a:xfrm>
          <a:prstGeom prst="rect">
            <a:avLst/>
          </a:prstGeom>
          <a:noFill/>
          <a:ln w="3175" cap="flat" cmpd="sng" algn="ctr">
            <a:solidFill>
              <a:srgbClr val="14131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125640" tIns="62821" rIns="125640" bIns="62821">
            <a:prstTxWarp prst="textNoShape">
              <a:avLst/>
            </a:prstTxWarp>
          </a:bodyPr>
          <a:lstStyle/>
          <a:p>
            <a:pPr defTabSz="889642" eaLnBrk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3400" kern="1200">
              <a:latin typeface="Arial" charset="0"/>
              <a:ea typeface="ヒラギノ角ゴ Pro W3" charset="-128"/>
            </a:endParaRPr>
          </a:p>
        </p:txBody>
      </p:sp>
      <p:sp>
        <p:nvSpPr>
          <p:cNvPr id="10" name="Rectangle 9"/>
          <p:cNvSpPr/>
          <p:nvPr userDrawn="1"/>
        </p:nvSpPr>
        <p:spPr bwMode="auto">
          <a:xfrm>
            <a:off x="6520467" y="3006457"/>
            <a:ext cx="5660248" cy="5827325"/>
          </a:xfrm>
          <a:prstGeom prst="rect">
            <a:avLst/>
          </a:prstGeom>
          <a:noFill/>
          <a:ln w="3175" cap="flat" cmpd="sng" algn="ctr">
            <a:solidFill>
              <a:srgbClr val="14131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125640" tIns="62821" rIns="125640" bIns="62821">
            <a:prstTxWarp prst="textNoShape">
              <a:avLst/>
            </a:prstTxWarp>
          </a:bodyPr>
          <a:lstStyle/>
          <a:p>
            <a:pPr defTabSz="889642" eaLnBrk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3400" kern="1200">
              <a:latin typeface="Arial" charset="0"/>
              <a:ea typeface="ヒラギノ角ゴ Pro W3" charset="-128"/>
            </a:endParaRP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6521219" y="3435133"/>
            <a:ext cx="5659496" cy="5396841"/>
          </a:xfrm>
          <a:ln>
            <a:noFill/>
          </a:ln>
        </p:spPr>
        <p:txBody>
          <a:bodyPr/>
          <a:lstStyle>
            <a:lvl1pPr>
              <a:buClr>
                <a:schemeClr val="bg2"/>
              </a:buClr>
              <a:defRPr/>
            </a:lvl1pPr>
            <a:lvl2pPr>
              <a:buClr>
                <a:schemeClr val="bg2"/>
              </a:buClr>
              <a:defRPr/>
            </a:lvl2pPr>
            <a:lvl3pPr>
              <a:buClr>
                <a:schemeClr val="bg2"/>
              </a:buClr>
              <a:defRPr/>
            </a:lvl3pPr>
            <a:lvl4pPr>
              <a:buClr>
                <a:schemeClr val="bg2"/>
              </a:buClr>
              <a:defRPr/>
            </a:lvl4pPr>
            <a:lvl5pPr>
              <a:buClr>
                <a:schemeClr val="bg2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7323" y="1083733"/>
            <a:ext cx="11718771" cy="1625600"/>
          </a:xfrm>
        </p:spPr>
        <p:txBody>
          <a:bodyPr anchor="ctr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476395" y="3435133"/>
            <a:ext cx="5659496" cy="5411291"/>
          </a:xfrm>
          <a:ln>
            <a:noFill/>
          </a:ln>
        </p:spPr>
        <p:txBody>
          <a:bodyPr/>
          <a:lstStyle>
            <a:lvl1pPr>
              <a:buClr>
                <a:schemeClr val="bg2"/>
              </a:buClr>
              <a:defRPr/>
            </a:lvl1pPr>
            <a:lvl2pPr>
              <a:buClr>
                <a:schemeClr val="bg2"/>
              </a:buClr>
              <a:defRPr/>
            </a:lvl2pPr>
            <a:lvl3pPr>
              <a:buClr>
                <a:schemeClr val="bg2"/>
              </a:buClr>
              <a:defRPr/>
            </a:lvl3pPr>
            <a:lvl4pPr>
              <a:buClr>
                <a:schemeClr val="bg2"/>
              </a:buClr>
              <a:defRPr/>
            </a:lvl4pPr>
            <a:lvl5pPr>
              <a:buClr>
                <a:schemeClr val="bg2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476395" y="3006459"/>
            <a:ext cx="5659496" cy="435750"/>
          </a:xfrm>
          <a:solidFill>
            <a:srgbClr val="0065A4"/>
          </a:solidFill>
          <a:ln>
            <a:noFill/>
          </a:ln>
        </p:spPr>
        <p:txBody>
          <a:bodyPr anchor="ctr"/>
          <a:lstStyle>
            <a:lvl1pPr marL="390971" indent="-152952" algn="l">
              <a:buFontTx/>
              <a:buNone/>
              <a:defRPr sz="17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2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6521219" y="3006459"/>
            <a:ext cx="5659496" cy="435750"/>
          </a:xfrm>
          <a:solidFill>
            <a:srgbClr val="0065A4"/>
          </a:solidFill>
          <a:ln>
            <a:noFill/>
          </a:ln>
        </p:spPr>
        <p:txBody>
          <a:bodyPr anchor="ctr"/>
          <a:lstStyle>
            <a:lvl1pPr marL="476069" indent="-323054" algn="l">
              <a:buFontTx/>
              <a:buNone/>
              <a:defRPr sz="17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88359118"/>
      </p:ext>
    </p:extLst>
  </p:cSld>
  <p:clrMapOvr>
    <a:masterClrMapping/>
  </p:clrMapOvr>
</p:sldLayout>
</file>

<file path=ppt/slideLayouts/slideLayout5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392" y="1083734"/>
            <a:ext cx="11697095" cy="1635082"/>
          </a:xfrm>
        </p:spPr>
        <p:txBody>
          <a:bodyPr anchor="ctr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Box 2"/>
          <p:cNvSpPr txBox="1"/>
          <p:nvPr userDrawn="1"/>
        </p:nvSpPr>
        <p:spPr>
          <a:xfrm>
            <a:off x="895886" y="4421634"/>
            <a:ext cx="262636" cy="656590"/>
          </a:xfrm>
          <a:prstGeom prst="rect">
            <a:avLst/>
          </a:prstGeom>
          <a:noFill/>
        </p:spPr>
        <p:txBody>
          <a:bodyPr wrap="none" lIns="125640" tIns="62821" rIns="125640" bIns="62821" rtlCol="0">
            <a:spAutoFit/>
          </a:bodyPr>
          <a:lstStyle/>
          <a:p>
            <a:pPr defTabSz="889642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 dirty="0">
              <a:latin typeface="Arial" charset="0"/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541180542"/>
      </p:ext>
    </p:extLst>
  </p:cSld>
  <p:clrMapOvr>
    <a:masterClrMapping/>
  </p:clrMapOvr>
</p:sldLayout>
</file>

<file path=ppt/slideLayouts/slideLayout5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7269" y="1067930"/>
            <a:ext cx="11704321" cy="1635082"/>
          </a:xfrm>
        </p:spPr>
        <p:txBody>
          <a:bodyPr anchor="ctr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476395" y="2831040"/>
            <a:ext cx="5659496" cy="6012159"/>
          </a:xfrm>
          <a:ln>
            <a:noFill/>
          </a:ln>
        </p:spPr>
        <p:txBody>
          <a:bodyPr/>
          <a:lstStyle>
            <a:lvl1pPr>
              <a:buClr>
                <a:schemeClr val="bg2"/>
              </a:buClr>
              <a:defRPr/>
            </a:lvl1pPr>
            <a:lvl2pPr>
              <a:buClr>
                <a:schemeClr val="bg2"/>
              </a:buClr>
              <a:defRPr/>
            </a:lvl2pPr>
            <a:lvl3pPr>
              <a:buClr>
                <a:schemeClr val="bg2"/>
              </a:buClr>
              <a:defRPr/>
            </a:lvl3pPr>
            <a:lvl4pPr>
              <a:buClr>
                <a:schemeClr val="bg2"/>
              </a:buClr>
              <a:defRPr/>
            </a:lvl4pPr>
            <a:lvl5pPr>
              <a:buClr>
                <a:schemeClr val="bg2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Chart Placeholder 6"/>
          <p:cNvSpPr>
            <a:spLocks noGrp="1"/>
          </p:cNvSpPr>
          <p:nvPr>
            <p:ph type="chart" sz="quarter" idx="12"/>
          </p:nvPr>
        </p:nvSpPr>
        <p:spPr>
          <a:xfrm>
            <a:off x="6497889" y="2818160"/>
            <a:ext cx="5682826" cy="6024201"/>
          </a:xfrm>
        </p:spPr>
        <p:txBody>
          <a:bodyPr/>
          <a:lstStyle/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3842790401"/>
      </p:ext>
    </p:extLst>
  </p:cSld>
  <p:clrMapOvr>
    <a:masterClrMapping/>
  </p:clrMapOvr>
</p:sldLayout>
</file>

<file path=ppt/slideLayouts/slideLayout5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7" name="Chart Placeholder 6"/>
          <p:cNvSpPr>
            <a:spLocks noGrp="1"/>
          </p:cNvSpPr>
          <p:nvPr>
            <p:ph type="chart" sz="quarter" idx="12"/>
          </p:nvPr>
        </p:nvSpPr>
        <p:spPr>
          <a:xfrm>
            <a:off x="6497889" y="3131713"/>
            <a:ext cx="5682826" cy="5839367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6" name="Chart Placeholder 6"/>
          <p:cNvSpPr>
            <a:spLocks noGrp="1"/>
          </p:cNvSpPr>
          <p:nvPr>
            <p:ph type="chart" sz="quarter" idx="13"/>
          </p:nvPr>
        </p:nvSpPr>
        <p:spPr>
          <a:xfrm>
            <a:off x="476395" y="3131713"/>
            <a:ext cx="5682826" cy="5839367"/>
          </a:xfrm>
        </p:spPr>
        <p:txBody>
          <a:bodyPr/>
          <a:lstStyle/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3121441136"/>
      </p:ext>
    </p:extLst>
  </p:cSld>
  <p:clrMapOvr>
    <a:masterClrMapping/>
  </p:clrMapOvr>
</p:sldLayout>
</file>

<file path=ppt/slideLayouts/slideLayout54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 bwMode="auto">
          <a:xfrm>
            <a:off x="0" y="0"/>
            <a:ext cx="13004800" cy="9753600"/>
          </a:xfrm>
          <a:prstGeom prst="rect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5768" tIns="62885" rIns="125768" bIns="62885" numCol="1" rtlCol="0" anchor="t" anchorCtr="0" compatLnSpc="1">
            <a:prstTxWarp prst="textNoShape">
              <a:avLst/>
            </a:prstTxWarp>
          </a:bodyPr>
          <a:lstStyle/>
          <a:p>
            <a:pPr defTabSz="890415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 baseline="-25000" dirty="0">
              <a:latin typeface="Arial" charset="0"/>
              <a:ea typeface="ヒラギノ角ゴ Pro W3" charset="-12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392" y="5641736"/>
            <a:ext cx="11704320" cy="3067419"/>
          </a:xfrm>
        </p:spPr>
        <p:txBody>
          <a:bodyPr/>
          <a:lstStyle>
            <a:lvl1pPr marL="0" indent="0">
              <a:spcAft>
                <a:spcPts val="0"/>
              </a:spcAft>
              <a:buFontTx/>
              <a:buNone/>
              <a:tabLst>
                <a:tab pos="1259027" algn="l"/>
              </a:tabLst>
              <a:defRPr sz="2800" b="1">
                <a:solidFill>
                  <a:srgbClr val="FFFFFF"/>
                </a:solidFill>
              </a:defRPr>
            </a:lvl1pPr>
            <a:lvl2pPr marL="0" indent="0">
              <a:spcAft>
                <a:spcPts val="0"/>
              </a:spcAft>
              <a:buFontTx/>
              <a:buNone/>
              <a:tabLst>
                <a:tab pos="944146" algn="l"/>
              </a:tabLst>
              <a:defRPr sz="1400" b="1">
                <a:solidFill>
                  <a:srgbClr val="FFFFFF"/>
                </a:solidFill>
              </a:defRPr>
            </a:lvl2pPr>
            <a:lvl3pPr marL="1259027" indent="-1259027">
              <a:spcAft>
                <a:spcPts val="0"/>
              </a:spcAft>
              <a:buFontTx/>
              <a:buNone/>
              <a:tabLst/>
              <a:defRPr sz="1400" b="0">
                <a:solidFill>
                  <a:srgbClr val="FFFFFF"/>
                </a:solidFill>
              </a:defRPr>
            </a:lvl3pPr>
            <a:lvl4pPr marL="1259027" indent="-1259027">
              <a:spcAft>
                <a:spcPts val="0"/>
              </a:spcAft>
              <a:buFontTx/>
              <a:buNone/>
              <a:tabLst/>
              <a:defRPr sz="1400">
                <a:solidFill>
                  <a:srgbClr val="FFFFFF"/>
                </a:solidFill>
              </a:defRPr>
            </a:lvl4pPr>
            <a:lvl5pPr marL="1259027" indent="-1259027">
              <a:spcAft>
                <a:spcPts val="0"/>
              </a:spcAft>
              <a:buFontTx/>
              <a:buNone/>
              <a:tabLst/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392" y="2061355"/>
            <a:ext cx="11704320" cy="3564278"/>
          </a:xfrm>
        </p:spPr>
        <p:txBody>
          <a:bodyPr anchor="t"/>
          <a:lstStyle>
            <a:lvl1pPr>
              <a:defRPr sz="71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Subtitle 8"/>
          <p:cNvSpPr txBox="1">
            <a:spLocks/>
          </p:cNvSpPr>
          <p:nvPr userDrawn="1"/>
        </p:nvSpPr>
        <p:spPr bwMode="auto">
          <a:xfrm>
            <a:off x="10747022" y="1046853"/>
            <a:ext cx="1596700" cy="2256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25768" tIns="62885" rIns="125768" bIns="62885" numCol="1" anchor="t" anchorCtr="0" compatLnSpc="1">
            <a:prstTxWarp prst="textNoShape">
              <a:avLst/>
            </a:prstTxWarp>
          </a:bodyPr>
          <a:lstStyle/>
          <a:p>
            <a:pPr algn="r" defTabSz="890415" eaLnBrk="0" fontAlgn="base">
              <a:spcBef>
                <a:spcPct val="20000"/>
              </a:spcBef>
              <a:spcAft>
                <a:spcPts val="853"/>
              </a:spcAft>
              <a:buClr>
                <a:srgbClr val="A3B222"/>
              </a:buClr>
              <a:defRPr/>
            </a:pPr>
            <a:endParaRPr lang="en-US" b="1" dirty="0">
              <a:solidFill>
                <a:srgbClr val="FFFFFF"/>
              </a:solidFill>
              <a:latin typeface="Arial" charset="0"/>
              <a:ea typeface="ヒラギノ角ゴ Pro W3" charset="-128"/>
            </a:endParaRP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625" y="372594"/>
            <a:ext cx="5036776" cy="979614"/>
          </a:xfrm>
          <a:prstGeom prst="rect">
            <a:avLst/>
          </a:prstGeom>
        </p:spPr>
      </p:pic>
      <p:sp>
        <p:nvSpPr>
          <p:cNvPr id="12" name="Rectangle 11"/>
          <p:cNvSpPr/>
          <p:nvPr userDrawn="1"/>
        </p:nvSpPr>
        <p:spPr bwMode="auto">
          <a:xfrm>
            <a:off x="650240" y="1589476"/>
            <a:ext cx="11704320" cy="245646"/>
          </a:xfrm>
          <a:prstGeom prst="rect">
            <a:avLst/>
          </a:prstGeom>
          <a:solidFill>
            <a:schemeClr val="bg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5768" tIns="62885" rIns="125768" bIns="62885" numCol="1" rtlCol="0" anchor="t" anchorCtr="0" compatLnSpc="1">
            <a:prstTxWarp prst="textNoShape">
              <a:avLst/>
            </a:prstTxWarp>
          </a:bodyPr>
          <a:lstStyle/>
          <a:p>
            <a:pPr defTabSz="890415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 dirty="0">
              <a:latin typeface="Arial" charset="0"/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04232743"/>
      </p:ext>
    </p:extLst>
  </p:cSld>
  <p:clrMapOvr>
    <a:masterClrMapping/>
  </p:clrMapOvr>
</p:sldLayout>
</file>

<file path=ppt/slideLayouts/slideLayout54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 bwMode="auto">
          <a:xfrm>
            <a:off x="0" y="0"/>
            <a:ext cx="13004800" cy="9753600"/>
          </a:xfrm>
          <a:prstGeom prst="rect">
            <a:avLst/>
          </a:prstGeom>
          <a:solidFill>
            <a:srgbClr val="0065A4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5768" tIns="62885" rIns="125768" bIns="62885" numCol="1" rtlCol="0" anchor="t" anchorCtr="0" compatLnSpc="1">
            <a:prstTxWarp prst="textNoShape">
              <a:avLst/>
            </a:prstTxWarp>
          </a:bodyPr>
          <a:lstStyle/>
          <a:p>
            <a:pPr defTabSz="890415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 dirty="0">
              <a:latin typeface="Arial" charset="0"/>
              <a:ea typeface="ヒラギノ角ゴ Pro W3" charset="-12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392" y="5641736"/>
            <a:ext cx="11704320" cy="3067419"/>
          </a:xfrm>
        </p:spPr>
        <p:txBody>
          <a:bodyPr/>
          <a:lstStyle>
            <a:lvl1pPr marL="0" indent="0">
              <a:spcAft>
                <a:spcPts val="0"/>
              </a:spcAft>
              <a:buFontTx/>
              <a:buNone/>
              <a:tabLst>
                <a:tab pos="1259027" algn="l"/>
              </a:tabLst>
              <a:defRPr sz="2800" b="1">
                <a:solidFill>
                  <a:srgbClr val="FFFFFF"/>
                </a:solidFill>
              </a:defRPr>
            </a:lvl1pPr>
            <a:lvl2pPr marL="0" indent="0">
              <a:spcAft>
                <a:spcPts val="0"/>
              </a:spcAft>
              <a:buFontTx/>
              <a:buNone/>
              <a:tabLst>
                <a:tab pos="944146" algn="l"/>
              </a:tabLst>
              <a:defRPr sz="1400" b="1">
                <a:solidFill>
                  <a:srgbClr val="FFFFFF"/>
                </a:solidFill>
              </a:defRPr>
            </a:lvl2pPr>
            <a:lvl3pPr marL="1259027" indent="-1259027">
              <a:spcAft>
                <a:spcPts val="0"/>
              </a:spcAft>
              <a:buFontTx/>
              <a:buNone/>
              <a:tabLst/>
              <a:defRPr sz="1400" b="0">
                <a:solidFill>
                  <a:srgbClr val="FFFFFF"/>
                </a:solidFill>
              </a:defRPr>
            </a:lvl3pPr>
            <a:lvl4pPr marL="1259027" indent="-1259027">
              <a:spcAft>
                <a:spcPts val="0"/>
              </a:spcAft>
              <a:buFontTx/>
              <a:buNone/>
              <a:tabLst/>
              <a:defRPr sz="1400">
                <a:solidFill>
                  <a:srgbClr val="FFFFFF"/>
                </a:solidFill>
              </a:defRPr>
            </a:lvl4pPr>
            <a:lvl5pPr marL="1259027" indent="-1259027">
              <a:spcAft>
                <a:spcPts val="0"/>
              </a:spcAft>
              <a:buFontTx/>
              <a:buNone/>
              <a:tabLst/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392" y="2061355"/>
            <a:ext cx="11704320" cy="3564278"/>
          </a:xfrm>
        </p:spPr>
        <p:txBody>
          <a:bodyPr anchor="t"/>
          <a:lstStyle>
            <a:lvl1pPr>
              <a:defRPr sz="71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Subtitle 8"/>
          <p:cNvSpPr txBox="1">
            <a:spLocks/>
          </p:cNvSpPr>
          <p:nvPr userDrawn="1"/>
        </p:nvSpPr>
        <p:spPr bwMode="auto">
          <a:xfrm>
            <a:off x="10747022" y="1046853"/>
            <a:ext cx="1596700" cy="2256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25768" tIns="62885" rIns="125768" bIns="62885" numCol="1" anchor="t" anchorCtr="0" compatLnSpc="1">
            <a:prstTxWarp prst="textNoShape">
              <a:avLst/>
            </a:prstTxWarp>
          </a:bodyPr>
          <a:lstStyle/>
          <a:p>
            <a:pPr algn="r" defTabSz="890415" eaLnBrk="0" fontAlgn="base">
              <a:spcBef>
                <a:spcPct val="20000"/>
              </a:spcBef>
              <a:spcAft>
                <a:spcPts val="853"/>
              </a:spcAft>
              <a:buClr>
                <a:srgbClr val="A3B222"/>
              </a:buClr>
              <a:defRPr/>
            </a:pPr>
            <a:r>
              <a:rPr lang="en-US" b="1" dirty="0">
                <a:latin typeface="Arial" charset="0"/>
                <a:ea typeface="ヒラギノ角ゴ Pro W3" charset="-128"/>
              </a:rPr>
              <a:t>February 2, 2016</a:t>
            </a:r>
          </a:p>
        </p:txBody>
      </p:sp>
      <p:sp>
        <p:nvSpPr>
          <p:cNvPr id="12" name="Rectangle 11"/>
          <p:cNvSpPr/>
          <p:nvPr userDrawn="1"/>
        </p:nvSpPr>
        <p:spPr bwMode="auto">
          <a:xfrm>
            <a:off x="650240" y="1589476"/>
            <a:ext cx="11704320" cy="245646"/>
          </a:xfrm>
          <a:prstGeom prst="rect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5768" tIns="62885" rIns="125768" bIns="62885" numCol="1" rtlCol="0" anchor="t" anchorCtr="0" compatLnSpc="1">
            <a:prstTxWarp prst="textNoShape">
              <a:avLst/>
            </a:prstTxWarp>
          </a:bodyPr>
          <a:lstStyle/>
          <a:p>
            <a:pPr defTabSz="890415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 dirty="0">
              <a:latin typeface="Arial" charset="0"/>
              <a:ea typeface="ヒラギノ角ゴ Pro W3" charset="-128"/>
            </a:endParaRPr>
          </a:p>
        </p:txBody>
      </p:sp>
      <p:pic>
        <p:nvPicPr>
          <p:cNvPr id="10" name="Picture 9" descr="CCRC_logo_reverse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17898" y="130048"/>
            <a:ext cx="4473651" cy="1509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3988923"/>
      </p:ext>
    </p:extLst>
  </p:cSld>
  <p:clrMapOvr>
    <a:masterClrMapping/>
  </p:clrMapOvr>
</p:sldLayout>
</file>

<file path=ppt/slideLayouts/slideLayout5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 bwMode="auto">
          <a:xfrm>
            <a:off x="0" y="0"/>
            <a:ext cx="13004800" cy="9753600"/>
          </a:xfrm>
          <a:prstGeom prst="rect">
            <a:avLst/>
          </a:prstGeom>
          <a:solidFill>
            <a:srgbClr val="0065A4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5768" tIns="62885" rIns="125768" bIns="62885" numCol="1" rtlCol="0" anchor="t" anchorCtr="0" compatLnSpc="1">
            <a:prstTxWarp prst="textNoShape">
              <a:avLst/>
            </a:prstTxWarp>
          </a:bodyPr>
          <a:lstStyle/>
          <a:p>
            <a:pPr defTabSz="890415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 dirty="0">
              <a:latin typeface="Arial" charset="0"/>
              <a:ea typeface="ヒラギノ角ゴ Pro W3" charset="-128"/>
            </a:endParaRPr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76392" y="1067928"/>
            <a:ext cx="11704320" cy="5477370"/>
          </a:xfrm>
        </p:spPr>
        <p:txBody>
          <a:bodyPr anchor="t"/>
          <a:lstStyle>
            <a:lvl1pPr>
              <a:spcBef>
                <a:spcPts val="0"/>
              </a:spcBef>
              <a:defRPr sz="85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76392" y="6546202"/>
            <a:ext cx="7610216" cy="1250809"/>
          </a:xfrm>
        </p:spPr>
        <p:txBody>
          <a:bodyPr/>
          <a:lstStyle>
            <a:lvl1pPr marL="0" indent="0">
              <a:spcAft>
                <a:spcPts val="853"/>
              </a:spcAft>
              <a:buFontTx/>
              <a:buNone/>
              <a:defRPr sz="28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8" name="Text Box 9"/>
          <p:cNvSpPr txBox="1">
            <a:spLocks noChangeArrowheads="1"/>
          </p:cNvSpPr>
          <p:nvPr userDrawn="1"/>
        </p:nvSpPr>
        <p:spPr bwMode="auto">
          <a:xfrm>
            <a:off x="8351972" y="413315"/>
            <a:ext cx="4132638" cy="2845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25768" tIns="62885" rIns="125768" bIns="62885">
            <a:prstTxWarp prst="textNoShape">
              <a:avLst/>
            </a:prstTxWarp>
            <a:spAutoFit/>
          </a:bodyPr>
          <a:lstStyle/>
          <a:p>
            <a:pPr algn="r" defTabSz="890415" eaLnBrk="0" fontAlgn="base">
              <a:spcBef>
                <a:spcPts val="327"/>
              </a:spcBef>
              <a:spcAft>
                <a:spcPct val="0"/>
              </a:spcAft>
              <a:defRPr/>
            </a:pPr>
            <a:r>
              <a:rPr lang="en-US" sz="1000" b="1" kern="1200" dirty="0">
                <a:latin typeface="Arial" charset="0"/>
                <a:ea typeface="ヒラギノ角ゴ Pro W3" charset="-128"/>
              </a:rPr>
              <a:t>CCRC/ February 2, 2016</a:t>
            </a:r>
            <a:endParaRPr lang="en-US" sz="1000" kern="1200" dirty="0">
              <a:latin typeface="Arial" charset="0"/>
              <a:ea typeface="ヒラギノ角ゴ Pro W3" charset="-128"/>
            </a:endParaRPr>
          </a:p>
        </p:txBody>
      </p:sp>
      <p:sp>
        <p:nvSpPr>
          <p:cNvPr id="9" name="Text Box 9"/>
          <p:cNvSpPr txBox="1">
            <a:spLocks noChangeArrowheads="1"/>
          </p:cNvSpPr>
          <p:nvPr userDrawn="1"/>
        </p:nvSpPr>
        <p:spPr bwMode="auto">
          <a:xfrm>
            <a:off x="520192" y="398866"/>
            <a:ext cx="4623929" cy="2845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25768" tIns="62885" rIns="125768" bIns="62885">
            <a:prstTxWarp prst="textNoShape">
              <a:avLst/>
            </a:prstTxWarp>
            <a:spAutoFit/>
          </a:bodyPr>
          <a:lstStyle/>
          <a:p>
            <a:pPr defTabSz="890415" eaLnBrk="0" fontAlgn="base">
              <a:spcBef>
                <a:spcPts val="327"/>
              </a:spcBef>
              <a:spcAft>
                <a:spcPct val="0"/>
              </a:spcAft>
              <a:defRPr/>
            </a:pPr>
            <a:r>
              <a:rPr lang="en-US" sz="1000" b="1" kern="1200" dirty="0">
                <a:latin typeface="Arial" charset="0"/>
                <a:ea typeface="ヒラギノ角ゴ Pro W3" charset="-128"/>
              </a:rPr>
              <a:t>COMMUNITY COLLEGE RESEARCH CENTER</a:t>
            </a:r>
            <a:endParaRPr lang="en-US" sz="1000" kern="1200" dirty="0">
              <a:latin typeface="Arial" charset="0"/>
              <a:ea typeface="ヒラギノ角ゴ Pro W3" charset="-128"/>
            </a:endParaRPr>
          </a:p>
        </p:txBody>
      </p:sp>
      <p:sp>
        <p:nvSpPr>
          <p:cNvPr id="10" name="Rectangle 9"/>
          <p:cNvSpPr/>
          <p:nvPr userDrawn="1"/>
        </p:nvSpPr>
        <p:spPr bwMode="auto">
          <a:xfrm>
            <a:off x="650240" y="751389"/>
            <a:ext cx="11704320" cy="245646"/>
          </a:xfrm>
          <a:prstGeom prst="rect">
            <a:avLst/>
          </a:prstGeom>
          <a:solidFill>
            <a:srgbClr val="14131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5768" tIns="62885" rIns="125768" bIns="62885" numCol="1" rtlCol="0" anchor="t" anchorCtr="0" compatLnSpc="1">
            <a:prstTxWarp prst="textNoShape">
              <a:avLst/>
            </a:prstTxWarp>
          </a:bodyPr>
          <a:lstStyle/>
          <a:p>
            <a:pPr defTabSz="890415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>
              <a:latin typeface="Arial" charset="0"/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690466947"/>
      </p:ext>
    </p:extLst>
  </p:cSld>
  <p:clrMapOvr>
    <a:masterClrMapping/>
  </p:clrMapOvr>
</p:sldLayout>
</file>

<file path=ppt/slideLayouts/slideLayout5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462847" y="1068784"/>
            <a:ext cx="11971694" cy="5463371"/>
          </a:xfrm>
        </p:spPr>
        <p:txBody>
          <a:bodyPr anchor="t"/>
          <a:lstStyle>
            <a:lvl1pPr>
              <a:spcBef>
                <a:spcPts val="0"/>
              </a:spcBef>
              <a:defRPr sz="8500">
                <a:solidFill>
                  <a:srgbClr val="141313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br>
              <a:rPr lang="en-US" dirty="0"/>
            </a:br>
            <a:endParaRPr lang="en-US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76393" y="6530397"/>
            <a:ext cx="7784064" cy="1250809"/>
          </a:xfrm>
        </p:spPr>
        <p:txBody>
          <a:bodyPr/>
          <a:lstStyle>
            <a:lvl1pPr marL="0" indent="0">
              <a:spcAft>
                <a:spcPts val="853"/>
              </a:spcAft>
              <a:buFontTx/>
              <a:buNone/>
              <a:defRPr sz="2800" b="1">
                <a:solidFill>
                  <a:srgbClr val="141313"/>
                </a:solidFill>
              </a:defRPr>
            </a:lvl1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816643005"/>
      </p:ext>
    </p:extLst>
  </p:cSld>
  <p:clrMapOvr>
    <a:masterClrMapping/>
  </p:clrMapOvr>
</p:sldLayout>
</file>

<file path=ppt/slideLayouts/slideLayout54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392" y="2856990"/>
            <a:ext cx="11704320" cy="6364678"/>
          </a:xfrm>
        </p:spPr>
        <p:txBody>
          <a:bodyPr/>
          <a:lstStyle>
            <a:lvl1pPr>
              <a:buClr>
                <a:schemeClr val="bg2"/>
              </a:buClr>
              <a:defRPr/>
            </a:lvl1pPr>
            <a:lvl2pPr>
              <a:buClr>
                <a:schemeClr val="bg2"/>
              </a:buClr>
              <a:defRPr/>
            </a:lvl2pPr>
            <a:lvl3pPr>
              <a:buClr>
                <a:schemeClr val="bg2"/>
              </a:buClr>
              <a:defRPr/>
            </a:lvl3pPr>
            <a:lvl4pPr>
              <a:buClr>
                <a:schemeClr val="bg2"/>
              </a:buClr>
              <a:defRPr/>
            </a:lvl4pPr>
            <a:lvl5pPr>
              <a:buClr>
                <a:schemeClr val="bg2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392" y="1083733"/>
            <a:ext cx="11704320" cy="1625600"/>
          </a:xfrm>
        </p:spPr>
        <p:txBody>
          <a:bodyPr anchor="ctr"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415265245"/>
      </p:ext>
    </p:extLst>
  </p:cSld>
  <p:clrMapOvr>
    <a:masterClrMapping/>
  </p:clrMapOvr>
</p:sldLayout>
</file>

<file path=ppt/slideLayouts/slideLayout54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 bwMode="auto">
          <a:xfrm>
            <a:off x="0" y="0"/>
            <a:ext cx="13004800" cy="9753600"/>
          </a:xfrm>
          <a:prstGeom prst="rect">
            <a:avLst/>
          </a:prstGeom>
          <a:solidFill>
            <a:schemeClr val="bg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5768" tIns="62885" rIns="125768" bIns="62885" numCol="1" rtlCol="0" anchor="t" anchorCtr="0" compatLnSpc="1">
            <a:prstTxWarp prst="textNoShape">
              <a:avLst/>
            </a:prstTxWarp>
          </a:bodyPr>
          <a:lstStyle/>
          <a:p>
            <a:pPr defTabSz="890415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 dirty="0">
              <a:latin typeface="Arial" charset="0"/>
              <a:ea typeface="ヒラギノ角ゴ Pro W3" charset="-128"/>
            </a:endParaRPr>
          </a:p>
        </p:txBody>
      </p:sp>
      <p:sp>
        <p:nvSpPr>
          <p:cNvPr id="5" name="Text Box 9"/>
          <p:cNvSpPr txBox="1">
            <a:spLocks noChangeArrowheads="1"/>
          </p:cNvSpPr>
          <p:nvPr userDrawn="1"/>
        </p:nvSpPr>
        <p:spPr bwMode="auto">
          <a:xfrm>
            <a:off x="8351972" y="413315"/>
            <a:ext cx="4132638" cy="2845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25768" tIns="62885" rIns="125768" bIns="62885">
            <a:prstTxWarp prst="textNoShape">
              <a:avLst/>
            </a:prstTxWarp>
            <a:spAutoFit/>
          </a:bodyPr>
          <a:lstStyle/>
          <a:p>
            <a:pPr algn="r" defTabSz="890415" eaLnBrk="0" fontAlgn="base">
              <a:spcBef>
                <a:spcPts val="327"/>
              </a:spcBef>
              <a:spcAft>
                <a:spcPct val="0"/>
              </a:spcAft>
              <a:defRPr/>
            </a:pPr>
            <a:r>
              <a:rPr lang="en-US" sz="1000" b="1" kern="1200" dirty="0">
                <a:latin typeface="Arial" charset="0"/>
                <a:ea typeface="ヒラギノ角ゴ Pro W3" charset="-128"/>
              </a:rPr>
              <a:t>CCRC/ February 2, 2016</a:t>
            </a:r>
            <a:endParaRPr lang="en-US" sz="1000" kern="1200" dirty="0">
              <a:latin typeface="Arial" charset="0"/>
              <a:ea typeface="ヒラギノ角ゴ Pro W3" charset="-128"/>
            </a:endParaRPr>
          </a:p>
        </p:txBody>
      </p:sp>
      <p:sp>
        <p:nvSpPr>
          <p:cNvPr id="6" name="Text Box 9"/>
          <p:cNvSpPr txBox="1">
            <a:spLocks noChangeArrowheads="1"/>
          </p:cNvSpPr>
          <p:nvPr userDrawn="1"/>
        </p:nvSpPr>
        <p:spPr bwMode="auto">
          <a:xfrm>
            <a:off x="520192" y="398866"/>
            <a:ext cx="4623929" cy="2845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25768" tIns="62885" rIns="125768" bIns="62885">
            <a:prstTxWarp prst="textNoShape">
              <a:avLst/>
            </a:prstTxWarp>
            <a:spAutoFit/>
          </a:bodyPr>
          <a:lstStyle/>
          <a:p>
            <a:pPr defTabSz="890415" eaLnBrk="0" fontAlgn="base">
              <a:spcBef>
                <a:spcPts val="327"/>
              </a:spcBef>
              <a:spcAft>
                <a:spcPct val="0"/>
              </a:spcAft>
              <a:defRPr/>
            </a:pPr>
            <a:r>
              <a:rPr lang="en-US" sz="1000" b="1" kern="1200" dirty="0">
                <a:latin typeface="Arial" charset="0"/>
                <a:ea typeface="ヒラギノ角ゴ Pro W3" charset="-128"/>
              </a:rPr>
              <a:t>COMMUNITY COLLEGE RESEARCH CENTER</a:t>
            </a:r>
            <a:endParaRPr lang="en-US" sz="1000" kern="1200" dirty="0">
              <a:latin typeface="Arial" charset="0"/>
              <a:ea typeface="ヒラギノ角ゴ Pro W3" charset="-128"/>
            </a:endParaRPr>
          </a:p>
        </p:txBody>
      </p:sp>
      <p:sp>
        <p:nvSpPr>
          <p:cNvPr id="7" name="Rectangle 6"/>
          <p:cNvSpPr/>
          <p:nvPr userDrawn="1"/>
        </p:nvSpPr>
        <p:spPr bwMode="auto">
          <a:xfrm>
            <a:off x="650240" y="751389"/>
            <a:ext cx="11704320" cy="245646"/>
          </a:xfrm>
          <a:prstGeom prst="rect">
            <a:avLst/>
          </a:prstGeom>
          <a:solidFill>
            <a:srgbClr val="14131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5768" tIns="62885" rIns="125768" bIns="62885" numCol="1" rtlCol="0" anchor="t" anchorCtr="0" compatLnSpc="1">
            <a:prstTxWarp prst="textNoShape">
              <a:avLst/>
            </a:prstTxWarp>
          </a:bodyPr>
          <a:lstStyle/>
          <a:p>
            <a:pPr defTabSz="890415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>
              <a:latin typeface="Arial" charset="0"/>
              <a:ea typeface="ヒラギノ角ゴ Pro W3" charset="-12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392" y="2856990"/>
            <a:ext cx="11704320" cy="6364678"/>
          </a:xfrm>
        </p:spPr>
        <p:txBody>
          <a:bodyPr/>
          <a:lstStyle>
            <a:lvl1pPr>
              <a:buClr>
                <a:schemeClr val="tx1"/>
              </a:buClr>
              <a:defRPr>
                <a:solidFill>
                  <a:srgbClr val="FFFFFF"/>
                </a:solidFill>
              </a:defRPr>
            </a:lvl1pPr>
            <a:lvl2pPr>
              <a:buClr>
                <a:schemeClr val="tx1"/>
              </a:buClr>
              <a:defRPr>
                <a:solidFill>
                  <a:srgbClr val="FFFFFF"/>
                </a:solidFill>
              </a:defRPr>
            </a:lvl2pPr>
            <a:lvl3pPr>
              <a:buClr>
                <a:schemeClr val="tx1"/>
              </a:buClr>
              <a:defRPr>
                <a:solidFill>
                  <a:srgbClr val="FFFFFF"/>
                </a:solidFill>
              </a:defRPr>
            </a:lvl3pPr>
            <a:lvl4pPr>
              <a:buClr>
                <a:schemeClr val="tx1"/>
              </a:buClr>
              <a:defRPr>
                <a:solidFill>
                  <a:srgbClr val="FFFFFF"/>
                </a:solidFill>
              </a:defRPr>
            </a:lvl4pPr>
            <a:lvl5pPr>
              <a:buClr>
                <a:schemeClr val="tx1"/>
              </a:buCl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392" y="1083733"/>
            <a:ext cx="11704320" cy="1625600"/>
          </a:xfrm>
        </p:spPr>
        <p:txBody>
          <a:bodyPr anchor="ctr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705431785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306562" y="519290"/>
            <a:ext cx="2804160" cy="82657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95307" y="519290"/>
            <a:ext cx="8195733" cy="82657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750841-7634-4935-AE29-464470B79780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3/19/18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F92A1F-C262-492F-8713-C803F59D72B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2214977"/>
      </p:ext>
    </p:extLst>
  </p:cSld>
  <p:clrMapOvr>
    <a:masterClrMapping/>
  </p:clrMapOvr>
</p:sldLayout>
</file>

<file path=ppt/slideLayouts/slideLayout55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 bwMode="auto">
          <a:xfrm>
            <a:off x="0" y="0"/>
            <a:ext cx="13004800" cy="9753600"/>
          </a:xfrm>
          <a:prstGeom prst="rect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5768" tIns="62885" rIns="125768" bIns="62885" numCol="1" rtlCol="0" anchor="t" anchorCtr="0" compatLnSpc="1">
            <a:prstTxWarp prst="textNoShape">
              <a:avLst/>
            </a:prstTxWarp>
          </a:bodyPr>
          <a:lstStyle/>
          <a:p>
            <a:pPr defTabSz="890415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 dirty="0">
              <a:latin typeface="Arial" charset="0"/>
              <a:ea typeface="ヒラギノ角ゴ Pro W3" charset="-128"/>
            </a:endParaRPr>
          </a:p>
        </p:txBody>
      </p:sp>
      <p:sp>
        <p:nvSpPr>
          <p:cNvPr id="6" name="Text Box 9"/>
          <p:cNvSpPr txBox="1">
            <a:spLocks noChangeArrowheads="1"/>
          </p:cNvSpPr>
          <p:nvPr userDrawn="1"/>
        </p:nvSpPr>
        <p:spPr bwMode="auto">
          <a:xfrm>
            <a:off x="520192" y="398866"/>
            <a:ext cx="4623929" cy="2845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25768" tIns="62885" rIns="125768" bIns="62885">
            <a:prstTxWarp prst="textNoShape">
              <a:avLst/>
            </a:prstTxWarp>
            <a:spAutoFit/>
          </a:bodyPr>
          <a:lstStyle/>
          <a:p>
            <a:pPr defTabSz="890415" eaLnBrk="0" fontAlgn="base">
              <a:spcBef>
                <a:spcPts val="327"/>
              </a:spcBef>
              <a:spcAft>
                <a:spcPct val="0"/>
              </a:spcAft>
              <a:defRPr/>
            </a:pPr>
            <a:r>
              <a:rPr lang="en-US" sz="1000" b="1" kern="1200" dirty="0">
                <a:solidFill>
                  <a:srgbClr val="FFFFFF"/>
                </a:solidFill>
                <a:latin typeface="Arial" charset="0"/>
                <a:ea typeface="ヒラギノ角ゴ Pro W3" charset="-128"/>
              </a:rPr>
              <a:t>COMMUNITY COLLEGE RESEARCH CENTER</a:t>
            </a:r>
            <a:endParaRPr lang="en-US" sz="1000" kern="1200" dirty="0">
              <a:solidFill>
                <a:srgbClr val="FFFFFF"/>
              </a:solidFill>
              <a:latin typeface="Arial" charset="0"/>
              <a:ea typeface="ヒラギノ角ゴ Pro W3" charset="-128"/>
            </a:endParaRPr>
          </a:p>
        </p:txBody>
      </p:sp>
      <p:sp>
        <p:nvSpPr>
          <p:cNvPr id="7" name="Rectangle 6"/>
          <p:cNvSpPr/>
          <p:nvPr userDrawn="1"/>
        </p:nvSpPr>
        <p:spPr bwMode="auto">
          <a:xfrm>
            <a:off x="650240" y="751389"/>
            <a:ext cx="11704320" cy="245646"/>
          </a:xfrm>
          <a:prstGeom prst="rect">
            <a:avLst/>
          </a:prstGeom>
          <a:solidFill>
            <a:srgbClr val="0065A4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5768" tIns="62885" rIns="125768" bIns="62885" numCol="1" rtlCol="0" anchor="t" anchorCtr="0" compatLnSpc="1">
            <a:prstTxWarp prst="textNoShape">
              <a:avLst/>
            </a:prstTxWarp>
          </a:bodyPr>
          <a:lstStyle/>
          <a:p>
            <a:pPr defTabSz="890415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>
              <a:latin typeface="Arial" charset="0"/>
              <a:ea typeface="ヒラギノ角ゴ Pro W3" charset="-12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392" y="2856990"/>
            <a:ext cx="11704320" cy="6364678"/>
          </a:xfrm>
        </p:spPr>
        <p:txBody>
          <a:bodyPr/>
          <a:lstStyle>
            <a:lvl1pPr>
              <a:buClr>
                <a:schemeClr val="accent4"/>
              </a:buClr>
              <a:defRPr>
                <a:solidFill>
                  <a:srgbClr val="FFFFFF"/>
                </a:solidFill>
              </a:defRPr>
            </a:lvl1pPr>
            <a:lvl2pPr>
              <a:buClr>
                <a:schemeClr val="accent4"/>
              </a:buClr>
              <a:defRPr>
                <a:solidFill>
                  <a:srgbClr val="FFFFFF"/>
                </a:solidFill>
              </a:defRPr>
            </a:lvl2pPr>
            <a:lvl3pPr>
              <a:buClr>
                <a:schemeClr val="accent4"/>
              </a:buClr>
              <a:defRPr>
                <a:solidFill>
                  <a:srgbClr val="FFFFFF"/>
                </a:solidFill>
              </a:defRPr>
            </a:lvl3pPr>
            <a:lvl4pPr>
              <a:buClr>
                <a:schemeClr val="accent4"/>
              </a:buClr>
              <a:defRPr>
                <a:solidFill>
                  <a:srgbClr val="FFFFFF"/>
                </a:solidFill>
              </a:defRPr>
            </a:lvl4pPr>
            <a:lvl5pPr>
              <a:buClr>
                <a:schemeClr val="accent4"/>
              </a:buCl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392" y="1083733"/>
            <a:ext cx="11704320" cy="1625600"/>
          </a:xfrm>
        </p:spPr>
        <p:txBody>
          <a:bodyPr anchor="ctr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851653621"/>
      </p:ext>
    </p:extLst>
  </p:cSld>
  <p:clrMapOvr>
    <a:masterClrMapping/>
  </p:clrMapOvr>
</p:sldLayout>
</file>

<file path=ppt/slideLayouts/slideLayout5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7269" y="1083733"/>
            <a:ext cx="11704321" cy="1625600"/>
          </a:xfrm>
        </p:spPr>
        <p:txBody>
          <a:bodyPr anchor="ctr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476395" y="2848362"/>
            <a:ext cx="5659496" cy="6431959"/>
          </a:xfrm>
          <a:ln>
            <a:noFill/>
          </a:ln>
        </p:spPr>
        <p:txBody>
          <a:bodyPr/>
          <a:lstStyle>
            <a:lvl1pPr>
              <a:spcBef>
                <a:spcPts val="614"/>
              </a:spcBef>
              <a:buClr>
                <a:schemeClr val="bg2"/>
              </a:buClr>
              <a:defRPr/>
            </a:lvl1pPr>
            <a:lvl2pPr>
              <a:spcBef>
                <a:spcPts val="614"/>
              </a:spcBef>
              <a:buClr>
                <a:schemeClr val="bg2"/>
              </a:buClr>
              <a:defRPr/>
            </a:lvl2pPr>
            <a:lvl3pPr>
              <a:spcBef>
                <a:spcPts val="614"/>
              </a:spcBef>
              <a:buClr>
                <a:schemeClr val="bg2"/>
              </a:buClr>
              <a:defRPr/>
            </a:lvl3pPr>
            <a:lvl4pPr>
              <a:spcBef>
                <a:spcPts val="614"/>
              </a:spcBef>
              <a:buClr>
                <a:schemeClr val="bg2"/>
              </a:buClr>
              <a:defRPr/>
            </a:lvl4pPr>
            <a:lvl5pPr>
              <a:spcBef>
                <a:spcPts val="614"/>
              </a:spcBef>
              <a:buClr>
                <a:schemeClr val="bg2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6521219" y="2848362"/>
            <a:ext cx="5659496" cy="6431959"/>
          </a:xfrm>
          <a:ln>
            <a:noFill/>
          </a:ln>
        </p:spPr>
        <p:txBody>
          <a:bodyPr/>
          <a:lstStyle>
            <a:lvl1pPr>
              <a:spcBef>
                <a:spcPts val="614"/>
              </a:spcBef>
              <a:buClr>
                <a:schemeClr val="bg2"/>
              </a:buClr>
              <a:defRPr/>
            </a:lvl1pPr>
            <a:lvl2pPr>
              <a:spcBef>
                <a:spcPts val="614"/>
              </a:spcBef>
              <a:buClr>
                <a:schemeClr val="bg2"/>
              </a:buClr>
              <a:defRPr/>
            </a:lvl2pPr>
            <a:lvl3pPr>
              <a:spcBef>
                <a:spcPts val="614"/>
              </a:spcBef>
              <a:buClr>
                <a:schemeClr val="bg2"/>
              </a:buClr>
              <a:defRPr/>
            </a:lvl3pPr>
            <a:lvl4pPr>
              <a:spcBef>
                <a:spcPts val="614"/>
              </a:spcBef>
              <a:buClr>
                <a:schemeClr val="bg2"/>
              </a:buClr>
              <a:defRPr/>
            </a:lvl4pPr>
            <a:lvl5pPr>
              <a:spcBef>
                <a:spcPts val="614"/>
              </a:spcBef>
              <a:buClr>
                <a:schemeClr val="bg2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690209097"/>
      </p:ext>
    </p:extLst>
  </p:cSld>
  <p:clrMapOvr>
    <a:masterClrMapping/>
  </p:clrMapOvr>
</p:sldLayout>
</file>

<file path=ppt/slideLayouts/slideLayout5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 bwMode="auto">
          <a:xfrm>
            <a:off x="476395" y="3384410"/>
            <a:ext cx="5660250" cy="5449374"/>
          </a:xfrm>
          <a:prstGeom prst="rect">
            <a:avLst/>
          </a:prstGeom>
          <a:noFill/>
          <a:ln w="3175" cap="flat" cmpd="sng" algn="ctr">
            <a:solidFill>
              <a:srgbClr val="14131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125768" tIns="62885" rIns="125768" bIns="62885">
            <a:prstTxWarp prst="textNoShape">
              <a:avLst/>
            </a:prstTxWarp>
          </a:bodyPr>
          <a:lstStyle/>
          <a:p>
            <a:pPr defTabSz="890415" eaLnBrk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3400" kern="1200">
              <a:latin typeface="Arial" charset="0"/>
              <a:ea typeface="ヒラギノ角ゴ Pro W3" charset="-128"/>
            </a:endParaRPr>
          </a:p>
        </p:txBody>
      </p:sp>
      <p:sp>
        <p:nvSpPr>
          <p:cNvPr id="10" name="Rectangle 9"/>
          <p:cNvSpPr/>
          <p:nvPr userDrawn="1"/>
        </p:nvSpPr>
        <p:spPr bwMode="auto">
          <a:xfrm>
            <a:off x="6520467" y="3006457"/>
            <a:ext cx="5660248" cy="5827325"/>
          </a:xfrm>
          <a:prstGeom prst="rect">
            <a:avLst/>
          </a:prstGeom>
          <a:noFill/>
          <a:ln w="3175" cap="flat" cmpd="sng" algn="ctr">
            <a:solidFill>
              <a:srgbClr val="14131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125768" tIns="62885" rIns="125768" bIns="62885">
            <a:prstTxWarp prst="textNoShape">
              <a:avLst/>
            </a:prstTxWarp>
          </a:bodyPr>
          <a:lstStyle/>
          <a:p>
            <a:pPr defTabSz="890415" eaLnBrk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3400" kern="1200">
              <a:latin typeface="Arial" charset="0"/>
              <a:ea typeface="ヒラギノ角ゴ Pro W3" charset="-128"/>
            </a:endParaRP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6521219" y="3435133"/>
            <a:ext cx="5659496" cy="5396841"/>
          </a:xfrm>
          <a:ln>
            <a:noFill/>
          </a:ln>
        </p:spPr>
        <p:txBody>
          <a:bodyPr/>
          <a:lstStyle>
            <a:lvl1pPr>
              <a:buClr>
                <a:schemeClr val="bg2"/>
              </a:buClr>
              <a:defRPr/>
            </a:lvl1pPr>
            <a:lvl2pPr>
              <a:buClr>
                <a:schemeClr val="bg2"/>
              </a:buClr>
              <a:defRPr/>
            </a:lvl2pPr>
            <a:lvl3pPr>
              <a:buClr>
                <a:schemeClr val="bg2"/>
              </a:buClr>
              <a:defRPr/>
            </a:lvl3pPr>
            <a:lvl4pPr>
              <a:buClr>
                <a:schemeClr val="bg2"/>
              </a:buClr>
              <a:defRPr/>
            </a:lvl4pPr>
            <a:lvl5pPr>
              <a:buClr>
                <a:schemeClr val="bg2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7296" y="1083733"/>
            <a:ext cx="11718771" cy="1625600"/>
          </a:xfrm>
        </p:spPr>
        <p:txBody>
          <a:bodyPr anchor="ctr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476395" y="3435133"/>
            <a:ext cx="5659496" cy="5411291"/>
          </a:xfrm>
          <a:ln>
            <a:noFill/>
          </a:ln>
        </p:spPr>
        <p:txBody>
          <a:bodyPr/>
          <a:lstStyle>
            <a:lvl1pPr>
              <a:buClr>
                <a:schemeClr val="bg2"/>
              </a:buClr>
              <a:defRPr/>
            </a:lvl1pPr>
            <a:lvl2pPr>
              <a:buClr>
                <a:schemeClr val="bg2"/>
              </a:buClr>
              <a:defRPr/>
            </a:lvl2pPr>
            <a:lvl3pPr>
              <a:buClr>
                <a:schemeClr val="bg2"/>
              </a:buClr>
              <a:defRPr/>
            </a:lvl3pPr>
            <a:lvl4pPr>
              <a:buClr>
                <a:schemeClr val="bg2"/>
              </a:buClr>
              <a:defRPr/>
            </a:lvl4pPr>
            <a:lvl5pPr>
              <a:buClr>
                <a:schemeClr val="bg2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476395" y="3006459"/>
            <a:ext cx="5659496" cy="435750"/>
          </a:xfrm>
          <a:solidFill>
            <a:srgbClr val="0065A4"/>
          </a:solidFill>
          <a:ln>
            <a:noFill/>
          </a:ln>
        </p:spPr>
        <p:txBody>
          <a:bodyPr anchor="ctr"/>
          <a:lstStyle>
            <a:lvl1pPr marL="391350" indent="-153093" algn="l">
              <a:buFontTx/>
              <a:buNone/>
              <a:defRPr sz="17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2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6521219" y="3006459"/>
            <a:ext cx="5659496" cy="435750"/>
          </a:xfrm>
          <a:solidFill>
            <a:srgbClr val="0065A4"/>
          </a:solidFill>
          <a:ln>
            <a:noFill/>
          </a:ln>
        </p:spPr>
        <p:txBody>
          <a:bodyPr anchor="ctr"/>
          <a:lstStyle>
            <a:lvl1pPr marL="476528" indent="-323374" algn="l">
              <a:buFontTx/>
              <a:buNone/>
              <a:defRPr sz="17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28024591"/>
      </p:ext>
    </p:extLst>
  </p:cSld>
  <p:clrMapOvr>
    <a:masterClrMapping/>
  </p:clrMapOvr>
</p:sldLayout>
</file>

<file path=ppt/slideLayouts/slideLayout5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392" y="1083734"/>
            <a:ext cx="11697095" cy="1635082"/>
          </a:xfrm>
        </p:spPr>
        <p:txBody>
          <a:bodyPr anchor="ctr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Box 2"/>
          <p:cNvSpPr txBox="1"/>
          <p:nvPr userDrawn="1"/>
        </p:nvSpPr>
        <p:spPr>
          <a:xfrm>
            <a:off x="895886" y="4421634"/>
            <a:ext cx="262636" cy="656590"/>
          </a:xfrm>
          <a:prstGeom prst="rect">
            <a:avLst/>
          </a:prstGeom>
          <a:noFill/>
        </p:spPr>
        <p:txBody>
          <a:bodyPr wrap="none" lIns="125768" tIns="62885" rIns="125768" bIns="62885" rtlCol="0">
            <a:spAutoFit/>
          </a:bodyPr>
          <a:lstStyle/>
          <a:p>
            <a:pPr defTabSz="890415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 dirty="0">
              <a:latin typeface="Arial" charset="0"/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016814544"/>
      </p:ext>
    </p:extLst>
  </p:cSld>
  <p:clrMapOvr>
    <a:masterClrMapping/>
  </p:clrMapOvr>
</p:sldLayout>
</file>

<file path=ppt/slideLayouts/slideLayout5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7269" y="1067930"/>
            <a:ext cx="11704321" cy="1635082"/>
          </a:xfrm>
        </p:spPr>
        <p:txBody>
          <a:bodyPr anchor="ctr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476395" y="2831040"/>
            <a:ext cx="5659496" cy="6012159"/>
          </a:xfrm>
          <a:ln>
            <a:noFill/>
          </a:ln>
        </p:spPr>
        <p:txBody>
          <a:bodyPr/>
          <a:lstStyle>
            <a:lvl1pPr>
              <a:buClr>
                <a:schemeClr val="bg2"/>
              </a:buClr>
              <a:defRPr/>
            </a:lvl1pPr>
            <a:lvl2pPr>
              <a:buClr>
                <a:schemeClr val="bg2"/>
              </a:buClr>
              <a:defRPr/>
            </a:lvl2pPr>
            <a:lvl3pPr>
              <a:buClr>
                <a:schemeClr val="bg2"/>
              </a:buClr>
              <a:defRPr/>
            </a:lvl3pPr>
            <a:lvl4pPr>
              <a:buClr>
                <a:schemeClr val="bg2"/>
              </a:buClr>
              <a:defRPr/>
            </a:lvl4pPr>
            <a:lvl5pPr>
              <a:buClr>
                <a:schemeClr val="bg2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Chart Placeholder 6"/>
          <p:cNvSpPr>
            <a:spLocks noGrp="1"/>
          </p:cNvSpPr>
          <p:nvPr>
            <p:ph type="chart" sz="quarter" idx="12"/>
          </p:nvPr>
        </p:nvSpPr>
        <p:spPr>
          <a:xfrm>
            <a:off x="6497889" y="2818160"/>
            <a:ext cx="5682826" cy="6024201"/>
          </a:xfrm>
        </p:spPr>
        <p:txBody>
          <a:bodyPr/>
          <a:lstStyle/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3605313485"/>
      </p:ext>
    </p:extLst>
  </p:cSld>
  <p:clrMapOvr>
    <a:masterClrMapping/>
  </p:clrMapOvr>
</p:sldLayout>
</file>

<file path=ppt/slideLayouts/slideLayout5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7" name="Chart Placeholder 6"/>
          <p:cNvSpPr>
            <a:spLocks noGrp="1"/>
          </p:cNvSpPr>
          <p:nvPr>
            <p:ph type="chart" sz="quarter" idx="12"/>
          </p:nvPr>
        </p:nvSpPr>
        <p:spPr>
          <a:xfrm>
            <a:off x="6497889" y="3131687"/>
            <a:ext cx="5682826" cy="5839367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6" name="Chart Placeholder 6"/>
          <p:cNvSpPr>
            <a:spLocks noGrp="1"/>
          </p:cNvSpPr>
          <p:nvPr>
            <p:ph type="chart" sz="quarter" idx="13"/>
          </p:nvPr>
        </p:nvSpPr>
        <p:spPr>
          <a:xfrm>
            <a:off x="476395" y="3131687"/>
            <a:ext cx="5682826" cy="5839367"/>
          </a:xfrm>
        </p:spPr>
        <p:txBody>
          <a:bodyPr/>
          <a:lstStyle/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3755090480"/>
      </p:ext>
    </p:extLst>
  </p:cSld>
  <p:clrMapOvr>
    <a:masterClrMapping/>
  </p:clrMapOvr>
</p:sldLayout>
</file>

<file path=ppt/slideLayouts/slideLayout55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 bwMode="auto">
          <a:xfrm>
            <a:off x="0" y="0"/>
            <a:ext cx="13004800" cy="9753600"/>
          </a:xfrm>
          <a:prstGeom prst="rect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6246" tIns="63124" rIns="126246" bIns="63124" numCol="1" rtlCol="0" anchor="t" anchorCtr="0" compatLnSpc="1">
            <a:prstTxWarp prst="textNoShape">
              <a:avLst/>
            </a:prstTxWarp>
          </a:bodyPr>
          <a:lstStyle/>
          <a:p>
            <a:pPr defTabSz="893738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 baseline="-25000" dirty="0">
              <a:latin typeface="Arial" charset="0"/>
              <a:ea typeface="ヒラギノ角ゴ Pro W3" charset="-12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392" y="5641635"/>
            <a:ext cx="11704320" cy="3067419"/>
          </a:xfrm>
        </p:spPr>
        <p:txBody>
          <a:bodyPr/>
          <a:lstStyle>
            <a:lvl1pPr marL="0" indent="0">
              <a:spcAft>
                <a:spcPts val="0"/>
              </a:spcAft>
              <a:buFontTx/>
              <a:buNone/>
              <a:tabLst>
                <a:tab pos="1263571" algn="l"/>
              </a:tabLst>
              <a:defRPr sz="2800" b="1">
                <a:solidFill>
                  <a:srgbClr val="FFFFFF"/>
                </a:solidFill>
              </a:defRPr>
            </a:lvl1pPr>
            <a:lvl2pPr marL="0" indent="0">
              <a:spcAft>
                <a:spcPts val="0"/>
              </a:spcAft>
              <a:buFontTx/>
              <a:buNone/>
              <a:tabLst>
                <a:tab pos="947579" algn="l"/>
              </a:tabLst>
              <a:defRPr sz="1400" b="1">
                <a:solidFill>
                  <a:srgbClr val="FFFFFF"/>
                </a:solidFill>
              </a:defRPr>
            </a:lvl2pPr>
            <a:lvl3pPr marL="1263571" indent="-1263571">
              <a:spcAft>
                <a:spcPts val="0"/>
              </a:spcAft>
              <a:buFontTx/>
              <a:buNone/>
              <a:tabLst/>
              <a:defRPr sz="1400" b="0">
                <a:solidFill>
                  <a:srgbClr val="FFFFFF"/>
                </a:solidFill>
              </a:defRPr>
            </a:lvl3pPr>
            <a:lvl4pPr marL="1263571" indent="-1263571">
              <a:spcAft>
                <a:spcPts val="0"/>
              </a:spcAft>
              <a:buFontTx/>
              <a:buNone/>
              <a:tabLst/>
              <a:defRPr sz="1400">
                <a:solidFill>
                  <a:srgbClr val="FFFFFF"/>
                </a:solidFill>
              </a:defRPr>
            </a:lvl4pPr>
            <a:lvl5pPr marL="1263571" indent="-1263571">
              <a:spcAft>
                <a:spcPts val="0"/>
              </a:spcAft>
              <a:buFontTx/>
              <a:buNone/>
              <a:tabLst/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392" y="2061355"/>
            <a:ext cx="11704320" cy="3564278"/>
          </a:xfrm>
        </p:spPr>
        <p:txBody>
          <a:bodyPr anchor="t"/>
          <a:lstStyle>
            <a:lvl1pPr>
              <a:defRPr sz="71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Subtitle 8"/>
          <p:cNvSpPr txBox="1">
            <a:spLocks/>
          </p:cNvSpPr>
          <p:nvPr userDrawn="1"/>
        </p:nvSpPr>
        <p:spPr bwMode="auto">
          <a:xfrm>
            <a:off x="10747022" y="1046752"/>
            <a:ext cx="1596700" cy="2256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26246" tIns="63124" rIns="126246" bIns="63124" numCol="1" anchor="t" anchorCtr="0" compatLnSpc="1">
            <a:prstTxWarp prst="textNoShape">
              <a:avLst/>
            </a:prstTxWarp>
          </a:bodyPr>
          <a:lstStyle/>
          <a:p>
            <a:pPr algn="r" defTabSz="893738" eaLnBrk="0" fontAlgn="base">
              <a:spcBef>
                <a:spcPct val="20000"/>
              </a:spcBef>
              <a:spcAft>
                <a:spcPts val="853"/>
              </a:spcAft>
              <a:buClr>
                <a:srgbClr val="A3B222"/>
              </a:buClr>
              <a:defRPr/>
            </a:pPr>
            <a:endParaRPr lang="en-US" b="1" dirty="0">
              <a:solidFill>
                <a:srgbClr val="FFFFFF"/>
              </a:solidFill>
              <a:latin typeface="Arial" charset="0"/>
              <a:ea typeface="ヒラギノ角ゴ Pro W3" charset="-128"/>
            </a:endParaRP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625" y="372594"/>
            <a:ext cx="5036776" cy="979614"/>
          </a:xfrm>
          <a:prstGeom prst="rect">
            <a:avLst/>
          </a:prstGeom>
        </p:spPr>
      </p:pic>
      <p:sp>
        <p:nvSpPr>
          <p:cNvPr id="12" name="Rectangle 11"/>
          <p:cNvSpPr/>
          <p:nvPr userDrawn="1"/>
        </p:nvSpPr>
        <p:spPr bwMode="auto">
          <a:xfrm>
            <a:off x="650240" y="1589476"/>
            <a:ext cx="11704320" cy="245646"/>
          </a:xfrm>
          <a:prstGeom prst="rect">
            <a:avLst/>
          </a:prstGeom>
          <a:solidFill>
            <a:schemeClr val="bg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6246" tIns="63124" rIns="126246" bIns="63124" numCol="1" rtlCol="0" anchor="t" anchorCtr="0" compatLnSpc="1">
            <a:prstTxWarp prst="textNoShape">
              <a:avLst/>
            </a:prstTxWarp>
          </a:bodyPr>
          <a:lstStyle/>
          <a:p>
            <a:pPr defTabSz="893738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 dirty="0">
              <a:latin typeface="Arial" charset="0"/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516022316"/>
      </p:ext>
    </p:extLst>
  </p:cSld>
  <p:clrMapOvr>
    <a:masterClrMapping/>
  </p:clrMapOvr>
</p:sldLayout>
</file>

<file path=ppt/slideLayouts/slideLayout5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 bwMode="auto">
          <a:xfrm>
            <a:off x="0" y="0"/>
            <a:ext cx="13004800" cy="9753600"/>
          </a:xfrm>
          <a:prstGeom prst="rect">
            <a:avLst/>
          </a:prstGeom>
          <a:solidFill>
            <a:srgbClr val="0065A4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6246" tIns="63124" rIns="126246" bIns="63124" numCol="1" rtlCol="0" anchor="t" anchorCtr="0" compatLnSpc="1">
            <a:prstTxWarp prst="textNoShape">
              <a:avLst/>
            </a:prstTxWarp>
          </a:bodyPr>
          <a:lstStyle/>
          <a:p>
            <a:pPr defTabSz="893738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 dirty="0">
              <a:latin typeface="Arial" charset="0"/>
              <a:ea typeface="ヒラギノ角ゴ Pro W3" charset="-12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392" y="5641635"/>
            <a:ext cx="11704320" cy="3067419"/>
          </a:xfrm>
        </p:spPr>
        <p:txBody>
          <a:bodyPr/>
          <a:lstStyle>
            <a:lvl1pPr marL="0" indent="0">
              <a:spcAft>
                <a:spcPts val="0"/>
              </a:spcAft>
              <a:buFontTx/>
              <a:buNone/>
              <a:tabLst>
                <a:tab pos="1263571" algn="l"/>
              </a:tabLst>
              <a:defRPr sz="2800" b="1">
                <a:solidFill>
                  <a:srgbClr val="FFFFFF"/>
                </a:solidFill>
              </a:defRPr>
            </a:lvl1pPr>
            <a:lvl2pPr marL="0" indent="0">
              <a:spcAft>
                <a:spcPts val="0"/>
              </a:spcAft>
              <a:buFontTx/>
              <a:buNone/>
              <a:tabLst>
                <a:tab pos="947579" algn="l"/>
              </a:tabLst>
              <a:defRPr sz="1400" b="1">
                <a:solidFill>
                  <a:srgbClr val="FFFFFF"/>
                </a:solidFill>
              </a:defRPr>
            </a:lvl2pPr>
            <a:lvl3pPr marL="1263571" indent="-1263571">
              <a:spcAft>
                <a:spcPts val="0"/>
              </a:spcAft>
              <a:buFontTx/>
              <a:buNone/>
              <a:tabLst/>
              <a:defRPr sz="1400" b="0">
                <a:solidFill>
                  <a:srgbClr val="FFFFFF"/>
                </a:solidFill>
              </a:defRPr>
            </a:lvl3pPr>
            <a:lvl4pPr marL="1263571" indent="-1263571">
              <a:spcAft>
                <a:spcPts val="0"/>
              </a:spcAft>
              <a:buFontTx/>
              <a:buNone/>
              <a:tabLst/>
              <a:defRPr sz="1400">
                <a:solidFill>
                  <a:srgbClr val="FFFFFF"/>
                </a:solidFill>
              </a:defRPr>
            </a:lvl4pPr>
            <a:lvl5pPr marL="1263571" indent="-1263571">
              <a:spcAft>
                <a:spcPts val="0"/>
              </a:spcAft>
              <a:buFontTx/>
              <a:buNone/>
              <a:tabLst/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392" y="2061355"/>
            <a:ext cx="11704320" cy="3564278"/>
          </a:xfrm>
        </p:spPr>
        <p:txBody>
          <a:bodyPr anchor="t"/>
          <a:lstStyle>
            <a:lvl1pPr>
              <a:defRPr sz="71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Subtitle 8"/>
          <p:cNvSpPr txBox="1">
            <a:spLocks/>
          </p:cNvSpPr>
          <p:nvPr userDrawn="1"/>
        </p:nvSpPr>
        <p:spPr bwMode="auto">
          <a:xfrm>
            <a:off x="10747022" y="1046752"/>
            <a:ext cx="1596700" cy="2256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26246" tIns="63124" rIns="126246" bIns="63124" numCol="1" anchor="t" anchorCtr="0" compatLnSpc="1">
            <a:prstTxWarp prst="textNoShape">
              <a:avLst/>
            </a:prstTxWarp>
          </a:bodyPr>
          <a:lstStyle/>
          <a:p>
            <a:pPr algn="r" defTabSz="893738" eaLnBrk="0" fontAlgn="base">
              <a:spcBef>
                <a:spcPct val="20000"/>
              </a:spcBef>
              <a:spcAft>
                <a:spcPts val="853"/>
              </a:spcAft>
              <a:buClr>
                <a:srgbClr val="A3B222"/>
              </a:buClr>
              <a:defRPr/>
            </a:pPr>
            <a:r>
              <a:rPr lang="en-US" b="1" dirty="0">
                <a:latin typeface="Arial" charset="0"/>
                <a:ea typeface="ヒラギノ角ゴ Pro W3" charset="-128"/>
              </a:rPr>
              <a:t>February 2, 2016</a:t>
            </a:r>
          </a:p>
        </p:txBody>
      </p:sp>
      <p:sp>
        <p:nvSpPr>
          <p:cNvPr id="12" name="Rectangle 11"/>
          <p:cNvSpPr/>
          <p:nvPr userDrawn="1"/>
        </p:nvSpPr>
        <p:spPr bwMode="auto">
          <a:xfrm>
            <a:off x="650240" y="1589476"/>
            <a:ext cx="11704320" cy="245646"/>
          </a:xfrm>
          <a:prstGeom prst="rect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6246" tIns="63124" rIns="126246" bIns="63124" numCol="1" rtlCol="0" anchor="t" anchorCtr="0" compatLnSpc="1">
            <a:prstTxWarp prst="textNoShape">
              <a:avLst/>
            </a:prstTxWarp>
          </a:bodyPr>
          <a:lstStyle/>
          <a:p>
            <a:pPr defTabSz="893738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 dirty="0">
              <a:latin typeface="Arial" charset="0"/>
              <a:ea typeface="ヒラギノ角ゴ Pro W3" charset="-128"/>
            </a:endParaRPr>
          </a:p>
        </p:txBody>
      </p:sp>
      <p:pic>
        <p:nvPicPr>
          <p:cNvPr id="10" name="Picture 9" descr="CCRC_logo_reverse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17898" y="130048"/>
            <a:ext cx="4473651" cy="1509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8614348"/>
      </p:ext>
    </p:extLst>
  </p:cSld>
  <p:clrMapOvr>
    <a:masterClrMapping/>
  </p:clrMapOvr>
</p:sldLayout>
</file>

<file path=ppt/slideLayouts/slideLayout55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 bwMode="auto">
          <a:xfrm>
            <a:off x="0" y="0"/>
            <a:ext cx="13004800" cy="9753600"/>
          </a:xfrm>
          <a:prstGeom prst="rect">
            <a:avLst/>
          </a:prstGeom>
          <a:solidFill>
            <a:srgbClr val="0065A4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6246" tIns="63124" rIns="126246" bIns="63124" numCol="1" rtlCol="0" anchor="t" anchorCtr="0" compatLnSpc="1">
            <a:prstTxWarp prst="textNoShape">
              <a:avLst/>
            </a:prstTxWarp>
          </a:bodyPr>
          <a:lstStyle/>
          <a:p>
            <a:pPr defTabSz="893738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 dirty="0">
              <a:latin typeface="Arial" charset="0"/>
              <a:ea typeface="ヒラギノ角ゴ Pro W3" charset="-128"/>
            </a:endParaRPr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76392" y="1067928"/>
            <a:ext cx="11704320" cy="5477370"/>
          </a:xfrm>
        </p:spPr>
        <p:txBody>
          <a:bodyPr anchor="t"/>
          <a:lstStyle>
            <a:lvl1pPr>
              <a:spcBef>
                <a:spcPts val="0"/>
              </a:spcBef>
              <a:defRPr sz="85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76392" y="6546101"/>
            <a:ext cx="7610216" cy="1250809"/>
          </a:xfrm>
        </p:spPr>
        <p:txBody>
          <a:bodyPr/>
          <a:lstStyle>
            <a:lvl1pPr marL="0" indent="0">
              <a:spcAft>
                <a:spcPts val="853"/>
              </a:spcAft>
              <a:buFontTx/>
              <a:buNone/>
              <a:defRPr sz="28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8" name="Text Box 9"/>
          <p:cNvSpPr txBox="1">
            <a:spLocks noChangeArrowheads="1"/>
          </p:cNvSpPr>
          <p:nvPr userDrawn="1"/>
        </p:nvSpPr>
        <p:spPr bwMode="auto">
          <a:xfrm>
            <a:off x="8351972" y="413214"/>
            <a:ext cx="4132638" cy="2845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26246" tIns="63124" rIns="126246" bIns="63124">
            <a:prstTxWarp prst="textNoShape">
              <a:avLst/>
            </a:prstTxWarp>
            <a:spAutoFit/>
          </a:bodyPr>
          <a:lstStyle/>
          <a:p>
            <a:pPr algn="r" defTabSz="893738" eaLnBrk="0" fontAlgn="base">
              <a:spcBef>
                <a:spcPts val="327"/>
              </a:spcBef>
              <a:spcAft>
                <a:spcPct val="0"/>
              </a:spcAft>
              <a:defRPr/>
            </a:pPr>
            <a:r>
              <a:rPr lang="en-US" sz="1000" b="1" kern="1200" dirty="0">
                <a:latin typeface="Arial" charset="0"/>
                <a:ea typeface="ヒラギノ角ゴ Pro W3" charset="-128"/>
              </a:rPr>
              <a:t>CCRC/ February 2, 2016</a:t>
            </a:r>
            <a:endParaRPr lang="en-US" sz="1000" kern="1200" dirty="0">
              <a:latin typeface="Arial" charset="0"/>
              <a:ea typeface="ヒラギノ角ゴ Pro W3" charset="-128"/>
            </a:endParaRPr>
          </a:p>
        </p:txBody>
      </p:sp>
      <p:sp>
        <p:nvSpPr>
          <p:cNvPr id="9" name="Text Box 9"/>
          <p:cNvSpPr txBox="1">
            <a:spLocks noChangeArrowheads="1"/>
          </p:cNvSpPr>
          <p:nvPr userDrawn="1"/>
        </p:nvSpPr>
        <p:spPr bwMode="auto">
          <a:xfrm>
            <a:off x="520192" y="398765"/>
            <a:ext cx="4623929" cy="2845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26246" tIns="63124" rIns="126246" bIns="63124">
            <a:prstTxWarp prst="textNoShape">
              <a:avLst/>
            </a:prstTxWarp>
            <a:spAutoFit/>
          </a:bodyPr>
          <a:lstStyle/>
          <a:p>
            <a:pPr defTabSz="893738" eaLnBrk="0" fontAlgn="base">
              <a:spcBef>
                <a:spcPts val="327"/>
              </a:spcBef>
              <a:spcAft>
                <a:spcPct val="0"/>
              </a:spcAft>
              <a:defRPr/>
            </a:pPr>
            <a:r>
              <a:rPr lang="en-US" sz="1000" b="1" kern="1200" dirty="0">
                <a:latin typeface="Arial" charset="0"/>
                <a:ea typeface="ヒラギノ角ゴ Pro W3" charset="-128"/>
              </a:rPr>
              <a:t>COMMUNITY COLLEGE RESEARCH CENTER</a:t>
            </a:r>
            <a:endParaRPr lang="en-US" sz="1000" kern="1200" dirty="0">
              <a:latin typeface="Arial" charset="0"/>
              <a:ea typeface="ヒラギノ角ゴ Pro W3" charset="-128"/>
            </a:endParaRPr>
          </a:p>
        </p:txBody>
      </p:sp>
      <p:sp>
        <p:nvSpPr>
          <p:cNvPr id="10" name="Rectangle 9"/>
          <p:cNvSpPr/>
          <p:nvPr userDrawn="1"/>
        </p:nvSpPr>
        <p:spPr bwMode="auto">
          <a:xfrm>
            <a:off x="650240" y="751389"/>
            <a:ext cx="11704320" cy="245646"/>
          </a:xfrm>
          <a:prstGeom prst="rect">
            <a:avLst/>
          </a:prstGeom>
          <a:solidFill>
            <a:srgbClr val="14131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6246" tIns="63124" rIns="126246" bIns="63124" numCol="1" rtlCol="0" anchor="t" anchorCtr="0" compatLnSpc="1">
            <a:prstTxWarp prst="textNoShape">
              <a:avLst/>
            </a:prstTxWarp>
          </a:bodyPr>
          <a:lstStyle/>
          <a:p>
            <a:pPr defTabSz="893738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>
              <a:latin typeface="Arial" charset="0"/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359781749"/>
      </p:ext>
    </p:extLst>
  </p:cSld>
  <p:clrMapOvr>
    <a:masterClrMapping/>
  </p:clrMapOvr>
</p:sldLayout>
</file>

<file path=ppt/slideLayouts/slideLayout55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462847" y="1068731"/>
            <a:ext cx="11971694" cy="5463371"/>
          </a:xfrm>
        </p:spPr>
        <p:txBody>
          <a:bodyPr anchor="t"/>
          <a:lstStyle>
            <a:lvl1pPr>
              <a:spcBef>
                <a:spcPts val="0"/>
              </a:spcBef>
              <a:defRPr sz="8500">
                <a:solidFill>
                  <a:srgbClr val="141313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br>
              <a:rPr lang="en-US" dirty="0"/>
            </a:br>
            <a:endParaRPr lang="en-US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76393" y="6530296"/>
            <a:ext cx="7784064" cy="1250809"/>
          </a:xfrm>
        </p:spPr>
        <p:txBody>
          <a:bodyPr/>
          <a:lstStyle>
            <a:lvl1pPr marL="0" indent="0">
              <a:spcAft>
                <a:spcPts val="853"/>
              </a:spcAft>
              <a:buFontTx/>
              <a:buNone/>
              <a:defRPr sz="2800" b="1">
                <a:solidFill>
                  <a:srgbClr val="141313"/>
                </a:solidFill>
              </a:defRPr>
            </a:lvl1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930111707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 bwMode="auto">
          <a:xfrm>
            <a:off x="0" y="0"/>
            <a:ext cx="13004800" cy="9753600"/>
          </a:xfrm>
          <a:prstGeom prst="rect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2986" tIns="61561" rIns="122986" bIns="61561" numCol="1" rtlCol="0" anchor="t" anchorCtr="0" compatLnSpc="1">
            <a:prstTxWarp prst="textNoShape">
              <a:avLst/>
            </a:prstTxWarp>
          </a:bodyPr>
          <a:lstStyle/>
          <a:p>
            <a:pPr defTabSz="867168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 dirty="0">
              <a:latin typeface="Arial" charset="0"/>
              <a:ea typeface="ヒラギノ角ゴ Pro W3" charset="-12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392" y="5642248"/>
            <a:ext cx="11704320" cy="3067419"/>
          </a:xfrm>
        </p:spPr>
        <p:txBody>
          <a:bodyPr/>
          <a:lstStyle>
            <a:lvl1pPr marL="0" indent="0">
              <a:spcAft>
                <a:spcPts val="0"/>
              </a:spcAft>
              <a:buFontTx/>
              <a:buNone/>
              <a:tabLst>
                <a:tab pos="1232562" algn="l"/>
              </a:tabLst>
              <a:defRPr sz="2800" b="1">
                <a:solidFill>
                  <a:srgbClr val="FFFFFF"/>
                </a:solidFill>
              </a:defRPr>
            </a:lvl1pPr>
            <a:lvl2pPr marL="0" indent="0">
              <a:spcAft>
                <a:spcPts val="0"/>
              </a:spcAft>
              <a:buFontTx/>
              <a:buNone/>
              <a:tabLst>
                <a:tab pos="924451" algn="l"/>
              </a:tabLst>
              <a:defRPr sz="1400" b="1">
                <a:solidFill>
                  <a:srgbClr val="FFFFFF"/>
                </a:solidFill>
              </a:defRPr>
            </a:lvl2pPr>
            <a:lvl3pPr marL="1232562" indent="-1232562">
              <a:spcAft>
                <a:spcPts val="0"/>
              </a:spcAft>
              <a:buFontTx/>
              <a:buNone/>
              <a:tabLst/>
              <a:defRPr sz="1400" b="0">
                <a:solidFill>
                  <a:srgbClr val="FFFFFF"/>
                </a:solidFill>
              </a:defRPr>
            </a:lvl3pPr>
            <a:lvl4pPr marL="1232562" indent="-1232562">
              <a:spcAft>
                <a:spcPts val="0"/>
              </a:spcAft>
              <a:buFontTx/>
              <a:buNone/>
              <a:tabLst/>
              <a:defRPr sz="1400">
                <a:solidFill>
                  <a:srgbClr val="FFFFFF"/>
                </a:solidFill>
              </a:defRPr>
            </a:lvl4pPr>
            <a:lvl5pPr marL="1232562" indent="-1232562">
              <a:spcAft>
                <a:spcPts val="0"/>
              </a:spcAft>
              <a:buFontTx/>
              <a:buNone/>
              <a:tabLst/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392" y="2061355"/>
            <a:ext cx="11704320" cy="3564278"/>
          </a:xfrm>
        </p:spPr>
        <p:txBody>
          <a:bodyPr anchor="t"/>
          <a:lstStyle>
            <a:lvl1pPr>
              <a:defRPr sz="71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Subtitle 8"/>
          <p:cNvSpPr txBox="1">
            <a:spLocks/>
          </p:cNvSpPr>
          <p:nvPr userDrawn="1"/>
        </p:nvSpPr>
        <p:spPr bwMode="auto">
          <a:xfrm>
            <a:off x="10503182" y="1047431"/>
            <a:ext cx="1840540" cy="2256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22986" tIns="61561" rIns="122986" bIns="61561" numCol="1" anchor="t" anchorCtr="0" compatLnSpc="1">
            <a:prstTxWarp prst="textNoShape">
              <a:avLst/>
            </a:prstTxWarp>
          </a:bodyPr>
          <a:lstStyle/>
          <a:p>
            <a:pPr algn="r" defTabSz="867168" eaLnBrk="0" fontAlgn="base">
              <a:spcBef>
                <a:spcPts val="327"/>
              </a:spcBef>
              <a:spcAft>
                <a:spcPct val="0"/>
              </a:spcAft>
              <a:defRPr/>
            </a:pPr>
            <a:r>
              <a:rPr lang="en-US" b="1" kern="1200" dirty="0">
                <a:solidFill>
                  <a:srgbClr val="FFFFFF"/>
                </a:solidFill>
                <a:latin typeface="Arial" charset="0"/>
                <a:ea typeface="ヒラギノ角ゴ Pro W3" charset="-128"/>
              </a:rPr>
              <a:t>SEPTEMBER 15, 2016</a:t>
            </a:r>
            <a:endParaRPr lang="en-US" kern="1200" dirty="0">
              <a:solidFill>
                <a:srgbClr val="FFFFFF"/>
              </a:solidFill>
              <a:latin typeface="Arial" charset="0"/>
              <a:ea typeface="ヒラギノ角ゴ Pro W3" charset="-128"/>
            </a:endParaRPr>
          </a:p>
        </p:txBody>
      </p:sp>
      <p:sp>
        <p:nvSpPr>
          <p:cNvPr id="8" name="Rectangle 7"/>
          <p:cNvSpPr/>
          <p:nvPr userDrawn="1"/>
        </p:nvSpPr>
        <p:spPr bwMode="auto">
          <a:xfrm>
            <a:off x="650240" y="1589476"/>
            <a:ext cx="11704320" cy="245646"/>
          </a:xfrm>
          <a:prstGeom prst="rect">
            <a:avLst/>
          </a:prstGeom>
          <a:solidFill>
            <a:srgbClr val="42BECA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2986" tIns="61561" rIns="122986" bIns="61561" numCol="1" rtlCol="0" anchor="t" anchorCtr="0" compatLnSpc="1">
            <a:prstTxWarp prst="textNoShape">
              <a:avLst/>
            </a:prstTxWarp>
          </a:bodyPr>
          <a:lstStyle/>
          <a:p>
            <a:pPr defTabSz="867168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 dirty="0">
              <a:latin typeface="Arial" charset="0"/>
              <a:ea typeface="ヒラギノ角ゴ Pro W3" charset="-128"/>
            </a:endParaRP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250" y="377141"/>
            <a:ext cx="5036774" cy="9796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0640302"/>
      </p:ext>
    </p:extLst>
  </p:cSld>
  <p:clrMapOvr>
    <a:masterClrMapping/>
  </p:clrMapOvr>
</p:sldLayout>
</file>

<file path=ppt/slideLayouts/slideLayout56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392" y="2856990"/>
            <a:ext cx="11704320" cy="6364678"/>
          </a:xfrm>
        </p:spPr>
        <p:txBody>
          <a:bodyPr/>
          <a:lstStyle>
            <a:lvl1pPr>
              <a:buClr>
                <a:schemeClr val="bg2"/>
              </a:buClr>
              <a:defRPr/>
            </a:lvl1pPr>
            <a:lvl2pPr>
              <a:buClr>
                <a:schemeClr val="bg2"/>
              </a:buClr>
              <a:defRPr/>
            </a:lvl2pPr>
            <a:lvl3pPr>
              <a:buClr>
                <a:schemeClr val="bg2"/>
              </a:buClr>
              <a:defRPr/>
            </a:lvl3pPr>
            <a:lvl4pPr>
              <a:buClr>
                <a:schemeClr val="bg2"/>
              </a:buClr>
              <a:defRPr/>
            </a:lvl4pPr>
            <a:lvl5pPr>
              <a:buClr>
                <a:schemeClr val="bg2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392" y="1083733"/>
            <a:ext cx="11704320" cy="1625600"/>
          </a:xfrm>
        </p:spPr>
        <p:txBody>
          <a:bodyPr anchor="ctr"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338146608"/>
      </p:ext>
    </p:extLst>
  </p:cSld>
  <p:clrMapOvr>
    <a:masterClrMapping/>
  </p:clrMapOvr>
</p:sldLayout>
</file>

<file path=ppt/slideLayouts/slideLayout56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 bwMode="auto">
          <a:xfrm>
            <a:off x="0" y="0"/>
            <a:ext cx="13004800" cy="9753600"/>
          </a:xfrm>
          <a:prstGeom prst="rect">
            <a:avLst/>
          </a:prstGeom>
          <a:solidFill>
            <a:schemeClr val="bg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6246" tIns="63124" rIns="126246" bIns="63124" numCol="1" rtlCol="0" anchor="t" anchorCtr="0" compatLnSpc="1">
            <a:prstTxWarp prst="textNoShape">
              <a:avLst/>
            </a:prstTxWarp>
          </a:bodyPr>
          <a:lstStyle/>
          <a:p>
            <a:pPr defTabSz="893738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 dirty="0">
              <a:latin typeface="Arial" charset="0"/>
              <a:ea typeface="ヒラギノ角ゴ Pro W3" charset="-128"/>
            </a:endParaRPr>
          </a:p>
        </p:txBody>
      </p:sp>
      <p:sp>
        <p:nvSpPr>
          <p:cNvPr id="5" name="Text Box 9"/>
          <p:cNvSpPr txBox="1">
            <a:spLocks noChangeArrowheads="1"/>
          </p:cNvSpPr>
          <p:nvPr userDrawn="1"/>
        </p:nvSpPr>
        <p:spPr bwMode="auto">
          <a:xfrm>
            <a:off x="8351972" y="413214"/>
            <a:ext cx="4132638" cy="2845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26246" tIns="63124" rIns="126246" bIns="63124">
            <a:prstTxWarp prst="textNoShape">
              <a:avLst/>
            </a:prstTxWarp>
            <a:spAutoFit/>
          </a:bodyPr>
          <a:lstStyle/>
          <a:p>
            <a:pPr algn="r" defTabSz="893738" eaLnBrk="0" fontAlgn="base">
              <a:spcBef>
                <a:spcPts val="327"/>
              </a:spcBef>
              <a:spcAft>
                <a:spcPct val="0"/>
              </a:spcAft>
              <a:defRPr/>
            </a:pPr>
            <a:r>
              <a:rPr lang="en-US" sz="1000" b="1" kern="1200" dirty="0">
                <a:latin typeface="Arial" charset="0"/>
                <a:ea typeface="ヒラギノ角ゴ Pro W3" charset="-128"/>
              </a:rPr>
              <a:t>CCRC/ February 2, 2016</a:t>
            </a:r>
            <a:endParaRPr lang="en-US" sz="1000" kern="1200" dirty="0">
              <a:latin typeface="Arial" charset="0"/>
              <a:ea typeface="ヒラギノ角ゴ Pro W3" charset="-128"/>
            </a:endParaRPr>
          </a:p>
        </p:txBody>
      </p:sp>
      <p:sp>
        <p:nvSpPr>
          <p:cNvPr id="6" name="Text Box 9"/>
          <p:cNvSpPr txBox="1">
            <a:spLocks noChangeArrowheads="1"/>
          </p:cNvSpPr>
          <p:nvPr userDrawn="1"/>
        </p:nvSpPr>
        <p:spPr bwMode="auto">
          <a:xfrm>
            <a:off x="520192" y="398765"/>
            <a:ext cx="4623929" cy="2845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26246" tIns="63124" rIns="126246" bIns="63124">
            <a:prstTxWarp prst="textNoShape">
              <a:avLst/>
            </a:prstTxWarp>
            <a:spAutoFit/>
          </a:bodyPr>
          <a:lstStyle/>
          <a:p>
            <a:pPr defTabSz="893738" eaLnBrk="0" fontAlgn="base">
              <a:spcBef>
                <a:spcPts val="327"/>
              </a:spcBef>
              <a:spcAft>
                <a:spcPct val="0"/>
              </a:spcAft>
              <a:defRPr/>
            </a:pPr>
            <a:r>
              <a:rPr lang="en-US" sz="1000" b="1" kern="1200" dirty="0">
                <a:latin typeface="Arial" charset="0"/>
                <a:ea typeface="ヒラギノ角ゴ Pro W3" charset="-128"/>
              </a:rPr>
              <a:t>COMMUNITY COLLEGE RESEARCH CENTER</a:t>
            </a:r>
            <a:endParaRPr lang="en-US" sz="1000" kern="1200" dirty="0">
              <a:latin typeface="Arial" charset="0"/>
              <a:ea typeface="ヒラギノ角ゴ Pro W3" charset="-128"/>
            </a:endParaRPr>
          </a:p>
        </p:txBody>
      </p:sp>
      <p:sp>
        <p:nvSpPr>
          <p:cNvPr id="7" name="Rectangle 6"/>
          <p:cNvSpPr/>
          <p:nvPr userDrawn="1"/>
        </p:nvSpPr>
        <p:spPr bwMode="auto">
          <a:xfrm>
            <a:off x="650240" y="751389"/>
            <a:ext cx="11704320" cy="245646"/>
          </a:xfrm>
          <a:prstGeom prst="rect">
            <a:avLst/>
          </a:prstGeom>
          <a:solidFill>
            <a:srgbClr val="14131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6246" tIns="63124" rIns="126246" bIns="63124" numCol="1" rtlCol="0" anchor="t" anchorCtr="0" compatLnSpc="1">
            <a:prstTxWarp prst="textNoShape">
              <a:avLst/>
            </a:prstTxWarp>
          </a:bodyPr>
          <a:lstStyle/>
          <a:p>
            <a:pPr defTabSz="893738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>
              <a:latin typeface="Arial" charset="0"/>
              <a:ea typeface="ヒラギノ角ゴ Pro W3" charset="-12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392" y="2856990"/>
            <a:ext cx="11704320" cy="6364678"/>
          </a:xfrm>
        </p:spPr>
        <p:txBody>
          <a:bodyPr/>
          <a:lstStyle>
            <a:lvl1pPr>
              <a:buClr>
                <a:schemeClr val="tx1"/>
              </a:buClr>
              <a:defRPr>
                <a:solidFill>
                  <a:srgbClr val="FFFFFF"/>
                </a:solidFill>
              </a:defRPr>
            </a:lvl1pPr>
            <a:lvl2pPr>
              <a:buClr>
                <a:schemeClr val="tx1"/>
              </a:buClr>
              <a:defRPr>
                <a:solidFill>
                  <a:srgbClr val="FFFFFF"/>
                </a:solidFill>
              </a:defRPr>
            </a:lvl2pPr>
            <a:lvl3pPr>
              <a:buClr>
                <a:schemeClr val="tx1"/>
              </a:buClr>
              <a:defRPr>
                <a:solidFill>
                  <a:srgbClr val="FFFFFF"/>
                </a:solidFill>
              </a:defRPr>
            </a:lvl3pPr>
            <a:lvl4pPr>
              <a:buClr>
                <a:schemeClr val="tx1"/>
              </a:buClr>
              <a:defRPr>
                <a:solidFill>
                  <a:srgbClr val="FFFFFF"/>
                </a:solidFill>
              </a:defRPr>
            </a:lvl4pPr>
            <a:lvl5pPr>
              <a:buClr>
                <a:schemeClr val="tx1"/>
              </a:buCl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392" y="1083733"/>
            <a:ext cx="11704320" cy="1625600"/>
          </a:xfrm>
        </p:spPr>
        <p:txBody>
          <a:bodyPr anchor="ctr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86555309"/>
      </p:ext>
    </p:extLst>
  </p:cSld>
  <p:clrMapOvr>
    <a:masterClrMapping/>
  </p:clrMapOvr>
</p:sldLayout>
</file>

<file path=ppt/slideLayouts/slideLayout56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 bwMode="auto">
          <a:xfrm>
            <a:off x="0" y="0"/>
            <a:ext cx="13004800" cy="9753600"/>
          </a:xfrm>
          <a:prstGeom prst="rect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6246" tIns="63124" rIns="126246" bIns="63124" numCol="1" rtlCol="0" anchor="t" anchorCtr="0" compatLnSpc="1">
            <a:prstTxWarp prst="textNoShape">
              <a:avLst/>
            </a:prstTxWarp>
          </a:bodyPr>
          <a:lstStyle/>
          <a:p>
            <a:pPr defTabSz="893738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 dirty="0">
              <a:latin typeface="Arial" charset="0"/>
              <a:ea typeface="ヒラギノ角ゴ Pro W3" charset="-128"/>
            </a:endParaRPr>
          </a:p>
        </p:txBody>
      </p:sp>
      <p:sp>
        <p:nvSpPr>
          <p:cNvPr id="6" name="Text Box 9"/>
          <p:cNvSpPr txBox="1">
            <a:spLocks noChangeArrowheads="1"/>
          </p:cNvSpPr>
          <p:nvPr userDrawn="1"/>
        </p:nvSpPr>
        <p:spPr bwMode="auto">
          <a:xfrm>
            <a:off x="520192" y="398765"/>
            <a:ext cx="4623929" cy="2845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26246" tIns="63124" rIns="126246" bIns="63124">
            <a:prstTxWarp prst="textNoShape">
              <a:avLst/>
            </a:prstTxWarp>
            <a:spAutoFit/>
          </a:bodyPr>
          <a:lstStyle/>
          <a:p>
            <a:pPr defTabSz="893738" eaLnBrk="0" fontAlgn="base">
              <a:spcBef>
                <a:spcPts val="327"/>
              </a:spcBef>
              <a:spcAft>
                <a:spcPct val="0"/>
              </a:spcAft>
              <a:defRPr/>
            </a:pPr>
            <a:r>
              <a:rPr lang="en-US" sz="1000" b="1" kern="1200" dirty="0">
                <a:solidFill>
                  <a:srgbClr val="FFFFFF"/>
                </a:solidFill>
                <a:latin typeface="Arial" charset="0"/>
                <a:ea typeface="ヒラギノ角ゴ Pro W3" charset="-128"/>
              </a:rPr>
              <a:t>COMMUNITY COLLEGE RESEARCH CENTER</a:t>
            </a:r>
            <a:endParaRPr lang="en-US" sz="1000" kern="1200" dirty="0">
              <a:solidFill>
                <a:srgbClr val="FFFFFF"/>
              </a:solidFill>
              <a:latin typeface="Arial" charset="0"/>
              <a:ea typeface="ヒラギノ角ゴ Pro W3" charset="-128"/>
            </a:endParaRPr>
          </a:p>
        </p:txBody>
      </p:sp>
      <p:sp>
        <p:nvSpPr>
          <p:cNvPr id="7" name="Rectangle 6"/>
          <p:cNvSpPr/>
          <p:nvPr userDrawn="1"/>
        </p:nvSpPr>
        <p:spPr bwMode="auto">
          <a:xfrm>
            <a:off x="650240" y="751389"/>
            <a:ext cx="11704320" cy="245646"/>
          </a:xfrm>
          <a:prstGeom prst="rect">
            <a:avLst/>
          </a:prstGeom>
          <a:solidFill>
            <a:srgbClr val="0065A4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6246" tIns="63124" rIns="126246" bIns="63124" numCol="1" rtlCol="0" anchor="t" anchorCtr="0" compatLnSpc="1">
            <a:prstTxWarp prst="textNoShape">
              <a:avLst/>
            </a:prstTxWarp>
          </a:bodyPr>
          <a:lstStyle/>
          <a:p>
            <a:pPr defTabSz="893738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>
              <a:latin typeface="Arial" charset="0"/>
              <a:ea typeface="ヒラギノ角ゴ Pro W3" charset="-12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392" y="2856990"/>
            <a:ext cx="11704320" cy="6364678"/>
          </a:xfrm>
        </p:spPr>
        <p:txBody>
          <a:bodyPr/>
          <a:lstStyle>
            <a:lvl1pPr>
              <a:buClr>
                <a:schemeClr val="accent4"/>
              </a:buClr>
              <a:defRPr>
                <a:solidFill>
                  <a:srgbClr val="FFFFFF"/>
                </a:solidFill>
              </a:defRPr>
            </a:lvl1pPr>
            <a:lvl2pPr>
              <a:buClr>
                <a:schemeClr val="accent4"/>
              </a:buClr>
              <a:defRPr>
                <a:solidFill>
                  <a:srgbClr val="FFFFFF"/>
                </a:solidFill>
              </a:defRPr>
            </a:lvl2pPr>
            <a:lvl3pPr>
              <a:buClr>
                <a:schemeClr val="accent4"/>
              </a:buClr>
              <a:defRPr>
                <a:solidFill>
                  <a:srgbClr val="FFFFFF"/>
                </a:solidFill>
              </a:defRPr>
            </a:lvl3pPr>
            <a:lvl4pPr>
              <a:buClr>
                <a:schemeClr val="accent4"/>
              </a:buClr>
              <a:defRPr>
                <a:solidFill>
                  <a:srgbClr val="FFFFFF"/>
                </a:solidFill>
              </a:defRPr>
            </a:lvl4pPr>
            <a:lvl5pPr>
              <a:buClr>
                <a:schemeClr val="accent4"/>
              </a:buCl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392" y="1083733"/>
            <a:ext cx="11704320" cy="1625600"/>
          </a:xfrm>
        </p:spPr>
        <p:txBody>
          <a:bodyPr anchor="ctr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673048116"/>
      </p:ext>
    </p:extLst>
  </p:cSld>
  <p:clrMapOvr>
    <a:masterClrMapping/>
  </p:clrMapOvr>
</p:sldLayout>
</file>

<file path=ppt/slideLayouts/slideLayout5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7195" y="1083733"/>
            <a:ext cx="11704321" cy="1625600"/>
          </a:xfrm>
        </p:spPr>
        <p:txBody>
          <a:bodyPr anchor="ctr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476395" y="2848311"/>
            <a:ext cx="5659496" cy="6431959"/>
          </a:xfrm>
          <a:ln>
            <a:noFill/>
          </a:ln>
        </p:spPr>
        <p:txBody>
          <a:bodyPr/>
          <a:lstStyle>
            <a:lvl1pPr>
              <a:spcBef>
                <a:spcPts val="614"/>
              </a:spcBef>
              <a:buClr>
                <a:schemeClr val="bg2"/>
              </a:buClr>
              <a:defRPr/>
            </a:lvl1pPr>
            <a:lvl2pPr>
              <a:spcBef>
                <a:spcPts val="614"/>
              </a:spcBef>
              <a:buClr>
                <a:schemeClr val="bg2"/>
              </a:buClr>
              <a:defRPr/>
            </a:lvl2pPr>
            <a:lvl3pPr>
              <a:spcBef>
                <a:spcPts val="614"/>
              </a:spcBef>
              <a:buClr>
                <a:schemeClr val="bg2"/>
              </a:buClr>
              <a:defRPr/>
            </a:lvl3pPr>
            <a:lvl4pPr>
              <a:spcBef>
                <a:spcPts val="614"/>
              </a:spcBef>
              <a:buClr>
                <a:schemeClr val="bg2"/>
              </a:buClr>
              <a:defRPr/>
            </a:lvl4pPr>
            <a:lvl5pPr>
              <a:spcBef>
                <a:spcPts val="614"/>
              </a:spcBef>
              <a:buClr>
                <a:schemeClr val="bg2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6521219" y="2848311"/>
            <a:ext cx="5659496" cy="6431959"/>
          </a:xfrm>
          <a:ln>
            <a:noFill/>
          </a:ln>
        </p:spPr>
        <p:txBody>
          <a:bodyPr/>
          <a:lstStyle>
            <a:lvl1pPr>
              <a:spcBef>
                <a:spcPts val="614"/>
              </a:spcBef>
              <a:buClr>
                <a:schemeClr val="bg2"/>
              </a:buClr>
              <a:defRPr/>
            </a:lvl1pPr>
            <a:lvl2pPr>
              <a:spcBef>
                <a:spcPts val="614"/>
              </a:spcBef>
              <a:buClr>
                <a:schemeClr val="bg2"/>
              </a:buClr>
              <a:defRPr/>
            </a:lvl2pPr>
            <a:lvl3pPr>
              <a:spcBef>
                <a:spcPts val="614"/>
              </a:spcBef>
              <a:buClr>
                <a:schemeClr val="bg2"/>
              </a:buClr>
              <a:defRPr/>
            </a:lvl3pPr>
            <a:lvl4pPr>
              <a:spcBef>
                <a:spcPts val="614"/>
              </a:spcBef>
              <a:buClr>
                <a:schemeClr val="bg2"/>
              </a:buClr>
              <a:defRPr/>
            </a:lvl4pPr>
            <a:lvl5pPr>
              <a:spcBef>
                <a:spcPts val="614"/>
              </a:spcBef>
              <a:buClr>
                <a:schemeClr val="bg2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39535834"/>
      </p:ext>
    </p:extLst>
  </p:cSld>
  <p:clrMapOvr>
    <a:masterClrMapping/>
  </p:clrMapOvr>
</p:sldLayout>
</file>

<file path=ppt/slideLayouts/slideLayout5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 bwMode="auto">
          <a:xfrm>
            <a:off x="476395" y="3384410"/>
            <a:ext cx="5660250" cy="5449374"/>
          </a:xfrm>
          <a:prstGeom prst="rect">
            <a:avLst/>
          </a:prstGeom>
          <a:noFill/>
          <a:ln w="3175" cap="flat" cmpd="sng" algn="ctr">
            <a:solidFill>
              <a:srgbClr val="14131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126246" tIns="63124" rIns="126246" bIns="63124">
            <a:prstTxWarp prst="textNoShape">
              <a:avLst/>
            </a:prstTxWarp>
          </a:bodyPr>
          <a:lstStyle/>
          <a:p>
            <a:pPr defTabSz="893738" eaLnBrk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3400" kern="1200">
              <a:latin typeface="Arial" charset="0"/>
              <a:ea typeface="ヒラギノ角ゴ Pro W3" charset="-128"/>
            </a:endParaRPr>
          </a:p>
        </p:txBody>
      </p:sp>
      <p:sp>
        <p:nvSpPr>
          <p:cNvPr id="10" name="Rectangle 9"/>
          <p:cNvSpPr/>
          <p:nvPr userDrawn="1"/>
        </p:nvSpPr>
        <p:spPr bwMode="auto">
          <a:xfrm>
            <a:off x="6520467" y="3006457"/>
            <a:ext cx="5660248" cy="5827325"/>
          </a:xfrm>
          <a:prstGeom prst="rect">
            <a:avLst/>
          </a:prstGeom>
          <a:noFill/>
          <a:ln w="3175" cap="flat" cmpd="sng" algn="ctr">
            <a:solidFill>
              <a:srgbClr val="14131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126246" tIns="63124" rIns="126246" bIns="63124">
            <a:prstTxWarp prst="textNoShape">
              <a:avLst/>
            </a:prstTxWarp>
          </a:bodyPr>
          <a:lstStyle/>
          <a:p>
            <a:pPr defTabSz="893738" eaLnBrk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3400" kern="1200">
              <a:latin typeface="Arial" charset="0"/>
              <a:ea typeface="ヒラギノ角ゴ Pro W3" charset="-128"/>
            </a:endParaRP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6521219" y="3435133"/>
            <a:ext cx="5659496" cy="5396841"/>
          </a:xfrm>
          <a:ln>
            <a:noFill/>
          </a:ln>
        </p:spPr>
        <p:txBody>
          <a:bodyPr/>
          <a:lstStyle>
            <a:lvl1pPr>
              <a:buClr>
                <a:schemeClr val="bg2"/>
              </a:buClr>
              <a:defRPr/>
            </a:lvl1pPr>
            <a:lvl2pPr>
              <a:buClr>
                <a:schemeClr val="bg2"/>
              </a:buClr>
              <a:defRPr/>
            </a:lvl2pPr>
            <a:lvl3pPr>
              <a:buClr>
                <a:schemeClr val="bg2"/>
              </a:buClr>
              <a:defRPr/>
            </a:lvl3pPr>
            <a:lvl4pPr>
              <a:buClr>
                <a:schemeClr val="bg2"/>
              </a:buClr>
              <a:defRPr/>
            </a:lvl4pPr>
            <a:lvl5pPr>
              <a:buClr>
                <a:schemeClr val="bg2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7195" y="1083733"/>
            <a:ext cx="11718771" cy="1625600"/>
          </a:xfrm>
        </p:spPr>
        <p:txBody>
          <a:bodyPr anchor="ctr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476395" y="3435133"/>
            <a:ext cx="5659496" cy="5411291"/>
          </a:xfrm>
          <a:ln>
            <a:noFill/>
          </a:ln>
        </p:spPr>
        <p:txBody>
          <a:bodyPr/>
          <a:lstStyle>
            <a:lvl1pPr>
              <a:buClr>
                <a:schemeClr val="bg2"/>
              </a:buClr>
              <a:defRPr/>
            </a:lvl1pPr>
            <a:lvl2pPr>
              <a:buClr>
                <a:schemeClr val="bg2"/>
              </a:buClr>
              <a:defRPr/>
            </a:lvl2pPr>
            <a:lvl3pPr>
              <a:buClr>
                <a:schemeClr val="bg2"/>
              </a:buClr>
              <a:defRPr/>
            </a:lvl3pPr>
            <a:lvl4pPr>
              <a:buClr>
                <a:schemeClr val="bg2"/>
              </a:buClr>
              <a:defRPr/>
            </a:lvl4pPr>
            <a:lvl5pPr>
              <a:buClr>
                <a:schemeClr val="bg2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476395" y="3006459"/>
            <a:ext cx="5659496" cy="435750"/>
          </a:xfrm>
          <a:solidFill>
            <a:srgbClr val="0065A4"/>
          </a:solidFill>
          <a:ln>
            <a:noFill/>
          </a:ln>
        </p:spPr>
        <p:txBody>
          <a:bodyPr anchor="ctr"/>
          <a:lstStyle>
            <a:lvl1pPr marL="392763" indent="-153618" algn="l">
              <a:buFontTx/>
              <a:buNone/>
              <a:defRPr sz="17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2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6521219" y="3006459"/>
            <a:ext cx="5659496" cy="435750"/>
          </a:xfrm>
          <a:solidFill>
            <a:srgbClr val="0065A4"/>
          </a:solidFill>
          <a:ln>
            <a:noFill/>
          </a:ln>
        </p:spPr>
        <p:txBody>
          <a:bodyPr anchor="ctr"/>
          <a:lstStyle>
            <a:lvl1pPr marL="478253" indent="-324569" algn="l">
              <a:buFontTx/>
              <a:buNone/>
              <a:defRPr sz="17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77856347"/>
      </p:ext>
    </p:extLst>
  </p:cSld>
  <p:clrMapOvr>
    <a:masterClrMapping/>
  </p:clrMapOvr>
</p:sldLayout>
</file>

<file path=ppt/slideLayouts/slideLayout5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392" y="1083734"/>
            <a:ext cx="11697095" cy="1635082"/>
          </a:xfrm>
        </p:spPr>
        <p:txBody>
          <a:bodyPr anchor="ctr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Box 2"/>
          <p:cNvSpPr txBox="1"/>
          <p:nvPr userDrawn="1"/>
        </p:nvSpPr>
        <p:spPr>
          <a:xfrm>
            <a:off x="895886" y="4421634"/>
            <a:ext cx="262636" cy="656590"/>
          </a:xfrm>
          <a:prstGeom prst="rect">
            <a:avLst/>
          </a:prstGeom>
          <a:noFill/>
        </p:spPr>
        <p:txBody>
          <a:bodyPr wrap="none" lIns="126246" tIns="63124" rIns="126246" bIns="63124" rtlCol="0">
            <a:spAutoFit/>
          </a:bodyPr>
          <a:lstStyle/>
          <a:p>
            <a:pPr defTabSz="893738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 dirty="0">
              <a:latin typeface="Arial" charset="0"/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867573155"/>
      </p:ext>
    </p:extLst>
  </p:cSld>
  <p:clrMapOvr>
    <a:masterClrMapping/>
  </p:clrMapOvr>
</p:sldLayout>
</file>

<file path=ppt/slideLayouts/slideLayout5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7195" y="1067930"/>
            <a:ext cx="11704321" cy="1635082"/>
          </a:xfrm>
        </p:spPr>
        <p:txBody>
          <a:bodyPr anchor="ctr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476395" y="2831005"/>
            <a:ext cx="5659496" cy="6012159"/>
          </a:xfrm>
          <a:ln>
            <a:noFill/>
          </a:ln>
        </p:spPr>
        <p:txBody>
          <a:bodyPr/>
          <a:lstStyle>
            <a:lvl1pPr>
              <a:buClr>
                <a:schemeClr val="bg2"/>
              </a:buClr>
              <a:defRPr/>
            </a:lvl1pPr>
            <a:lvl2pPr>
              <a:buClr>
                <a:schemeClr val="bg2"/>
              </a:buClr>
              <a:defRPr/>
            </a:lvl2pPr>
            <a:lvl3pPr>
              <a:buClr>
                <a:schemeClr val="bg2"/>
              </a:buClr>
              <a:defRPr/>
            </a:lvl3pPr>
            <a:lvl4pPr>
              <a:buClr>
                <a:schemeClr val="bg2"/>
              </a:buClr>
              <a:defRPr/>
            </a:lvl4pPr>
            <a:lvl5pPr>
              <a:buClr>
                <a:schemeClr val="bg2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Chart Placeholder 6"/>
          <p:cNvSpPr>
            <a:spLocks noGrp="1"/>
          </p:cNvSpPr>
          <p:nvPr>
            <p:ph type="chart" sz="quarter" idx="12"/>
          </p:nvPr>
        </p:nvSpPr>
        <p:spPr>
          <a:xfrm>
            <a:off x="6497889" y="2818160"/>
            <a:ext cx="5682826" cy="6024201"/>
          </a:xfrm>
        </p:spPr>
        <p:txBody>
          <a:bodyPr/>
          <a:lstStyle/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3324226756"/>
      </p:ext>
    </p:extLst>
  </p:cSld>
  <p:clrMapOvr>
    <a:masterClrMapping/>
  </p:clrMapOvr>
</p:sldLayout>
</file>

<file path=ppt/slideLayouts/slideLayout5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7" name="Chart Placeholder 6"/>
          <p:cNvSpPr>
            <a:spLocks noGrp="1"/>
          </p:cNvSpPr>
          <p:nvPr>
            <p:ph type="chart" sz="quarter" idx="12"/>
          </p:nvPr>
        </p:nvSpPr>
        <p:spPr>
          <a:xfrm>
            <a:off x="6497889" y="3131586"/>
            <a:ext cx="5682826" cy="5839367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6" name="Chart Placeholder 6"/>
          <p:cNvSpPr>
            <a:spLocks noGrp="1"/>
          </p:cNvSpPr>
          <p:nvPr>
            <p:ph type="chart" sz="quarter" idx="13"/>
          </p:nvPr>
        </p:nvSpPr>
        <p:spPr>
          <a:xfrm>
            <a:off x="476395" y="3131586"/>
            <a:ext cx="5682826" cy="5839367"/>
          </a:xfrm>
        </p:spPr>
        <p:txBody>
          <a:bodyPr/>
          <a:lstStyle/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2265032909"/>
      </p:ext>
    </p:extLst>
  </p:cSld>
  <p:clrMapOvr>
    <a:masterClrMapping/>
  </p:clrMapOvr>
</p:sldLayout>
</file>

<file path=ppt/slideLayouts/slideLayout5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 bwMode="auto">
          <a:xfrm>
            <a:off x="0" y="0"/>
            <a:ext cx="13004800" cy="9753600"/>
          </a:xfrm>
          <a:prstGeom prst="rect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6502" tIns="63252" rIns="126502" bIns="63252" numCol="1" rtlCol="0" anchor="t" anchorCtr="0" compatLnSpc="1">
            <a:prstTxWarp prst="textNoShape">
              <a:avLst/>
            </a:prstTxWarp>
          </a:bodyPr>
          <a:lstStyle/>
          <a:p>
            <a:pPr defTabSz="894605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 baseline="-25000" dirty="0">
              <a:latin typeface="Arial" charset="0"/>
              <a:ea typeface="ヒラギノ角ゴ Pro W3" charset="-12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392" y="5641581"/>
            <a:ext cx="11704320" cy="3067419"/>
          </a:xfrm>
        </p:spPr>
        <p:txBody>
          <a:bodyPr/>
          <a:lstStyle>
            <a:lvl1pPr marL="0" indent="0">
              <a:spcAft>
                <a:spcPts val="0"/>
              </a:spcAft>
              <a:buFontTx/>
              <a:buNone/>
              <a:tabLst>
                <a:tab pos="1266003" algn="l"/>
              </a:tabLst>
              <a:defRPr sz="2800" b="1">
                <a:solidFill>
                  <a:srgbClr val="FFFFFF"/>
                </a:solidFill>
              </a:defRPr>
            </a:lvl1pPr>
            <a:lvl2pPr marL="0" indent="0">
              <a:spcAft>
                <a:spcPts val="0"/>
              </a:spcAft>
              <a:buFontTx/>
              <a:buNone/>
              <a:tabLst>
                <a:tab pos="949417" algn="l"/>
              </a:tabLst>
              <a:defRPr sz="1400" b="1">
                <a:solidFill>
                  <a:srgbClr val="FFFFFF"/>
                </a:solidFill>
              </a:defRPr>
            </a:lvl2pPr>
            <a:lvl3pPr marL="1266003" indent="-1266003">
              <a:spcAft>
                <a:spcPts val="0"/>
              </a:spcAft>
              <a:buFontTx/>
              <a:buNone/>
              <a:tabLst/>
              <a:defRPr sz="1400" b="0">
                <a:solidFill>
                  <a:srgbClr val="FFFFFF"/>
                </a:solidFill>
              </a:defRPr>
            </a:lvl3pPr>
            <a:lvl4pPr marL="1266003" indent="-1266003">
              <a:spcAft>
                <a:spcPts val="0"/>
              </a:spcAft>
              <a:buFontTx/>
              <a:buNone/>
              <a:tabLst/>
              <a:defRPr sz="1400">
                <a:solidFill>
                  <a:srgbClr val="FFFFFF"/>
                </a:solidFill>
              </a:defRPr>
            </a:lvl4pPr>
            <a:lvl5pPr marL="1266003" indent="-1266003">
              <a:spcAft>
                <a:spcPts val="0"/>
              </a:spcAft>
              <a:buFontTx/>
              <a:buNone/>
              <a:tabLst/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392" y="2061355"/>
            <a:ext cx="11704320" cy="3564278"/>
          </a:xfrm>
        </p:spPr>
        <p:txBody>
          <a:bodyPr anchor="t"/>
          <a:lstStyle>
            <a:lvl1pPr>
              <a:defRPr sz="71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Subtitle 8"/>
          <p:cNvSpPr txBox="1">
            <a:spLocks/>
          </p:cNvSpPr>
          <p:nvPr userDrawn="1"/>
        </p:nvSpPr>
        <p:spPr bwMode="auto">
          <a:xfrm>
            <a:off x="10747022" y="1046698"/>
            <a:ext cx="1596700" cy="2256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26502" tIns="63252" rIns="126502" bIns="63252" numCol="1" anchor="t" anchorCtr="0" compatLnSpc="1">
            <a:prstTxWarp prst="textNoShape">
              <a:avLst/>
            </a:prstTxWarp>
          </a:bodyPr>
          <a:lstStyle/>
          <a:p>
            <a:pPr algn="r" defTabSz="894605" eaLnBrk="0" fontAlgn="base">
              <a:spcBef>
                <a:spcPct val="20000"/>
              </a:spcBef>
              <a:spcAft>
                <a:spcPts val="853"/>
              </a:spcAft>
              <a:buClr>
                <a:srgbClr val="A3B222"/>
              </a:buClr>
              <a:defRPr/>
            </a:pPr>
            <a:endParaRPr lang="en-US" b="1" dirty="0">
              <a:solidFill>
                <a:srgbClr val="FFFFFF"/>
              </a:solidFill>
              <a:latin typeface="Arial" charset="0"/>
              <a:ea typeface="ヒラギノ角ゴ Pro W3" charset="-128"/>
            </a:endParaRP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625" y="372594"/>
            <a:ext cx="5036776" cy="979614"/>
          </a:xfrm>
          <a:prstGeom prst="rect">
            <a:avLst/>
          </a:prstGeom>
        </p:spPr>
      </p:pic>
      <p:sp>
        <p:nvSpPr>
          <p:cNvPr id="12" name="Rectangle 11"/>
          <p:cNvSpPr/>
          <p:nvPr userDrawn="1"/>
        </p:nvSpPr>
        <p:spPr bwMode="auto">
          <a:xfrm>
            <a:off x="650240" y="1589476"/>
            <a:ext cx="11704320" cy="245646"/>
          </a:xfrm>
          <a:prstGeom prst="rect">
            <a:avLst/>
          </a:prstGeom>
          <a:solidFill>
            <a:schemeClr val="bg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6502" tIns="63252" rIns="126502" bIns="63252" numCol="1" rtlCol="0" anchor="t" anchorCtr="0" compatLnSpc="1">
            <a:prstTxWarp prst="textNoShape">
              <a:avLst/>
            </a:prstTxWarp>
          </a:bodyPr>
          <a:lstStyle/>
          <a:p>
            <a:pPr defTabSz="894605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 dirty="0">
              <a:latin typeface="Arial" charset="0"/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282836897"/>
      </p:ext>
    </p:extLst>
  </p:cSld>
  <p:clrMapOvr>
    <a:masterClrMapping/>
  </p:clrMapOvr>
</p:sldLayout>
</file>

<file path=ppt/slideLayouts/slideLayout56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 bwMode="auto">
          <a:xfrm>
            <a:off x="0" y="0"/>
            <a:ext cx="13004800" cy="9753600"/>
          </a:xfrm>
          <a:prstGeom prst="rect">
            <a:avLst/>
          </a:prstGeom>
          <a:solidFill>
            <a:srgbClr val="0065A4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6502" tIns="63252" rIns="126502" bIns="63252" numCol="1" rtlCol="0" anchor="t" anchorCtr="0" compatLnSpc="1">
            <a:prstTxWarp prst="textNoShape">
              <a:avLst/>
            </a:prstTxWarp>
          </a:bodyPr>
          <a:lstStyle/>
          <a:p>
            <a:pPr defTabSz="894605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 dirty="0">
              <a:latin typeface="Arial" charset="0"/>
              <a:ea typeface="ヒラギノ角ゴ Pro W3" charset="-12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392" y="5641581"/>
            <a:ext cx="11704320" cy="3067419"/>
          </a:xfrm>
        </p:spPr>
        <p:txBody>
          <a:bodyPr/>
          <a:lstStyle>
            <a:lvl1pPr marL="0" indent="0">
              <a:spcAft>
                <a:spcPts val="0"/>
              </a:spcAft>
              <a:buFontTx/>
              <a:buNone/>
              <a:tabLst>
                <a:tab pos="1266003" algn="l"/>
              </a:tabLst>
              <a:defRPr sz="2800" b="1">
                <a:solidFill>
                  <a:srgbClr val="FFFFFF"/>
                </a:solidFill>
              </a:defRPr>
            </a:lvl1pPr>
            <a:lvl2pPr marL="0" indent="0">
              <a:spcAft>
                <a:spcPts val="0"/>
              </a:spcAft>
              <a:buFontTx/>
              <a:buNone/>
              <a:tabLst>
                <a:tab pos="949417" algn="l"/>
              </a:tabLst>
              <a:defRPr sz="1400" b="1">
                <a:solidFill>
                  <a:srgbClr val="FFFFFF"/>
                </a:solidFill>
              </a:defRPr>
            </a:lvl2pPr>
            <a:lvl3pPr marL="1266003" indent="-1266003">
              <a:spcAft>
                <a:spcPts val="0"/>
              </a:spcAft>
              <a:buFontTx/>
              <a:buNone/>
              <a:tabLst/>
              <a:defRPr sz="1400" b="0">
                <a:solidFill>
                  <a:srgbClr val="FFFFFF"/>
                </a:solidFill>
              </a:defRPr>
            </a:lvl3pPr>
            <a:lvl4pPr marL="1266003" indent="-1266003">
              <a:spcAft>
                <a:spcPts val="0"/>
              </a:spcAft>
              <a:buFontTx/>
              <a:buNone/>
              <a:tabLst/>
              <a:defRPr sz="1400">
                <a:solidFill>
                  <a:srgbClr val="FFFFFF"/>
                </a:solidFill>
              </a:defRPr>
            </a:lvl4pPr>
            <a:lvl5pPr marL="1266003" indent="-1266003">
              <a:spcAft>
                <a:spcPts val="0"/>
              </a:spcAft>
              <a:buFontTx/>
              <a:buNone/>
              <a:tabLst/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392" y="2061355"/>
            <a:ext cx="11704320" cy="3564278"/>
          </a:xfrm>
        </p:spPr>
        <p:txBody>
          <a:bodyPr anchor="t"/>
          <a:lstStyle>
            <a:lvl1pPr>
              <a:defRPr sz="71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Subtitle 8"/>
          <p:cNvSpPr txBox="1">
            <a:spLocks/>
          </p:cNvSpPr>
          <p:nvPr userDrawn="1"/>
        </p:nvSpPr>
        <p:spPr bwMode="auto">
          <a:xfrm>
            <a:off x="10747022" y="1046698"/>
            <a:ext cx="1596700" cy="2256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26502" tIns="63252" rIns="126502" bIns="63252" numCol="1" anchor="t" anchorCtr="0" compatLnSpc="1">
            <a:prstTxWarp prst="textNoShape">
              <a:avLst/>
            </a:prstTxWarp>
          </a:bodyPr>
          <a:lstStyle/>
          <a:p>
            <a:pPr algn="r" defTabSz="894605" eaLnBrk="0" fontAlgn="base">
              <a:spcBef>
                <a:spcPct val="20000"/>
              </a:spcBef>
              <a:spcAft>
                <a:spcPts val="853"/>
              </a:spcAft>
              <a:buClr>
                <a:srgbClr val="A3B222"/>
              </a:buClr>
              <a:defRPr/>
            </a:pPr>
            <a:r>
              <a:rPr lang="en-US" b="1" dirty="0">
                <a:latin typeface="Arial" charset="0"/>
                <a:ea typeface="ヒラギノ角ゴ Pro W3" charset="-128"/>
              </a:rPr>
              <a:t>February 2, 2016</a:t>
            </a:r>
          </a:p>
        </p:txBody>
      </p:sp>
      <p:sp>
        <p:nvSpPr>
          <p:cNvPr id="12" name="Rectangle 11"/>
          <p:cNvSpPr/>
          <p:nvPr userDrawn="1"/>
        </p:nvSpPr>
        <p:spPr bwMode="auto">
          <a:xfrm>
            <a:off x="650240" y="1589476"/>
            <a:ext cx="11704320" cy="245646"/>
          </a:xfrm>
          <a:prstGeom prst="rect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6502" tIns="63252" rIns="126502" bIns="63252" numCol="1" rtlCol="0" anchor="t" anchorCtr="0" compatLnSpc="1">
            <a:prstTxWarp prst="textNoShape">
              <a:avLst/>
            </a:prstTxWarp>
          </a:bodyPr>
          <a:lstStyle/>
          <a:p>
            <a:pPr defTabSz="894605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 dirty="0">
              <a:latin typeface="Arial" charset="0"/>
              <a:ea typeface="ヒラギノ角ゴ Pro W3" charset="-128"/>
            </a:endParaRPr>
          </a:p>
        </p:txBody>
      </p:sp>
      <p:pic>
        <p:nvPicPr>
          <p:cNvPr id="10" name="Picture 9" descr="CCRC_logo_reverse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17898" y="130048"/>
            <a:ext cx="4473651" cy="1509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8556160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 bwMode="auto">
          <a:xfrm>
            <a:off x="0" y="0"/>
            <a:ext cx="13004800" cy="9753600"/>
          </a:xfrm>
          <a:prstGeom prst="rect">
            <a:avLst/>
          </a:prstGeom>
          <a:solidFill>
            <a:schemeClr val="tx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2986" tIns="61561" rIns="122986" bIns="61561" numCol="1" rtlCol="0" anchor="t" anchorCtr="0" compatLnSpc="1">
            <a:prstTxWarp prst="textNoShape">
              <a:avLst/>
            </a:prstTxWarp>
          </a:bodyPr>
          <a:lstStyle/>
          <a:p>
            <a:pPr defTabSz="867168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 dirty="0">
              <a:latin typeface="Arial" charset="0"/>
              <a:ea typeface="ヒラギノ角ゴ Pro W3" charset="-12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392" y="5642248"/>
            <a:ext cx="11704320" cy="3067419"/>
          </a:xfrm>
        </p:spPr>
        <p:txBody>
          <a:bodyPr/>
          <a:lstStyle>
            <a:lvl1pPr marL="0" indent="0">
              <a:spcAft>
                <a:spcPts val="0"/>
              </a:spcAft>
              <a:buFontTx/>
              <a:buNone/>
              <a:tabLst>
                <a:tab pos="1232562" algn="l"/>
              </a:tabLst>
              <a:defRPr sz="2800" b="1">
                <a:solidFill>
                  <a:srgbClr val="FFFFFF"/>
                </a:solidFill>
              </a:defRPr>
            </a:lvl1pPr>
            <a:lvl2pPr marL="0" indent="0">
              <a:spcAft>
                <a:spcPts val="0"/>
              </a:spcAft>
              <a:buFontTx/>
              <a:buNone/>
              <a:tabLst>
                <a:tab pos="924451" algn="l"/>
              </a:tabLst>
              <a:defRPr sz="1400" b="1">
                <a:solidFill>
                  <a:srgbClr val="FFFFFF"/>
                </a:solidFill>
              </a:defRPr>
            </a:lvl2pPr>
            <a:lvl3pPr marL="1232562" indent="-1232562">
              <a:spcAft>
                <a:spcPts val="0"/>
              </a:spcAft>
              <a:buFontTx/>
              <a:buNone/>
              <a:tabLst/>
              <a:defRPr sz="1400" b="0">
                <a:solidFill>
                  <a:srgbClr val="FFFFFF"/>
                </a:solidFill>
              </a:defRPr>
            </a:lvl3pPr>
            <a:lvl4pPr marL="1232562" indent="-1232562">
              <a:spcAft>
                <a:spcPts val="0"/>
              </a:spcAft>
              <a:buFontTx/>
              <a:buNone/>
              <a:tabLst/>
              <a:defRPr sz="1400">
                <a:solidFill>
                  <a:srgbClr val="FFFFFF"/>
                </a:solidFill>
              </a:defRPr>
            </a:lvl4pPr>
            <a:lvl5pPr marL="1232562" indent="-1232562">
              <a:spcAft>
                <a:spcPts val="0"/>
              </a:spcAft>
              <a:buFontTx/>
              <a:buNone/>
              <a:tabLst/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392" y="2061355"/>
            <a:ext cx="11704320" cy="3564278"/>
          </a:xfrm>
        </p:spPr>
        <p:txBody>
          <a:bodyPr anchor="t"/>
          <a:lstStyle>
            <a:lvl1pPr>
              <a:defRPr sz="71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Subtitle 8"/>
          <p:cNvSpPr txBox="1">
            <a:spLocks/>
          </p:cNvSpPr>
          <p:nvPr userDrawn="1"/>
        </p:nvSpPr>
        <p:spPr bwMode="auto">
          <a:xfrm>
            <a:off x="10394809" y="1047431"/>
            <a:ext cx="1948914" cy="2256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22986" tIns="61561" rIns="122986" bIns="61561" numCol="1" anchor="t" anchorCtr="0" compatLnSpc="1">
            <a:prstTxWarp prst="textNoShape">
              <a:avLst/>
            </a:prstTxWarp>
          </a:bodyPr>
          <a:lstStyle/>
          <a:p>
            <a:pPr algn="r" defTabSz="867168" eaLnBrk="0" fontAlgn="base">
              <a:spcBef>
                <a:spcPts val="327"/>
              </a:spcBef>
              <a:spcAft>
                <a:spcPct val="0"/>
              </a:spcAft>
              <a:defRPr/>
            </a:pPr>
            <a:r>
              <a:rPr lang="en-US" b="1" kern="1200" dirty="0">
                <a:latin typeface="Arial" charset="0"/>
                <a:ea typeface="ヒラギノ角ゴ Pro W3" charset="-128"/>
              </a:rPr>
              <a:t>SEPTEMBER 15, 2016</a:t>
            </a:r>
            <a:endParaRPr lang="en-US" kern="1200" dirty="0">
              <a:latin typeface="Arial" charset="0"/>
              <a:ea typeface="ヒラギノ角ゴ Pro W3" charset="-128"/>
            </a:endParaRPr>
          </a:p>
        </p:txBody>
      </p:sp>
      <p:sp>
        <p:nvSpPr>
          <p:cNvPr id="8" name="Rectangle 7"/>
          <p:cNvSpPr/>
          <p:nvPr userDrawn="1"/>
        </p:nvSpPr>
        <p:spPr bwMode="auto">
          <a:xfrm>
            <a:off x="650240" y="1589476"/>
            <a:ext cx="11704320" cy="245646"/>
          </a:xfrm>
          <a:prstGeom prst="rect">
            <a:avLst/>
          </a:prstGeom>
          <a:solidFill>
            <a:srgbClr val="00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2986" tIns="61561" rIns="122986" bIns="61561" numCol="1" rtlCol="0" anchor="t" anchorCtr="0" compatLnSpc="1">
            <a:prstTxWarp prst="textNoShape">
              <a:avLst/>
            </a:prstTxWarp>
          </a:bodyPr>
          <a:lstStyle/>
          <a:p>
            <a:pPr defTabSz="867168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 dirty="0">
              <a:latin typeface="Arial" charset="0"/>
              <a:ea typeface="ヒラギノ角ゴ Pro W3" charset="-128"/>
            </a:endParaRPr>
          </a:p>
        </p:txBody>
      </p:sp>
      <p:pic>
        <p:nvPicPr>
          <p:cNvPr id="12" name="Picture 11" descr="CCRC_logo_black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17898" y="130049"/>
            <a:ext cx="4473651" cy="1509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051292"/>
      </p:ext>
    </p:extLst>
  </p:cSld>
  <p:clrMapOvr>
    <a:masterClrMapping/>
  </p:clrMapOvr>
</p:sldLayout>
</file>

<file path=ppt/slideLayouts/slideLayout57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 bwMode="auto">
          <a:xfrm>
            <a:off x="0" y="0"/>
            <a:ext cx="13004800" cy="9753600"/>
          </a:xfrm>
          <a:prstGeom prst="rect">
            <a:avLst/>
          </a:prstGeom>
          <a:solidFill>
            <a:srgbClr val="0065A4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6502" tIns="63252" rIns="126502" bIns="63252" numCol="1" rtlCol="0" anchor="t" anchorCtr="0" compatLnSpc="1">
            <a:prstTxWarp prst="textNoShape">
              <a:avLst/>
            </a:prstTxWarp>
          </a:bodyPr>
          <a:lstStyle/>
          <a:p>
            <a:pPr defTabSz="894605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 dirty="0">
              <a:latin typeface="Arial" charset="0"/>
              <a:ea typeface="ヒラギノ角ゴ Pro W3" charset="-128"/>
            </a:endParaRPr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76392" y="1067928"/>
            <a:ext cx="11704320" cy="5477370"/>
          </a:xfrm>
        </p:spPr>
        <p:txBody>
          <a:bodyPr anchor="t"/>
          <a:lstStyle>
            <a:lvl1pPr>
              <a:spcBef>
                <a:spcPts val="0"/>
              </a:spcBef>
              <a:defRPr sz="85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76392" y="6546047"/>
            <a:ext cx="7610216" cy="1250809"/>
          </a:xfrm>
        </p:spPr>
        <p:txBody>
          <a:bodyPr/>
          <a:lstStyle>
            <a:lvl1pPr marL="0" indent="0">
              <a:spcAft>
                <a:spcPts val="853"/>
              </a:spcAft>
              <a:buFontTx/>
              <a:buNone/>
              <a:defRPr sz="28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8" name="Text Box 9"/>
          <p:cNvSpPr txBox="1">
            <a:spLocks noChangeArrowheads="1"/>
          </p:cNvSpPr>
          <p:nvPr userDrawn="1"/>
        </p:nvSpPr>
        <p:spPr bwMode="auto">
          <a:xfrm>
            <a:off x="8351972" y="413160"/>
            <a:ext cx="4132638" cy="2845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26502" tIns="63252" rIns="126502" bIns="63252">
            <a:prstTxWarp prst="textNoShape">
              <a:avLst/>
            </a:prstTxWarp>
            <a:spAutoFit/>
          </a:bodyPr>
          <a:lstStyle/>
          <a:p>
            <a:pPr algn="r" defTabSz="894605" eaLnBrk="0" fontAlgn="base">
              <a:spcBef>
                <a:spcPts val="327"/>
              </a:spcBef>
              <a:spcAft>
                <a:spcPct val="0"/>
              </a:spcAft>
              <a:defRPr/>
            </a:pPr>
            <a:r>
              <a:rPr lang="en-US" sz="1000" b="1" kern="1200" dirty="0">
                <a:latin typeface="Arial" charset="0"/>
                <a:ea typeface="ヒラギノ角ゴ Pro W3" charset="-128"/>
              </a:rPr>
              <a:t>CCRC/ February 2, 2016</a:t>
            </a:r>
            <a:endParaRPr lang="en-US" sz="1000" kern="1200" dirty="0">
              <a:latin typeface="Arial" charset="0"/>
              <a:ea typeface="ヒラギノ角ゴ Pro W3" charset="-128"/>
            </a:endParaRPr>
          </a:p>
        </p:txBody>
      </p:sp>
      <p:sp>
        <p:nvSpPr>
          <p:cNvPr id="9" name="Text Box 9"/>
          <p:cNvSpPr txBox="1">
            <a:spLocks noChangeArrowheads="1"/>
          </p:cNvSpPr>
          <p:nvPr userDrawn="1"/>
        </p:nvSpPr>
        <p:spPr bwMode="auto">
          <a:xfrm>
            <a:off x="520192" y="398711"/>
            <a:ext cx="4623929" cy="2845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26502" tIns="63252" rIns="126502" bIns="63252">
            <a:prstTxWarp prst="textNoShape">
              <a:avLst/>
            </a:prstTxWarp>
            <a:spAutoFit/>
          </a:bodyPr>
          <a:lstStyle/>
          <a:p>
            <a:pPr defTabSz="894605" eaLnBrk="0" fontAlgn="base">
              <a:spcBef>
                <a:spcPts val="327"/>
              </a:spcBef>
              <a:spcAft>
                <a:spcPct val="0"/>
              </a:spcAft>
              <a:defRPr/>
            </a:pPr>
            <a:r>
              <a:rPr lang="en-US" sz="1000" b="1" kern="1200" dirty="0">
                <a:latin typeface="Arial" charset="0"/>
                <a:ea typeface="ヒラギノ角ゴ Pro W3" charset="-128"/>
              </a:rPr>
              <a:t>COMMUNITY COLLEGE RESEARCH CENTER</a:t>
            </a:r>
            <a:endParaRPr lang="en-US" sz="1000" kern="1200" dirty="0">
              <a:latin typeface="Arial" charset="0"/>
              <a:ea typeface="ヒラギノ角ゴ Pro W3" charset="-128"/>
            </a:endParaRPr>
          </a:p>
        </p:txBody>
      </p:sp>
      <p:sp>
        <p:nvSpPr>
          <p:cNvPr id="10" name="Rectangle 9"/>
          <p:cNvSpPr/>
          <p:nvPr userDrawn="1"/>
        </p:nvSpPr>
        <p:spPr bwMode="auto">
          <a:xfrm>
            <a:off x="650240" y="751389"/>
            <a:ext cx="11704320" cy="245646"/>
          </a:xfrm>
          <a:prstGeom prst="rect">
            <a:avLst/>
          </a:prstGeom>
          <a:solidFill>
            <a:srgbClr val="14131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6502" tIns="63252" rIns="126502" bIns="63252" numCol="1" rtlCol="0" anchor="t" anchorCtr="0" compatLnSpc="1">
            <a:prstTxWarp prst="textNoShape">
              <a:avLst/>
            </a:prstTxWarp>
          </a:bodyPr>
          <a:lstStyle/>
          <a:p>
            <a:pPr defTabSz="894605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>
              <a:latin typeface="Arial" charset="0"/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225557902"/>
      </p:ext>
    </p:extLst>
  </p:cSld>
  <p:clrMapOvr>
    <a:masterClrMapping/>
  </p:clrMapOvr>
</p:sldLayout>
</file>

<file path=ppt/slideLayouts/slideLayout57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462847" y="1068677"/>
            <a:ext cx="11971694" cy="5463371"/>
          </a:xfrm>
        </p:spPr>
        <p:txBody>
          <a:bodyPr anchor="t"/>
          <a:lstStyle>
            <a:lvl1pPr>
              <a:spcBef>
                <a:spcPts val="0"/>
              </a:spcBef>
              <a:defRPr sz="8500">
                <a:solidFill>
                  <a:srgbClr val="141313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br>
              <a:rPr lang="en-US" dirty="0"/>
            </a:br>
            <a:endParaRPr lang="en-US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76393" y="6530242"/>
            <a:ext cx="7784064" cy="1250809"/>
          </a:xfrm>
        </p:spPr>
        <p:txBody>
          <a:bodyPr/>
          <a:lstStyle>
            <a:lvl1pPr marL="0" indent="0">
              <a:spcAft>
                <a:spcPts val="853"/>
              </a:spcAft>
              <a:buFontTx/>
              <a:buNone/>
              <a:defRPr sz="2800" b="1">
                <a:solidFill>
                  <a:srgbClr val="141313"/>
                </a:solidFill>
              </a:defRPr>
            </a:lvl1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261714942"/>
      </p:ext>
    </p:extLst>
  </p:cSld>
  <p:clrMapOvr>
    <a:masterClrMapping/>
  </p:clrMapOvr>
</p:sldLayout>
</file>

<file path=ppt/slideLayouts/slideLayout57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392" y="2856990"/>
            <a:ext cx="11704320" cy="6364678"/>
          </a:xfrm>
        </p:spPr>
        <p:txBody>
          <a:bodyPr/>
          <a:lstStyle>
            <a:lvl1pPr>
              <a:buClr>
                <a:schemeClr val="bg2"/>
              </a:buClr>
              <a:defRPr/>
            </a:lvl1pPr>
            <a:lvl2pPr>
              <a:buClr>
                <a:schemeClr val="bg2"/>
              </a:buClr>
              <a:defRPr/>
            </a:lvl2pPr>
            <a:lvl3pPr>
              <a:buClr>
                <a:schemeClr val="bg2"/>
              </a:buClr>
              <a:defRPr/>
            </a:lvl3pPr>
            <a:lvl4pPr>
              <a:buClr>
                <a:schemeClr val="bg2"/>
              </a:buClr>
              <a:defRPr/>
            </a:lvl4pPr>
            <a:lvl5pPr>
              <a:buClr>
                <a:schemeClr val="bg2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392" y="1083733"/>
            <a:ext cx="11704320" cy="1625600"/>
          </a:xfrm>
        </p:spPr>
        <p:txBody>
          <a:bodyPr anchor="ctr"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52306434"/>
      </p:ext>
    </p:extLst>
  </p:cSld>
  <p:clrMapOvr>
    <a:masterClrMapping/>
  </p:clrMapOvr>
</p:sldLayout>
</file>

<file path=ppt/slideLayouts/slideLayout57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 bwMode="auto">
          <a:xfrm>
            <a:off x="0" y="0"/>
            <a:ext cx="13004800" cy="9753600"/>
          </a:xfrm>
          <a:prstGeom prst="rect">
            <a:avLst/>
          </a:prstGeom>
          <a:solidFill>
            <a:schemeClr val="bg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6502" tIns="63252" rIns="126502" bIns="63252" numCol="1" rtlCol="0" anchor="t" anchorCtr="0" compatLnSpc="1">
            <a:prstTxWarp prst="textNoShape">
              <a:avLst/>
            </a:prstTxWarp>
          </a:bodyPr>
          <a:lstStyle/>
          <a:p>
            <a:pPr defTabSz="894605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 dirty="0">
              <a:latin typeface="Arial" charset="0"/>
              <a:ea typeface="ヒラギノ角ゴ Pro W3" charset="-128"/>
            </a:endParaRPr>
          </a:p>
        </p:txBody>
      </p:sp>
      <p:sp>
        <p:nvSpPr>
          <p:cNvPr id="5" name="Text Box 9"/>
          <p:cNvSpPr txBox="1">
            <a:spLocks noChangeArrowheads="1"/>
          </p:cNvSpPr>
          <p:nvPr userDrawn="1"/>
        </p:nvSpPr>
        <p:spPr bwMode="auto">
          <a:xfrm>
            <a:off x="8351972" y="413160"/>
            <a:ext cx="4132638" cy="2845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26502" tIns="63252" rIns="126502" bIns="63252">
            <a:prstTxWarp prst="textNoShape">
              <a:avLst/>
            </a:prstTxWarp>
            <a:spAutoFit/>
          </a:bodyPr>
          <a:lstStyle/>
          <a:p>
            <a:pPr algn="r" defTabSz="894605" eaLnBrk="0" fontAlgn="base">
              <a:spcBef>
                <a:spcPts val="327"/>
              </a:spcBef>
              <a:spcAft>
                <a:spcPct val="0"/>
              </a:spcAft>
              <a:defRPr/>
            </a:pPr>
            <a:r>
              <a:rPr lang="en-US" sz="1000" b="1" kern="1200" dirty="0">
                <a:latin typeface="Arial" charset="0"/>
                <a:ea typeface="ヒラギノ角ゴ Pro W3" charset="-128"/>
              </a:rPr>
              <a:t>CCRC/ February 2, 2016</a:t>
            </a:r>
            <a:endParaRPr lang="en-US" sz="1000" kern="1200" dirty="0">
              <a:latin typeface="Arial" charset="0"/>
              <a:ea typeface="ヒラギノ角ゴ Pro W3" charset="-128"/>
            </a:endParaRPr>
          </a:p>
        </p:txBody>
      </p:sp>
      <p:sp>
        <p:nvSpPr>
          <p:cNvPr id="6" name="Text Box 9"/>
          <p:cNvSpPr txBox="1">
            <a:spLocks noChangeArrowheads="1"/>
          </p:cNvSpPr>
          <p:nvPr userDrawn="1"/>
        </p:nvSpPr>
        <p:spPr bwMode="auto">
          <a:xfrm>
            <a:off x="520192" y="398711"/>
            <a:ext cx="4623929" cy="2845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26502" tIns="63252" rIns="126502" bIns="63252">
            <a:prstTxWarp prst="textNoShape">
              <a:avLst/>
            </a:prstTxWarp>
            <a:spAutoFit/>
          </a:bodyPr>
          <a:lstStyle/>
          <a:p>
            <a:pPr defTabSz="894605" eaLnBrk="0" fontAlgn="base">
              <a:spcBef>
                <a:spcPts val="327"/>
              </a:spcBef>
              <a:spcAft>
                <a:spcPct val="0"/>
              </a:spcAft>
              <a:defRPr/>
            </a:pPr>
            <a:r>
              <a:rPr lang="en-US" sz="1000" b="1" kern="1200" dirty="0">
                <a:latin typeface="Arial" charset="0"/>
                <a:ea typeface="ヒラギノ角ゴ Pro W3" charset="-128"/>
              </a:rPr>
              <a:t>COMMUNITY COLLEGE RESEARCH CENTER</a:t>
            </a:r>
            <a:endParaRPr lang="en-US" sz="1000" kern="1200" dirty="0">
              <a:latin typeface="Arial" charset="0"/>
              <a:ea typeface="ヒラギノ角ゴ Pro W3" charset="-128"/>
            </a:endParaRPr>
          </a:p>
        </p:txBody>
      </p:sp>
      <p:sp>
        <p:nvSpPr>
          <p:cNvPr id="7" name="Rectangle 6"/>
          <p:cNvSpPr/>
          <p:nvPr userDrawn="1"/>
        </p:nvSpPr>
        <p:spPr bwMode="auto">
          <a:xfrm>
            <a:off x="650240" y="751389"/>
            <a:ext cx="11704320" cy="245646"/>
          </a:xfrm>
          <a:prstGeom prst="rect">
            <a:avLst/>
          </a:prstGeom>
          <a:solidFill>
            <a:srgbClr val="14131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6502" tIns="63252" rIns="126502" bIns="63252" numCol="1" rtlCol="0" anchor="t" anchorCtr="0" compatLnSpc="1">
            <a:prstTxWarp prst="textNoShape">
              <a:avLst/>
            </a:prstTxWarp>
          </a:bodyPr>
          <a:lstStyle/>
          <a:p>
            <a:pPr defTabSz="894605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>
              <a:latin typeface="Arial" charset="0"/>
              <a:ea typeface="ヒラギノ角ゴ Pro W3" charset="-12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392" y="2856990"/>
            <a:ext cx="11704320" cy="6364678"/>
          </a:xfrm>
        </p:spPr>
        <p:txBody>
          <a:bodyPr/>
          <a:lstStyle>
            <a:lvl1pPr>
              <a:buClr>
                <a:schemeClr val="tx1"/>
              </a:buClr>
              <a:defRPr>
                <a:solidFill>
                  <a:srgbClr val="FFFFFF"/>
                </a:solidFill>
              </a:defRPr>
            </a:lvl1pPr>
            <a:lvl2pPr>
              <a:buClr>
                <a:schemeClr val="tx1"/>
              </a:buClr>
              <a:defRPr>
                <a:solidFill>
                  <a:srgbClr val="FFFFFF"/>
                </a:solidFill>
              </a:defRPr>
            </a:lvl2pPr>
            <a:lvl3pPr>
              <a:buClr>
                <a:schemeClr val="tx1"/>
              </a:buClr>
              <a:defRPr>
                <a:solidFill>
                  <a:srgbClr val="FFFFFF"/>
                </a:solidFill>
              </a:defRPr>
            </a:lvl3pPr>
            <a:lvl4pPr>
              <a:buClr>
                <a:schemeClr val="tx1"/>
              </a:buClr>
              <a:defRPr>
                <a:solidFill>
                  <a:srgbClr val="FFFFFF"/>
                </a:solidFill>
              </a:defRPr>
            </a:lvl4pPr>
            <a:lvl5pPr>
              <a:buClr>
                <a:schemeClr val="tx1"/>
              </a:buCl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392" y="1083733"/>
            <a:ext cx="11704320" cy="1625600"/>
          </a:xfrm>
        </p:spPr>
        <p:txBody>
          <a:bodyPr anchor="ctr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903895090"/>
      </p:ext>
    </p:extLst>
  </p:cSld>
  <p:clrMapOvr>
    <a:masterClrMapping/>
  </p:clrMapOvr>
</p:sldLayout>
</file>

<file path=ppt/slideLayouts/slideLayout57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 bwMode="auto">
          <a:xfrm>
            <a:off x="0" y="0"/>
            <a:ext cx="13004800" cy="9753600"/>
          </a:xfrm>
          <a:prstGeom prst="rect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6502" tIns="63252" rIns="126502" bIns="63252" numCol="1" rtlCol="0" anchor="t" anchorCtr="0" compatLnSpc="1">
            <a:prstTxWarp prst="textNoShape">
              <a:avLst/>
            </a:prstTxWarp>
          </a:bodyPr>
          <a:lstStyle/>
          <a:p>
            <a:pPr defTabSz="894605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 dirty="0">
              <a:latin typeface="Arial" charset="0"/>
              <a:ea typeface="ヒラギノ角ゴ Pro W3" charset="-128"/>
            </a:endParaRPr>
          </a:p>
        </p:txBody>
      </p:sp>
      <p:sp>
        <p:nvSpPr>
          <p:cNvPr id="6" name="Text Box 9"/>
          <p:cNvSpPr txBox="1">
            <a:spLocks noChangeArrowheads="1"/>
          </p:cNvSpPr>
          <p:nvPr userDrawn="1"/>
        </p:nvSpPr>
        <p:spPr bwMode="auto">
          <a:xfrm>
            <a:off x="520192" y="398711"/>
            <a:ext cx="4623929" cy="2845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26502" tIns="63252" rIns="126502" bIns="63252">
            <a:prstTxWarp prst="textNoShape">
              <a:avLst/>
            </a:prstTxWarp>
            <a:spAutoFit/>
          </a:bodyPr>
          <a:lstStyle/>
          <a:p>
            <a:pPr defTabSz="894605" eaLnBrk="0" fontAlgn="base">
              <a:spcBef>
                <a:spcPts val="327"/>
              </a:spcBef>
              <a:spcAft>
                <a:spcPct val="0"/>
              </a:spcAft>
              <a:defRPr/>
            </a:pPr>
            <a:r>
              <a:rPr lang="en-US" sz="1000" b="1" kern="1200" dirty="0">
                <a:solidFill>
                  <a:srgbClr val="FFFFFF"/>
                </a:solidFill>
                <a:latin typeface="Arial" charset="0"/>
                <a:ea typeface="ヒラギノ角ゴ Pro W3" charset="-128"/>
              </a:rPr>
              <a:t>COMMUNITY COLLEGE RESEARCH CENTER</a:t>
            </a:r>
            <a:endParaRPr lang="en-US" sz="1000" kern="1200" dirty="0">
              <a:solidFill>
                <a:srgbClr val="FFFFFF"/>
              </a:solidFill>
              <a:latin typeface="Arial" charset="0"/>
              <a:ea typeface="ヒラギノ角ゴ Pro W3" charset="-128"/>
            </a:endParaRPr>
          </a:p>
        </p:txBody>
      </p:sp>
      <p:sp>
        <p:nvSpPr>
          <p:cNvPr id="7" name="Rectangle 6"/>
          <p:cNvSpPr/>
          <p:nvPr userDrawn="1"/>
        </p:nvSpPr>
        <p:spPr bwMode="auto">
          <a:xfrm>
            <a:off x="650240" y="751389"/>
            <a:ext cx="11704320" cy="245646"/>
          </a:xfrm>
          <a:prstGeom prst="rect">
            <a:avLst/>
          </a:prstGeom>
          <a:solidFill>
            <a:srgbClr val="0065A4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6502" tIns="63252" rIns="126502" bIns="63252" numCol="1" rtlCol="0" anchor="t" anchorCtr="0" compatLnSpc="1">
            <a:prstTxWarp prst="textNoShape">
              <a:avLst/>
            </a:prstTxWarp>
          </a:bodyPr>
          <a:lstStyle/>
          <a:p>
            <a:pPr defTabSz="894605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>
              <a:latin typeface="Arial" charset="0"/>
              <a:ea typeface="ヒラギノ角ゴ Pro W3" charset="-12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392" y="2856990"/>
            <a:ext cx="11704320" cy="6364678"/>
          </a:xfrm>
        </p:spPr>
        <p:txBody>
          <a:bodyPr/>
          <a:lstStyle>
            <a:lvl1pPr>
              <a:buClr>
                <a:schemeClr val="accent4"/>
              </a:buClr>
              <a:defRPr>
                <a:solidFill>
                  <a:srgbClr val="FFFFFF"/>
                </a:solidFill>
              </a:defRPr>
            </a:lvl1pPr>
            <a:lvl2pPr>
              <a:buClr>
                <a:schemeClr val="accent4"/>
              </a:buClr>
              <a:defRPr>
                <a:solidFill>
                  <a:srgbClr val="FFFFFF"/>
                </a:solidFill>
              </a:defRPr>
            </a:lvl2pPr>
            <a:lvl3pPr>
              <a:buClr>
                <a:schemeClr val="accent4"/>
              </a:buClr>
              <a:defRPr>
                <a:solidFill>
                  <a:srgbClr val="FFFFFF"/>
                </a:solidFill>
              </a:defRPr>
            </a:lvl3pPr>
            <a:lvl4pPr>
              <a:buClr>
                <a:schemeClr val="accent4"/>
              </a:buClr>
              <a:defRPr>
                <a:solidFill>
                  <a:srgbClr val="FFFFFF"/>
                </a:solidFill>
              </a:defRPr>
            </a:lvl4pPr>
            <a:lvl5pPr>
              <a:buClr>
                <a:schemeClr val="accent4"/>
              </a:buCl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392" y="1083733"/>
            <a:ext cx="11704320" cy="1625600"/>
          </a:xfrm>
        </p:spPr>
        <p:txBody>
          <a:bodyPr anchor="ctr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779904441"/>
      </p:ext>
    </p:extLst>
  </p:cSld>
  <p:clrMapOvr>
    <a:masterClrMapping/>
  </p:clrMapOvr>
</p:sldLayout>
</file>

<file path=ppt/slideLayouts/slideLayout5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7141" y="1083733"/>
            <a:ext cx="11704321" cy="1625600"/>
          </a:xfrm>
        </p:spPr>
        <p:txBody>
          <a:bodyPr anchor="ctr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476395" y="2848257"/>
            <a:ext cx="5659496" cy="6431959"/>
          </a:xfrm>
          <a:ln>
            <a:noFill/>
          </a:ln>
        </p:spPr>
        <p:txBody>
          <a:bodyPr/>
          <a:lstStyle>
            <a:lvl1pPr>
              <a:spcBef>
                <a:spcPts val="614"/>
              </a:spcBef>
              <a:buClr>
                <a:schemeClr val="bg2"/>
              </a:buClr>
              <a:defRPr/>
            </a:lvl1pPr>
            <a:lvl2pPr>
              <a:spcBef>
                <a:spcPts val="614"/>
              </a:spcBef>
              <a:buClr>
                <a:schemeClr val="bg2"/>
              </a:buClr>
              <a:defRPr/>
            </a:lvl2pPr>
            <a:lvl3pPr>
              <a:spcBef>
                <a:spcPts val="614"/>
              </a:spcBef>
              <a:buClr>
                <a:schemeClr val="bg2"/>
              </a:buClr>
              <a:defRPr/>
            </a:lvl3pPr>
            <a:lvl4pPr>
              <a:spcBef>
                <a:spcPts val="614"/>
              </a:spcBef>
              <a:buClr>
                <a:schemeClr val="bg2"/>
              </a:buClr>
              <a:defRPr/>
            </a:lvl4pPr>
            <a:lvl5pPr>
              <a:spcBef>
                <a:spcPts val="614"/>
              </a:spcBef>
              <a:buClr>
                <a:schemeClr val="bg2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6521219" y="2848257"/>
            <a:ext cx="5659496" cy="6431959"/>
          </a:xfrm>
          <a:ln>
            <a:noFill/>
          </a:ln>
        </p:spPr>
        <p:txBody>
          <a:bodyPr/>
          <a:lstStyle>
            <a:lvl1pPr>
              <a:spcBef>
                <a:spcPts val="614"/>
              </a:spcBef>
              <a:buClr>
                <a:schemeClr val="bg2"/>
              </a:buClr>
              <a:defRPr/>
            </a:lvl1pPr>
            <a:lvl2pPr>
              <a:spcBef>
                <a:spcPts val="614"/>
              </a:spcBef>
              <a:buClr>
                <a:schemeClr val="bg2"/>
              </a:buClr>
              <a:defRPr/>
            </a:lvl2pPr>
            <a:lvl3pPr>
              <a:spcBef>
                <a:spcPts val="614"/>
              </a:spcBef>
              <a:buClr>
                <a:schemeClr val="bg2"/>
              </a:buClr>
              <a:defRPr/>
            </a:lvl3pPr>
            <a:lvl4pPr>
              <a:spcBef>
                <a:spcPts val="614"/>
              </a:spcBef>
              <a:buClr>
                <a:schemeClr val="bg2"/>
              </a:buClr>
              <a:defRPr/>
            </a:lvl4pPr>
            <a:lvl5pPr>
              <a:spcBef>
                <a:spcPts val="614"/>
              </a:spcBef>
              <a:buClr>
                <a:schemeClr val="bg2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376412603"/>
      </p:ext>
    </p:extLst>
  </p:cSld>
  <p:clrMapOvr>
    <a:masterClrMapping/>
  </p:clrMapOvr>
</p:sldLayout>
</file>

<file path=ppt/slideLayouts/slideLayout5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 bwMode="auto">
          <a:xfrm>
            <a:off x="476395" y="3384410"/>
            <a:ext cx="5660250" cy="5449374"/>
          </a:xfrm>
          <a:prstGeom prst="rect">
            <a:avLst/>
          </a:prstGeom>
          <a:noFill/>
          <a:ln w="3175" cap="flat" cmpd="sng" algn="ctr">
            <a:solidFill>
              <a:srgbClr val="14131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126502" tIns="63252" rIns="126502" bIns="63252">
            <a:prstTxWarp prst="textNoShape">
              <a:avLst/>
            </a:prstTxWarp>
          </a:bodyPr>
          <a:lstStyle/>
          <a:p>
            <a:pPr defTabSz="894605" eaLnBrk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3400" kern="1200">
              <a:latin typeface="Arial" charset="0"/>
              <a:ea typeface="ヒラギノ角ゴ Pro W3" charset="-128"/>
            </a:endParaRPr>
          </a:p>
        </p:txBody>
      </p:sp>
      <p:sp>
        <p:nvSpPr>
          <p:cNvPr id="10" name="Rectangle 9"/>
          <p:cNvSpPr/>
          <p:nvPr userDrawn="1"/>
        </p:nvSpPr>
        <p:spPr bwMode="auto">
          <a:xfrm>
            <a:off x="6520467" y="3006457"/>
            <a:ext cx="5660248" cy="5827325"/>
          </a:xfrm>
          <a:prstGeom prst="rect">
            <a:avLst/>
          </a:prstGeom>
          <a:noFill/>
          <a:ln w="3175" cap="flat" cmpd="sng" algn="ctr">
            <a:solidFill>
              <a:srgbClr val="14131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126502" tIns="63252" rIns="126502" bIns="63252">
            <a:prstTxWarp prst="textNoShape">
              <a:avLst/>
            </a:prstTxWarp>
          </a:bodyPr>
          <a:lstStyle/>
          <a:p>
            <a:pPr defTabSz="894605" eaLnBrk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3400" kern="1200">
              <a:latin typeface="Arial" charset="0"/>
              <a:ea typeface="ヒラギノ角ゴ Pro W3" charset="-128"/>
            </a:endParaRP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6521219" y="3435133"/>
            <a:ext cx="5659496" cy="5396841"/>
          </a:xfrm>
          <a:ln>
            <a:noFill/>
          </a:ln>
        </p:spPr>
        <p:txBody>
          <a:bodyPr/>
          <a:lstStyle>
            <a:lvl1pPr>
              <a:buClr>
                <a:schemeClr val="bg2"/>
              </a:buClr>
              <a:defRPr/>
            </a:lvl1pPr>
            <a:lvl2pPr>
              <a:buClr>
                <a:schemeClr val="bg2"/>
              </a:buClr>
              <a:defRPr/>
            </a:lvl2pPr>
            <a:lvl3pPr>
              <a:buClr>
                <a:schemeClr val="bg2"/>
              </a:buClr>
              <a:defRPr/>
            </a:lvl3pPr>
            <a:lvl4pPr>
              <a:buClr>
                <a:schemeClr val="bg2"/>
              </a:buClr>
              <a:defRPr/>
            </a:lvl4pPr>
            <a:lvl5pPr>
              <a:buClr>
                <a:schemeClr val="bg2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7141" y="1083733"/>
            <a:ext cx="11718771" cy="1625600"/>
          </a:xfrm>
        </p:spPr>
        <p:txBody>
          <a:bodyPr anchor="ctr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476395" y="3435133"/>
            <a:ext cx="5659496" cy="5411291"/>
          </a:xfrm>
          <a:ln>
            <a:noFill/>
          </a:ln>
        </p:spPr>
        <p:txBody>
          <a:bodyPr/>
          <a:lstStyle>
            <a:lvl1pPr>
              <a:buClr>
                <a:schemeClr val="bg2"/>
              </a:buClr>
              <a:defRPr/>
            </a:lvl1pPr>
            <a:lvl2pPr>
              <a:buClr>
                <a:schemeClr val="bg2"/>
              </a:buClr>
              <a:defRPr/>
            </a:lvl2pPr>
            <a:lvl3pPr>
              <a:buClr>
                <a:schemeClr val="bg2"/>
              </a:buClr>
              <a:defRPr/>
            </a:lvl3pPr>
            <a:lvl4pPr>
              <a:buClr>
                <a:schemeClr val="bg2"/>
              </a:buClr>
              <a:defRPr/>
            </a:lvl4pPr>
            <a:lvl5pPr>
              <a:buClr>
                <a:schemeClr val="bg2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476395" y="3006459"/>
            <a:ext cx="5659496" cy="435750"/>
          </a:xfrm>
          <a:solidFill>
            <a:srgbClr val="0065A4"/>
          </a:solidFill>
          <a:ln>
            <a:noFill/>
          </a:ln>
        </p:spPr>
        <p:txBody>
          <a:bodyPr anchor="ctr"/>
          <a:lstStyle>
            <a:lvl1pPr marL="393521" indent="-153902" algn="l">
              <a:buFontTx/>
              <a:buNone/>
              <a:defRPr sz="17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2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6521219" y="3006459"/>
            <a:ext cx="5659496" cy="435750"/>
          </a:xfrm>
          <a:solidFill>
            <a:srgbClr val="0065A4"/>
          </a:solidFill>
          <a:ln>
            <a:noFill/>
          </a:ln>
        </p:spPr>
        <p:txBody>
          <a:bodyPr anchor="ctr"/>
          <a:lstStyle>
            <a:lvl1pPr marL="479179" indent="-325209" algn="l">
              <a:buFontTx/>
              <a:buNone/>
              <a:defRPr sz="17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64327612"/>
      </p:ext>
    </p:extLst>
  </p:cSld>
  <p:clrMapOvr>
    <a:masterClrMapping/>
  </p:clrMapOvr>
</p:sldLayout>
</file>

<file path=ppt/slideLayouts/slideLayout5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392" y="1083734"/>
            <a:ext cx="11697095" cy="1635082"/>
          </a:xfrm>
        </p:spPr>
        <p:txBody>
          <a:bodyPr anchor="ctr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Box 2"/>
          <p:cNvSpPr txBox="1"/>
          <p:nvPr userDrawn="1"/>
        </p:nvSpPr>
        <p:spPr>
          <a:xfrm>
            <a:off x="895886" y="4421634"/>
            <a:ext cx="262636" cy="656590"/>
          </a:xfrm>
          <a:prstGeom prst="rect">
            <a:avLst/>
          </a:prstGeom>
          <a:noFill/>
        </p:spPr>
        <p:txBody>
          <a:bodyPr wrap="none" lIns="126502" tIns="63252" rIns="126502" bIns="63252" rtlCol="0">
            <a:spAutoFit/>
          </a:bodyPr>
          <a:lstStyle/>
          <a:p>
            <a:pPr defTabSz="894605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 dirty="0">
              <a:latin typeface="Arial" charset="0"/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370497882"/>
      </p:ext>
    </p:extLst>
  </p:cSld>
  <p:clrMapOvr>
    <a:masterClrMapping/>
  </p:clrMapOvr>
</p:sldLayout>
</file>

<file path=ppt/slideLayouts/slideLayout5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7141" y="1067930"/>
            <a:ext cx="11704321" cy="1635082"/>
          </a:xfrm>
        </p:spPr>
        <p:txBody>
          <a:bodyPr anchor="ctr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476395" y="2830951"/>
            <a:ext cx="5659496" cy="6012159"/>
          </a:xfrm>
          <a:ln>
            <a:noFill/>
          </a:ln>
        </p:spPr>
        <p:txBody>
          <a:bodyPr/>
          <a:lstStyle>
            <a:lvl1pPr>
              <a:buClr>
                <a:schemeClr val="bg2"/>
              </a:buClr>
              <a:defRPr/>
            </a:lvl1pPr>
            <a:lvl2pPr>
              <a:buClr>
                <a:schemeClr val="bg2"/>
              </a:buClr>
              <a:defRPr/>
            </a:lvl2pPr>
            <a:lvl3pPr>
              <a:buClr>
                <a:schemeClr val="bg2"/>
              </a:buClr>
              <a:defRPr/>
            </a:lvl3pPr>
            <a:lvl4pPr>
              <a:buClr>
                <a:schemeClr val="bg2"/>
              </a:buClr>
              <a:defRPr/>
            </a:lvl4pPr>
            <a:lvl5pPr>
              <a:buClr>
                <a:schemeClr val="bg2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Chart Placeholder 6"/>
          <p:cNvSpPr>
            <a:spLocks noGrp="1"/>
          </p:cNvSpPr>
          <p:nvPr>
            <p:ph type="chart" sz="quarter" idx="12"/>
          </p:nvPr>
        </p:nvSpPr>
        <p:spPr>
          <a:xfrm>
            <a:off x="6497889" y="2818160"/>
            <a:ext cx="5682826" cy="6024201"/>
          </a:xfrm>
        </p:spPr>
        <p:txBody>
          <a:bodyPr/>
          <a:lstStyle/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3550571757"/>
      </p:ext>
    </p:extLst>
  </p:cSld>
  <p:clrMapOvr>
    <a:masterClrMapping/>
  </p:clrMapOvr>
</p:sldLayout>
</file>

<file path=ppt/slideLayouts/slideLayout5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7" name="Chart Placeholder 6"/>
          <p:cNvSpPr>
            <a:spLocks noGrp="1"/>
          </p:cNvSpPr>
          <p:nvPr>
            <p:ph type="chart" sz="quarter" idx="12"/>
          </p:nvPr>
        </p:nvSpPr>
        <p:spPr>
          <a:xfrm>
            <a:off x="6497889" y="3131532"/>
            <a:ext cx="5682826" cy="5839367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6" name="Chart Placeholder 6"/>
          <p:cNvSpPr>
            <a:spLocks noGrp="1"/>
          </p:cNvSpPr>
          <p:nvPr>
            <p:ph type="chart" sz="quarter" idx="13"/>
          </p:nvPr>
        </p:nvSpPr>
        <p:spPr>
          <a:xfrm>
            <a:off x="476395" y="3131532"/>
            <a:ext cx="5682826" cy="5839367"/>
          </a:xfrm>
        </p:spPr>
        <p:txBody>
          <a:bodyPr/>
          <a:lstStyle/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3568147140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 bwMode="auto">
          <a:xfrm>
            <a:off x="0" y="0"/>
            <a:ext cx="13004800" cy="9753600"/>
          </a:xfrm>
          <a:prstGeom prst="rect">
            <a:avLst/>
          </a:prstGeom>
          <a:solidFill>
            <a:srgbClr val="42BECA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2986" tIns="61561" rIns="122986" bIns="61561" numCol="1" rtlCol="0" anchor="t" anchorCtr="0" compatLnSpc="1">
            <a:prstTxWarp prst="textNoShape">
              <a:avLst/>
            </a:prstTxWarp>
          </a:bodyPr>
          <a:lstStyle/>
          <a:p>
            <a:pPr defTabSz="867168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 dirty="0">
              <a:latin typeface="Arial" charset="0"/>
              <a:ea typeface="ヒラギノ角ゴ Pro W3" charset="-128"/>
            </a:endParaRPr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76392" y="1067928"/>
            <a:ext cx="11704320" cy="5477370"/>
          </a:xfrm>
        </p:spPr>
        <p:txBody>
          <a:bodyPr anchor="t"/>
          <a:lstStyle>
            <a:lvl1pPr>
              <a:spcBef>
                <a:spcPts val="0"/>
              </a:spcBef>
              <a:defRPr sz="8500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76392" y="6546778"/>
            <a:ext cx="7610216" cy="1250809"/>
          </a:xfrm>
        </p:spPr>
        <p:txBody>
          <a:bodyPr/>
          <a:lstStyle>
            <a:lvl1pPr marL="0" indent="0">
              <a:spcAft>
                <a:spcPts val="853"/>
              </a:spcAft>
              <a:buFontTx/>
              <a:buNone/>
              <a:defRPr sz="2800" b="1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9" name="Text Box 9"/>
          <p:cNvSpPr txBox="1">
            <a:spLocks noChangeArrowheads="1"/>
          </p:cNvSpPr>
          <p:nvPr userDrawn="1"/>
        </p:nvSpPr>
        <p:spPr bwMode="auto">
          <a:xfrm>
            <a:off x="520199" y="398393"/>
            <a:ext cx="4623929" cy="2831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22986" tIns="61561" rIns="122986" bIns="61561">
            <a:prstTxWarp prst="textNoShape">
              <a:avLst/>
            </a:prstTxWarp>
            <a:spAutoFit/>
          </a:bodyPr>
          <a:lstStyle/>
          <a:p>
            <a:pPr defTabSz="867168" eaLnBrk="0" fontAlgn="base">
              <a:spcBef>
                <a:spcPts val="327"/>
              </a:spcBef>
              <a:spcAft>
                <a:spcPct val="0"/>
              </a:spcAft>
              <a:defRPr/>
            </a:pPr>
            <a:r>
              <a:rPr lang="en-US" sz="1000" b="1" kern="1200" dirty="0">
                <a:latin typeface="Arial" charset="0"/>
                <a:ea typeface="ヒラギノ角ゴ Pro W3" charset="-128"/>
              </a:rPr>
              <a:t>COMMUNITY COLLEGE RESEARCH CENTER</a:t>
            </a:r>
            <a:endParaRPr lang="en-US" sz="1000" kern="1200" dirty="0">
              <a:latin typeface="Arial" charset="0"/>
              <a:ea typeface="ヒラギノ角ゴ Pro W3" charset="-128"/>
            </a:endParaRPr>
          </a:p>
        </p:txBody>
      </p:sp>
      <p:sp>
        <p:nvSpPr>
          <p:cNvPr id="10" name="Rectangle 9"/>
          <p:cNvSpPr/>
          <p:nvPr userDrawn="1"/>
        </p:nvSpPr>
        <p:spPr bwMode="auto">
          <a:xfrm>
            <a:off x="650240" y="751389"/>
            <a:ext cx="11704320" cy="245646"/>
          </a:xfrm>
          <a:prstGeom prst="rect">
            <a:avLst/>
          </a:prstGeom>
          <a:solidFill>
            <a:srgbClr val="14131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2986" tIns="61561" rIns="122986" bIns="61561" numCol="1" rtlCol="0" anchor="t" anchorCtr="0" compatLnSpc="1">
            <a:prstTxWarp prst="textNoShape">
              <a:avLst/>
            </a:prstTxWarp>
          </a:bodyPr>
          <a:lstStyle/>
          <a:p>
            <a:pPr defTabSz="867168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>
              <a:latin typeface="Arial" charset="0"/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662687883"/>
      </p:ext>
    </p:extLst>
  </p:cSld>
  <p:clrMapOvr>
    <a:masterClrMapping/>
  </p:clrMapOvr>
</p:sldLayout>
</file>

<file path=ppt/slideLayouts/slideLayout58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392" y="2856991"/>
            <a:ext cx="11704320" cy="636467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421690933"/>
      </p:ext>
    </p:extLst>
  </p:cSld>
  <p:clrMapOvr>
    <a:masterClrMapping/>
  </p:clrMapOvr>
</p:sldLayout>
</file>

<file path=ppt/slideLayouts/slideLayout58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 bwMode="auto">
          <a:xfrm>
            <a:off x="0" y="0"/>
            <a:ext cx="13004800" cy="9753600"/>
          </a:xfrm>
          <a:prstGeom prst="rect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6684" tIns="63343" rIns="126684" bIns="63343" numCol="1" rtlCol="0" anchor="t" anchorCtr="0" compatLnSpc="1">
            <a:prstTxWarp prst="textNoShape">
              <a:avLst/>
            </a:prstTxWarp>
          </a:bodyPr>
          <a:lstStyle/>
          <a:p>
            <a:pPr defTabSz="895520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 baseline="-25000" dirty="0">
              <a:latin typeface="Arial" charset="0"/>
              <a:ea typeface="ヒラギノ角ゴ Pro W3" charset="-12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392" y="5641542"/>
            <a:ext cx="11704320" cy="3067419"/>
          </a:xfrm>
        </p:spPr>
        <p:txBody>
          <a:bodyPr/>
          <a:lstStyle>
            <a:lvl1pPr marL="0" indent="0">
              <a:spcAft>
                <a:spcPts val="0"/>
              </a:spcAft>
              <a:buFontTx/>
              <a:buNone/>
              <a:tabLst>
                <a:tab pos="1267731" algn="l"/>
              </a:tabLst>
              <a:defRPr sz="2800" b="1">
                <a:solidFill>
                  <a:srgbClr val="FFFFFF"/>
                </a:solidFill>
              </a:defRPr>
            </a:lvl1pPr>
            <a:lvl2pPr marL="0" indent="0">
              <a:spcAft>
                <a:spcPts val="0"/>
              </a:spcAft>
              <a:buFontTx/>
              <a:buNone/>
              <a:tabLst>
                <a:tab pos="950726" algn="l"/>
              </a:tabLst>
              <a:defRPr sz="1400" b="1">
                <a:solidFill>
                  <a:srgbClr val="FFFFFF"/>
                </a:solidFill>
              </a:defRPr>
            </a:lvl2pPr>
            <a:lvl3pPr marL="1267731" indent="-1267731">
              <a:spcAft>
                <a:spcPts val="0"/>
              </a:spcAft>
              <a:buFontTx/>
              <a:buNone/>
              <a:tabLst/>
              <a:defRPr sz="1400" b="0">
                <a:solidFill>
                  <a:srgbClr val="FFFFFF"/>
                </a:solidFill>
              </a:defRPr>
            </a:lvl3pPr>
            <a:lvl4pPr marL="1267731" indent="-1267731">
              <a:spcAft>
                <a:spcPts val="0"/>
              </a:spcAft>
              <a:buFontTx/>
              <a:buNone/>
              <a:tabLst/>
              <a:defRPr sz="1400">
                <a:solidFill>
                  <a:srgbClr val="FFFFFF"/>
                </a:solidFill>
              </a:defRPr>
            </a:lvl4pPr>
            <a:lvl5pPr marL="1267731" indent="-1267731">
              <a:spcAft>
                <a:spcPts val="0"/>
              </a:spcAft>
              <a:buFontTx/>
              <a:buNone/>
              <a:tabLst/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392" y="2061355"/>
            <a:ext cx="11704320" cy="3564278"/>
          </a:xfrm>
        </p:spPr>
        <p:txBody>
          <a:bodyPr anchor="t"/>
          <a:lstStyle>
            <a:lvl1pPr>
              <a:defRPr sz="71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Subtitle 8"/>
          <p:cNvSpPr txBox="1">
            <a:spLocks/>
          </p:cNvSpPr>
          <p:nvPr userDrawn="1"/>
        </p:nvSpPr>
        <p:spPr bwMode="auto">
          <a:xfrm>
            <a:off x="10747022" y="1046660"/>
            <a:ext cx="1596700" cy="2256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26684" tIns="63343" rIns="126684" bIns="63343" numCol="1" anchor="t" anchorCtr="0" compatLnSpc="1">
            <a:prstTxWarp prst="textNoShape">
              <a:avLst/>
            </a:prstTxWarp>
          </a:bodyPr>
          <a:lstStyle/>
          <a:p>
            <a:pPr algn="r" defTabSz="895520" eaLnBrk="0" fontAlgn="base">
              <a:spcBef>
                <a:spcPct val="20000"/>
              </a:spcBef>
              <a:spcAft>
                <a:spcPts val="853"/>
              </a:spcAft>
              <a:buClr>
                <a:srgbClr val="A3B222"/>
              </a:buClr>
              <a:defRPr/>
            </a:pPr>
            <a:endParaRPr lang="en-US" b="1" dirty="0">
              <a:solidFill>
                <a:srgbClr val="FFFFFF"/>
              </a:solidFill>
              <a:latin typeface="Arial" charset="0"/>
              <a:ea typeface="ヒラギノ角ゴ Pro W3" charset="-128"/>
            </a:endParaRP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625" y="372594"/>
            <a:ext cx="5036776" cy="979614"/>
          </a:xfrm>
          <a:prstGeom prst="rect">
            <a:avLst/>
          </a:prstGeom>
        </p:spPr>
      </p:pic>
      <p:sp>
        <p:nvSpPr>
          <p:cNvPr id="12" name="Rectangle 11"/>
          <p:cNvSpPr/>
          <p:nvPr userDrawn="1"/>
        </p:nvSpPr>
        <p:spPr bwMode="auto">
          <a:xfrm>
            <a:off x="650240" y="1589476"/>
            <a:ext cx="11704320" cy="245646"/>
          </a:xfrm>
          <a:prstGeom prst="rect">
            <a:avLst/>
          </a:prstGeom>
          <a:solidFill>
            <a:schemeClr val="bg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6684" tIns="63343" rIns="126684" bIns="63343" numCol="1" rtlCol="0" anchor="t" anchorCtr="0" compatLnSpc="1">
            <a:prstTxWarp prst="textNoShape">
              <a:avLst/>
            </a:prstTxWarp>
          </a:bodyPr>
          <a:lstStyle/>
          <a:p>
            <a:pPr defTabSz="895520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 dirty="0">
              <a:latin typeface="Arial" charset="0"/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302991736"/>
      </p:ext>
    </p:extLst>
  </p:cSld>
  <p:clrMapOvr>
    <a:masterClrMapping/>
  </p:clrMapOvr>
</p:sldLayout>
</file>

<file path=ppt/slideLayouts/slideLayout58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 bwMode="auto">
          <a:xfrm>
            <a:off x="0" y="0"/>
            <a:ext cx="13004800" cy="9753600"/>
          </a:xfrm>
          <a:prstGeom prst="rect">
            <a:avLst/>
          </a:prstGeom>
          <a:solidFill>
            <a:srgbClr val="0065A4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6684" tIns="63343" rIns="126684" bIns="63343" numCol="1" rtlCol="0" anchor="t" anchorCtr="0" compatLnSpc="1">
            <a:prstTxWarp prst="textNoShape">
              <a:avLst/>
            </a:prstTxWarp>
          </a:bodyPr>
          <a:lstStyle/>
          <a:p>
            <a:pPr defTabSz="895520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 dirty="0">
              <a:latin typeface="Arial" charset="0"/>
              <a:ea typeface="ヒラギノ角ゴ Pro W3" charset="-12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392" y="5641542"/>
            <a:ext cx="11704320" cy="3067419"/>
          </a:xfrm>
        </p:spPr>
        <p:txBody>
          <a:bodyPr/>
          <a:lstStyle>
            <a:lvl1pPr marL="0" indent="0">
              <a:spcAft>
                <a:spcPts val="0"/>
              </a:spcAft>
              <a:buFontTx/>
              <a:buNone/>
              <a:tabLst>
                <a:tab pos="1267731" algn="l"/>
              </a:tabLst>
              <a:defRPr sz="2800" b="1">
                <a:solidFill>
                  <a:srgbClr val="FFFFFF"/>
                </a:solidFill>
              </a:defRPr>
            </a:lvl1pPr>
            <a:lvl2pPr marL="0" indent="0">
              <a:spcAft>
                <a:spcPts val="0"/>
              </a:spcAft>
              <a:buFontTx/>
              <a:buNone/>
              <a:tabLst>
                <a:tab pos="950726" algn="l"/>
              </a:tabLst>
              <a:defRPr sz="1400" b="1">
                <a:solidFill>
                  <a:srgbClr val="FFFFFF"/>
                </a:solidFill>
              </a:defRPr>
            </a:lvl2pPr>
            <a:lvl3pPr marL="1267731" indent="-1267731">
              <a:spcAft>
                <a:spcPts val="0"/>
              </a:spcAft>
              <a:buFontTx/>
              <a:buNone/>
              <a:tabLst/>
              <a:defRPr sz="1400" b="0">
                <a:solidFill>
                  <a:srgbClr val="FFFFFF"/>
                </a:solidFill>
              </a:defRPr>
            </a:lvl3pPr>
            <a:lvl4pPr marL="1267731" indent="-1267731">
              <a:spcAft>
                <a:spcPts val="0"/>
              </a:spcAft>
              <a:buFontTx/>
              <a:buNone/>
              <a:tabLst/>
              <a:defRPr sz="1400">
                <a:solidFill>
                  <a:srgbClr val="FFFFFF"/>
                </a:solidFill>
              </a:defRPr>
            </a:lvl4pPr>
            <a:lvl5pPr marL="1267731" indent="-1267731">
              <a:spcAft>
                <a:spcPts val="0"/>
              </a:spcAft>
              <a:buFontTx/>
              <a:buNone/>
              <a:tabLst/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392" y="2061355"/>
            <a:ext cx="11704320" cy="3564278"/>
          </a:xfrm>
        </p:spPr>
        <p:txBody>
          <a:bodyPr anchor="t"/>
          <a:lstStyle>
            <a:lvl1pPr>
              <a:defRPr sz="71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Subtitle 8"/>
          <p:cNvSpPr txBox="1">
            <a:spLocks/>
          </p:cNvSpPr>
          <p:nvPr userDrawn="1"/>
        </p:nvSpPr>
        <p:spPr bwMode="auto">
          <a:xfrm>
            <a:off x="10747022" y="1046660"/>
            <a:ext cx="1596700" cy="2256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26684" tIns="63343" rIns="126684" bIns="63343" numCol="1" anchor="t" anchorCtr="0" compatLnSpc="1">
            <a:prstTxWarp prst="textNoShape">
              <a:avLst/>
            </a:prstTxWarp>
          </a:bodyPr>
          <a:lstStyle/>
          <a:p>
            <a:pPr algn="r" defTabSz="895520" eaLnBrk="0" fontAlgn="base">
              <a:spcBef>
                <a:spcPct val="20000"/>
              </a:spcBef>
              <a:spcAft>
                <a:spcPts val="853"/>
              </a:spcAft>
              <a:buClr>
                <a:srgbClr val="A3B222"/>
              </a:buClr>
              <a:defRPr/>
            </a:pPr>
            <a:r>
              <a:rPr lang="en-US" b="1" dirty="0">
                <a:latin typeface="Arial" charset="0"/>
                <a:ea typeface="ヒラギノ角ゴ Pro W3" charset="-128"/>
              </a:rPr>
              <a:t>February 2, 2016</a:t>
            </a:r>
          </a:p>
        </p:txBody>
      </p:sp>
      <p:sp>
        <p:nvSpPr>
          <p:cNvPr id="12" name="Rectangle 11"/>
          <p:cNvSpPr/>
          <p:nvPr userDrawn="1"/>
        </p:nvSpPr>
        <p:spPr bwMode="auto">
          <a:xfrm>
            <a:off x="650240" y="1589476"/>
            <a:ext cx="11704320" cy="245646"/>
          </a:xfrm>
          <a:prstGeom prst="rect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6684" tIns="63343" rIns="126684" bIns="63343" numCol="1" rtlCol="0" anchor="t" anchorCtr="0" compatLnSpc="1">
            <a:prstTxWarp prst="textNoShape">
              <a:avLst/>
            </a:prstTxWarp>
          </a:bodyPr>
          <a:lstStyle/>
          <a:p>
            <a:pPr defTabSz="895520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 dirty="0">
              <a:latin typeface="Arial" charset="0"/>
              <a:ea typeface="ヒラギノ角ゴ Pro W3" charset="-128"/>
            </a:endParaRPr>
          </a:p>
        </p:txBody>
      </p:sp>
      <p:pic>
        <p:nvPicPr>
          <p:cNvPr id="10" name="Picture 9" descr="CCRC_logo_reverse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17898" y="130048"/>
            <a:ext cx="4473651" cy="1509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7758894"/>
      </p:ext>
    </p:extLst>
  </p:cSld>
  <p:clrMapOvr>
    <a:masterClrMapping/>
  </p:clrMapOvr>
</p:sldLayout>
</file>

<file path=ppt/slideLayouts/slideLayout5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 bwMode="auto">
          <a:xfrm>
            <a:off x="0" y="0"/>
            <a:ext cx="13004800" cy="9753600"/>
          </a:xfrm>
          <a:prstGeom prst="rect">
            <a:avLst/>
          </a:prstGeom>
          <a:solidFill>
            <a:srgbClr val="0065A4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6684" tIns="63343" rIns="126684" bIns="63343" numCol="1" rtlCol="0" anchor="t" anchorCtr="0" compatLnSpc="1">
            <a:prstTxWarp prst="textNoShape">
              <a:avLst/>
            </a:prstTxWarp>
          </a:bodyPr>
          <a:lstStyle/>
          <a:p>
            <a:pPr defTabSz="895520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 dirty="0">
              <a:latin typeface="Arial" charset="0"/>
              <a:ea typeface="ヒラギノ角ゴ Pro W3" charset="-128"/>
            </a:endParaRPr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76392" y="1067928"/>
            <a:ext cx="11704320" cy="5477370"/>
          </a:xfrm>
        </p:spPr>
        <p:txBody>
          <a:bodyPr anchor="t"/>
          <a:lstStyle>
            <a:lvl1pPr>
              <a:spcBef>
                <a:spcPts val="0"/>
              </a:spcBef>
              <a:defRPr sz="85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76392" y="6546009"/>
            <a:ext cx="7610216" cy="1250809"/>
          </a:xfrm>
        </p:spPr>
        <p:txBody>
          <a:bodyPr/>
          <a:lstStyle>
            <a:lvl1pPr marL="0" indent="0">
              <a:spcAft>
                <a:spcPts val="853"/>
              </a:spcAft>
              <a:buFontTx/>
              <a:buNone/>
              <a:defRPr sz="28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8" name="Text Box 9"/>
          <p:cNvSpPr txBox="1">
            <a:spLocks noChangeArrowheads="1"/>
          </p:cNvSpPr>
          <p:nvPr userDrawn="1"/>
        </p:nvSpPr>
        <p:spPr bwMode="auto">
          <a:xfrm>
            <a:off x="8351972" y="413122"/>
            <a:ext cx="4132638" cy="2845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26684" tIns="63343" rIns="126684" bIns="63343">
            <a:prstTxWarp prst="textNoShape">
              <a:avLst/>
            </a:prstTxWarp>
            <a:spAutoFit/>
          </a:bodyPr>
          <a:lstStyle/>
          <a:p>
            <a:pPr algn="r" defTabSz="895520" eaLnBrk="0" fontAlgn="base">
              <a:spcBef>
                <a:spcPts val="327"/>
              </a:spcBef>
              <a:spcAft>
                <a:spcPct val="0"/>
              </a:spcAft>
              <a:defRPr/>
            </a:pPr>
            <a:r>
              <a:rPr lang="en-US" sz="1000" b="1" kern="1200" dirty="0">
                <a:latin typeface="Arial" charset="0"/>
                <a:ea typeface="ヒラギノ角ゴ Pro W3" charset="-128"/>
              </a:rPr>
              <a:t>CCRC/ February 2, 2016</a:t>
            </a:r>
            <a:endParaRPr lang="en-US" sz="1000" kern="1200" dirty="0">
              <a:latin typeface="Arial" charset="0"/>
              <a:ea typeface="ヒラギノ角ゴ Pro W3" charset="-128"/>
            </a:endParaRPr>
          </a:p>
        </p:txBody>
      </p:sp>
      <p:sp>
        <p:nvSpPr>
          <p:cNvPr id="9" name="Text Box 9"/>
          <p:cNvSpPr txBox="1">
            <a:spLocks noChangeArrowheads="1"/>
          </p:cNvSpPr>
          <p:nvPr userDrawn="1"/>
        </p:nvSpPr>
        <p:spPr bwMode="auto">
          <a:xfrm>
            <a:off x="520192" y="398672"/>
            <a:ext cx="4623929" cy="2845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26684" tIns="63343" rIns="126684" bIns="63343">
            <a:prstTxWarp prst="textNoShape">
              <a:avLst/>
            </a:prstTxWarp>
            <a:spAutoFit/>
          </a:bodyPr>
          <a:lstStyle/>
          <a:p>
            <a:pPr defTabSz="895520" eaLnBrk="0" fontAlgn="base">
              <a:spcBef>
                <a:spcPts val="327"/>
              </a:spcBef>
              <a:spcAft>
                <a:spcPct val="0"/>
              </a:spcAft>
              <a:defRPr/>
            </a:pPr>
            <a:r>
              <a:rPr lang="en-US" sz="1000" b="1" kern="1200" dirty="0">
                <a:latin typeface="Arial" charset="0"/>
                <a:ea typeface="ヒラギノ角ゴ Pro W3" charset="-128"/>
              </a:rPr>
              <a:t>COMMUNITY COLLEGE RESEARCH CENTER</a:t>
            </a:r>
            <a:endParaRPr lang="en-US" sz="1000" kern="1200" dirty="0">
              <a:latin typeface="Arial" charset="0"/>
              <a:ea typeface="ヒラギノ角ゴ Pro W3" charset="-128"/>
            </a:endParaRPr>
          </a:p>
        </p:txBody>
      </p:sp>
      <p:sp>
        <p:nvSpPr>
          <p:cNvPr id="10" name="Rectangle 9"/>
          <p:cNvSpPr/>
          <p:nvPr userDrawn="1"/>
        </p:nvSpPr>
        <p:spPr bwMode="auto">
          <a:xfrm>
            <a:off x="650240" y="751389"/>
            <a:ext cx="11704320" cy="245646"/>
          </a:xfrm>
          <a:prstGeom prst="rect">
            <a:avLst/>
          </a:prstGeom>
          <a:solidFill>
            <a:srgbClr val="14131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6684" tIns="63343" rIns="126684" bIns="63343" numCol="1" rtlCol="0" anchor="t" anchorCtr="0" compatLnSpc="1">
            <a:prstTxWarp prst="textNoShape">
              <a:avLst/>
            </a:prstTxWarp>
          </a:bodyPr>
          <a:lstStyle/>
          <a:p>
            <a:pPr defTabSz="895520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>
              <a:latin typeface="Arial" charset="0"/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029497593"/>
      </p:ext>
    </p:extLst>
  </p:cSld>
  <p:clrMapOvr>
    <a:masterClrMapping/>
  </p:clrMapOvr>
</p:sldLayout>
</file>

<file path=ppt/slideLayouts/slideLayout58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462847" y="1068639"/>
            <a:ext cx="11971694" cy="5463371"/>
          </a:xfrm>
        </p:spPr>
        <p:txBody>
          <a:bodyPr anchor="t"/>
          <a:lstStyle>
            <a:lvl1pPr>
              <a:spcBef>
                <a:spcPts val="0"/>
              </a:spcBef>
              <a:defRPr sz="8500">
                <a:solidFill>
                  <a:srgbClr val="141313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br>
              <a:rPr lang="en-US" dirty="0"/>
            </a:br>
            <a:endParaRPr lang="en-US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76393" y="6530204"/>
            <a:ext cx="7784064" cy="1250809"/>
          </a:xfrm>
        </p:spPr>
        <p:txBody>
          <a:bodyPr/>
          <a:lstStyle>
            <a:lvl1pPr marL="0" indent="0">
              <a:spcAft>
                <a:spcPts val="853"/>
              </a:spcAft>
              <a:buFontTx/>
              <a:buNone/>
              <a:defRPr sz="2800" b="1">
                <a:solidFill>
                  <a:srgbClr val="141313"/>
                </a:solidFill>
              </a:defRPr>
            </a:lvl1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4028627779"/>
      </p:ext>
    </p:extLst>
  </p:cSld>
  <p:clrMapOvr>
    <a:masterClrMapping/>
  </p:clrMapOvr>
</p:sldLayout>
</file>

<file path=ppt/slideLayouts/slideLayout58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392" y="2856990"/>
            <a:ext cx="11704320" cy="6364678"/>
          </a:xfrm>
        </p:spPr>
        <p:txBody>
          <a:bodyPr/>
          <a:lstStyle>
            <a:lvl1pPr>
              <a:buClr>
                <a:schemeClr val="bg2"/>
              </a:buClr>
              <a:defRPr/>
            </a:lvl1pPr>
            <a:lvl2pPr>
              <a:buClr>
                <a:schemeClr val="bg2"/>
              </a:buClr>
              <a:defRPr/>
            </a:lvl2pPr>
            <a:lvl3pPr>
              <a:buClr>
                <a:schemeClr val="bg2"/>
              </a:buClr>
              <a:defRPr/>
            </a:lvl3pPr>
            <a:lvl4pPr>
              <a:buClr>
                <a:schemeClr val="bg2"/>
              </a:buClr>
              <a:defRPr/>
            </a:lvl4pPr>
            <a:lvl5pPr>
              <a:buClr>
                <a:schemeClr val="bg2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392" y="1083733"/>
            <a:ext cx="11704320" cy="1625600"/>
          </a:xfrm>
        </p:spPr>
        <p:txBody>
          <a:bodyPr anchor="ctr"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693660845"/>
      </p:ext>
    </p:extLst>
  </p:cSld>
  <p:clrMapOvr>
    <a:masterClrMapping/>
  </p:clrMapOvr>
</p:sldLayout>
</file>

<file path=ppt/slideLayouts/slideLayout58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 bwMode="auto">
          <a:xfrm>
            <a:off x="0" y="0"/>
            <a:ext cx="13004800" cy="9753600"/>
          </a:xfrm>
          <a:prstGeom prst="rect">
            <a:avLst/>
          </a:prstGeom>
          <a:solidFill>
            <a:schemeClr val="bg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6684" tIns="63343" rIns="126684" bIns="63343" numCol="1" rtlCol="0" anchor="t" anchorCtr="0" compatLnSpc="1">
            <a:prstTxWarp prst="textNoShape">
              <a:avLst/>
            </a:prstTxWarp>
          </a:bodyPr>
          <a:lstStyle/>
          <a:p>
            <a:pPr defTabSz="895520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 dirty="0">
              <a:latin typeface="Arial" charset="0"/>
              <a:ea typeface="ヒラギノ角ゴ Pro W3" charset="-128"/>
            </a:endParaRPr>
          </a:p>
        </p:txBody>
      </p:sp>
      <p:sp>
        <p:nvSpPr>
          <p:cNvPr id="5" name="Text Box 9"/>
          <p:cNvSpPr txBox="1">
            <a:spLocks noChangeArrowheads="1"/>
          </p:cNvSpPr>
          <p:nvPr userDrawn="1"/>
        </p:nvSpPr>
        <p:spPr bwMode="auto">
          <a:xfrm>
            <a:off x="8351972" y="413122"/>
            <a:ext cx="4132638" cy="2845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26684" tIns="63343" rIns="126684" bIns="63343">
            <a:prstTxWarp prst="textNoShape">
              <a:avLst/>
            </a:prstTxWarp>
            <a:spAutoFit/>
          </a:bodyPr>
          <a:lstStyle/>
          <a:p>
            <a:pPr algn="r" defTabSz="895520" eaLnBrk="0" fontAlgn="base">
              <a:spcBef>
                <a:spcPts val="327"/>
              </a:spcBef>
              <a:spcAft>
                <a:spcPct val="0"/>
              </a:spcAft>
              <a:defRPr/>
            </a:pPr>
            <a:r>
              <a:rPr lang="en-US" sz="1000" b="1" kern="1200" dirty="0">
                <a:latin typeface="Arial" charset="0"/>
                <a:ea typeface="ヒラギノ角ゴ Pro W3" charset="-128"/>
              </a:rPr>
              <a:t>CCRC/ February 2, 2016</a:t>
            </a:r>
            <a:endParaRPr lang="en-US" sz="1000" kern="1200" dirty="0">
              <a:latin typeface="Arial" charset="0"/>
              <a:ea typeface="ヒラギノ角ゴ Pro W3" charset="-128"/>
            </a:endParaRPr>
          </a:p>
        </p:txBody>
      </p:sp>
      <p:sp>
        <p:nvSpPr>
          <p:cNvPr id="6" name="Text Box 9"/>
          <p:cNvSpPr txBox="1">
            <a:spLocks noChangeArrowheads="1"/>
          </p:cNvSpPr>
          <p:nvPr userDrawn="1"/>
        </p:nvSpPr>
        <p:spPr bwMode="auto">
          <a:xfrm>
            <a:off x="520192" y="398672"/>
            <a:ext cx="4623929" cy="2845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26684" tIns="63343" rIns="126684" bIns="63343">
            <a:prstTxWarp prst="textNoShape">
              <a:avLst/>
            </a:prstTxWarp>
            <a:spAutoFit/>
          </a:bodyPr>
          <a:lstStyle/>
          <a:p>
            <a:pPr defTabSz="895520" eaLnBrk="0" fontAlgn="base">
              <a:spcBef>
                <a:spcPts val="327"/>
              </a:spcBef>
              <a:spcAft>
                <a:spcPct val="0"/>
              </a:spcAft>
              <a:defRPr/>
            </a:pPr>
            <a:r>
              <a:rPr lang="en-US" sz="1000" b="1" kern="1200" dirty="0">
                <a:latin typeface="Arial" charset="0"/>
                <a:ea typeface="ヒラギノ角ゴ Pro W3" charset="-128"/>
              </a:rPr>
              <a:t>COMMUNITY COLLEGE RESEARCH CENTER</a:t>
            </a:r>
            <a:endParaRPr lang="en-US" sz="1000" kern="1200" dirty="0">
              <a:latin typeface="Arial" charset="0"/>
              <a:ea typeface="ヒラギノ角ゴ Pro W3" charset="-128"/>
            </a:endParaRPr>
          </a:p>
        </p:txBody>
      </p:sp>
      <p:sp>
        <p:nvSpPr>
          <p:cNvPr id="7" name="Rectangle 6"/>
          <p:cNvSpPr/>
          <p:nvPr userDrawn="1"/>
        </p:nvSpPr>
        <p:spPr bwMode="auto">
          <a:xfrm>
            <a:off x="650240" y="751389"/>
            <a:ext cx="11704320" cy="245646"/>
          </a:xfrm>
          <a:prstGeom prst="rect">
            <a:avLst/>
          </a:prstGeom>
          <a:solidFill>
            <a:srgbClr val="14131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6684" tIns="63343" rIns="126684" bIns="63343" numCol="1" rtlCol="0" anchor="t" anchorCtr="0" compatLnSpc="1">
            <a:prstTxWarp prst="textNoShape">
              <a:avLst/>
            </a:prstTxWarp>
          </a:bodyPr>
          <a:lstStyle/>
          <a:p>
            <a:pPr defTabSz="895520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>
              <a:latin typeface="Arial" charset="0"/>
              <a:ea typeface="ヒラギノ角ゴ Pro W3" charset="-12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392" y="2856990"/>
            <a:ext cx="11704320" cy="6364678"/>
          </a:xfrm>
        </p:spPr>
        <p:txBody>
          <a:bodyPr/>
          <a:lstStyle>
            <a:lvl1pPr>
              <a:buClr>
                <a:schemeClr val="tx1"/>
              </a:buClr>
              <a:defRPr>
                <a:solidFill>
                  <a:srgbClr val="FFFFFF"/>
                </a:solidFill>
              </a:defRPr>
            </a:lvl1pPr>
            <a:lvl2pPr>
              <a:buClr>
                <a:schemeClr val="tx1"/>
              </a:buClr>
              <a:defRPr>
                <a:solidFill>
                  <a:srgbClr val="FFFFFF"/>
                </a:solidFill>
              </a:defRPr>
            </a:lvl2pPr>
            <a:lvl3pPr>
              <a:buClr>
                <a:schemeClr val="tx1"/>
              </a:buClr>
              <a:defRPr>
                <a:solidFill>
                  <a:srgbClr val="FFFFFF"/>
                </a:solidFill>
              </a:defRPr>
            </a:lvl3pPr>
            <a:lvl4pPr>
              <a:buClr>
                <a:schemeClr val="tx1"/>
              </a:buClr>
              <a:defRPr>
                <a:solidFill>
                  <a:srgbClr val="FFFFFF"/>
                </a:solidFill>
              </a:defRPr>
            </a:lvl4pPr>
            <a:lvl5pPr>
              <a:buClr>
                <a:schemeClr val="tx1"/>
              </a:buCl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392" y="1083733"/>
            <a:ext cx="11704320" cy="1625600"/>
          </a:xfrm>
        </p:spPr>
        <p:txBody>
          <a:bodyPr anchor="ctr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300980866"/>
      </p:ext>
    </p:extLst>
  </p:cSld>
  <p:clrMapOvr>
    <a:masterClrMapping/>
  </p:clrMapOvr>
</p:sldLayout>
</file>

<file path=ppt/slideLayouts/slideLayout58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 bwMode="auto">
          <a:xfrm>
            <a:off x="0" y="0"/>
            <a:ext cx="13004800" cy="9753600"/>
          </a:xfrm>
          <a:prstGeom prst="rect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6684" tIns="63343" rIns="126684" bIns="63343" numCol="1" rtlCol="0" anchor="t" anchorCtr="0" compatLnSpc="1">
            <a:prstTxWarp prst="textNoShape">
              <a:avLst/>
            </a:prstTxWarp>
          </a:bodyPr>
          <a:lstStyle/>
          <a:p>
            <a:pPr defTabSz="895520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 dirty="0">
              <a:latin typeface="Arial" charset="0"/>
              <a:ea typeface="ヒラギノ角ゴ Pro W3" charset="-128"/>
            </a:endParaRPr>
          </a:p>
        </p:txBody>
      </p:sp>
      <p:sp>
        <p:nvSpPr>
          <p:cNvPr id="6" name="Text Box 9"/>
          <p:cNvSpPr txBox="1">
            <a:spLocks noChangeArrowheads="1"/>
          </p:cNvSpPr>
          <p:nvPr userDrawn="1"/>
        </p:nvSpPr>
        <p:spPr bwMode="auto">
          <a:xfrm>
            <a:off x="520192" y="398672"/>
            <a:ext cx="4623929" cy="2845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26684" tIns="63343" rIns="126684" bIns="63343">
            <a:prstTxWarp prst="textNoShape">
              <a:avLst/>
            </a:prstTxWarp>
            <a:spAutoFit/>
          </a:bodyPr>
          <a:lstStyle/>
          <a:p>
            <a:pPr defTabSz="895520" eaLnBrk="0" fontAlgn="base">
              <a:spcBef>
                <a:spcPts val="327"/>
              </a:spcBef>
              <a:spcAft>
                <a:spcPct val="0"/>
              </a:spcAft>
              <a:defRPr/>
            </a:pPr>
            <a:r>
              <a:rPr lang="en-US" sz="1000" b="1" kern="1200" dirty="0">
                <a:solidFill>
                  <a:srgbClr val="FFFFFF"/>
                </a:solidFill>
                <a:latin typeface="Arial" charset="0"/>
                <a:ea typeface="ヒラギノ角ゴ Pro W3" charset="-128"/>
              </a:rPr>
              <a:t>COMMUNITY COLLEGE RESEARCH CENTER</a:t>
            </a:r>
            <a:endParaRPr lang="en-US" sz="1000" kern="1200" dirty="0">
              <a:solidFill>
                <a:srgbClr val="FFFFFF"/>
              </a:solidFill>
              <a:latin typeface="Arial" charset="0"/>
              <a:ea typeface="ヒラギノ角ゴ Pro W3" charset="-128"/>
            </a:endParaRPr>
          </a:p>
        </p:txBody>
      </p:sp>
      <p:sp>
        <p:nvSpPr>
          <p:cNvPr id="7" name="Rectangle 6"/>
          <p:cNvSpPr/>
          <p:nvPr userDrawn="1"/>
        </p:nvSpPr>
        <p:spPr bwMode="auto">
          <a:xfrm>
            <a:off x="650240" y="751389"/>
            <a:ext cx="11704320" cy="245646"/>
          </a:xfrm>
          <a:prstGeom prst="rect">
            <a:avLst/>
          </a:prstGeom>
          <a:solidFill>
            <a:srgbClr val="0065A4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6684" tIns="63343" rIns="126684" bIns="63343" numCol="1" rtlCol="0" anchor="t" anchorCtr="0" compatLnSpc="1">
            <a:prstTxWarp prst="textNoShape">
              <a:avLst/>
            </a:prstTxWarp>
          </a:bodyPr>
          <a:lstStyle/>
          <a:p>
            <a:pPr defTabSz="895520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>
              <a:latin typeface="Arial" charset="0"/>
              <a:ea typeface="ヒラギノ角ゴ Pro W3" charset="-12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392" y="2856990"/>
            <a:ext cx="11704320" cy="6364678"/>
          </a:xfrm>
        </p:spPr>
        <p:txBody>
          <a:bodyPr/>
          <a:lstStyle>
            <a:lvl1pPr>
              <a:buClr>
                <a:schemeClr val="accent4"/>
              </a:buClr>
              <a:defRPr>
                <a:solidFill>
                  <a:srgbClr val="FFFFFF"/>
                </a:solidFill>
              </a:defRPr>
            </a:lvl1pPr>
            <a:lvl2pPr>
              <a:buClr>
                <a:schemeClr val="accent4"/>
              </a:buClr>
              <a:defRPr>
                <a:solidFill>
                  <a:srgbClr val="FFFFFF"/>
                </a:solidFill>
              </a:defRPr>
            </a:lvl2pPr>
            <a:lvl3pPr>
              <a:buClr>
                <a:schemeClr val="accent4"/>
              </a:buClr>
              <a:defRPr>
                <a:solidFill>
                  <a:srgbClr val="FFFFFF"/>
                </a:solidFill>
              </a:defRPr>
            </a:lvl3pPr>
            <a:lvl4pPr>
              <a:buClr>
                <a:schemeClr val="accent4"/>
              </a:buClr>
              <a:defRPr>
                <a:solidFill>
                  <a:srgbClr val="FFFFFF"/>
                </a:solidFill>
              </a:defRPr>
            </a:lvl4pPr>
            <a:lvl5pPr>
              <a:buClr>
                <a:schemeClr val="accent4"/>
              </a:buCl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392" y="1083733"/>
            <a:ext cx="11704320" cy="1625600"/>
          </a:xfrm>
        </p:spPr>
        <p:txBody>
          <a:bodyPr anchor="ctr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169739705"/>
      </p:ext>
    </p:extLst>
  </p:cSld>
  <p:clrMapOvr>
    <a:masterClrMapping/>
  </p:clrMapOvr>
</p:sldLayout>
</file>

<file path=ppt/slideLayouts/slideLayout5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7102" y="1083733"/>
            <a:ext cx="11704321" cy="1625600"/>
          </a:xfrm>
        </p:spPr>
        <p:txBody>
          <a:bodyPr anchor="ctr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476395" y="2848218"/>
            <a:ext cx="5659496" cy="6431959"/>
          </a:xfrm>
          <a:ln>
            <a:noFill/>
          </a:ln>
        </p:spPr>
        <p:txBody>
          <a:bodyPr/>
          <a:lstStyle>
            <a:lvl1pPr>
              <a:spcBef>
                <a:spcPts val="614"/>
              </a:spcBef>
              <a:buClr>
                <a:schemeClr val="bg2"/>
              </a:buClr>
              <a:defRPr/>
            </a:lvl1pPr>
            <a:lvl2pPr>
              <a:spcBef>
                <a:spcPts val="614"/>
              </a:spcBef>
              <a:buClr>
                <a:schemeClr val="bg2"/>
              </a:buClr>
              <a:defRPr/>
            </a:lvl2pPr>
            <a:lvl3pPr>
              <a:spcBef>
                <a:spcPts val="614"/>
              </a:spcBef>
              <a:buClr>
                <a:schemeClr val="bg2"/>
              </a:buClr>
              <a:defRPr/>
            </a:lvl3pPr>
            <a:lvl4pPr>
              <a:spcBef>
                <a:spcPts val="614"/>
              </a:spcBef>
              <a:buClr>
                <a:schemeClr val="bg2"/>
              </a:buClr>
              <a:defRPr/>
            </a:lvl4pPr>
            <a:lvl5pPr>
              <a:spcBef>
                <a:spcPts val="614"/>
              </a:spcBef>
              <a:buClr>
                <a:schemeClr val="bg2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6521219" y="2848218"/>
            <a:ext cx="5659496" cy="6431959"/>
          </a:xfrm>
          <a:ln>
            <a:noFill/>
          </a:ln>
        </p:spPr>
        <p:txBody>
          <a:bodyPr/>
          <a:lstStyle>
            <a:lvl1pPr>
              <a:spcBef>
                <a:spcPts val="614"/>
              </a:spcBef>
              <a:buClr>
                <a:schemeClr val="bg2"/>
              </a:buClr>
              <a:defRPr/>
            </a:lvl1pPr>
            <a:lvl2pPr>
              <a:spcBef>
                <a:spcPts val="614"/>
              </a:spcBef>
              <a:buClr>
                <a:schemeClr val="bg2"/>
              </a:buClr>
              <a:defRPr/>
            </a:lvl2pPr>
            <a:lvl3pPr>
              <a:spcBef>
                <a:spcPts val="614"/>
              </a:spcBef>
              <a:buClr>
                <a:schemeClr val="bg2"/>
              </a:buClr>
              <a:defRPr/>
            </a:lvl3pPr>
            <a:lvl4pPr>
              <a:spcBef>
                <a:spcPts val="614"/>
              </a:spcBef>
              <a:buClr>
                <a:schemeClr val="bg2"/>
              </a:buClr>
              <a:defRPr/>
            </a:lvl4pPr>
            <a:lvl5pPr>
              <a:spcBef>
                <a:spcPts val="614"/>
              </a:spcBef>
              <a:buClr>
                <a:schemeClr val="bg2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084823069"/>
      </p:ext>
    </p:extLst>
  </p:cSld>
  <p:clrMapOvr>
    <a:masterClrMapping/>
  </p:clrMapOvr>
</p:sldLayout>
</file>

<file path=ppt/slideLayouts/slideLayout5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 bwMode="auto">
          <a:xfrm>
            <a:off x="476395" y="3384410"/>
            <a:ext cx="5660250" cy="5449374"/>
          </a:xfrm>
          <a:prstGeom prst="rect">
            <a:avLst/>
          </a:prstGeom>
          <a:noFill/>
          <a:ln w="3175" cap="flat" cmpd="sng" algn="ctr">
            <a:solidFill>
              <a:srgbClr val="14131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126684" tIns="63343" rIns="126684" bIns="63343">
            <a:prstTxWarp prst="textNoShape">
              <a:avLst/>
            </a:prstTxWarp>
          </a:bodyPr>
          <a:lstStyle/>
          <a:p>
            <a:pPr defTabSz="895520" eaLnBrk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3400" kern="1200">
              <a:latin typeface="Arial" charset="0"/>
              <a:ea typeface="ヒラギノ角ゴ Pro W3" charset="-128"/>
            </a:endParaRPr>
          </a:p>
        </p:txBody>
      </p:sp>
      <p:sp>
        <p:nvSpPr>
          <p:cNvPr id="10" name="Rectangle 9"/>
          <p:cNvSpPr/>
          <p:nvPr userDrawn="1"/>
        </p:nvSpPr>
        <p:spPr bwMode="auto">
          <a:xfrm>
            <a:off x="6520467" y="3006457"/>
            <a:ext cx="5660248" cy="5827325"/>
          </a:xfrm>
          <a:prstGeom prst="rect">
            <a:avLst/>
          </a:prstGeom>
          <a:noFill/>
          <a:ln w="3175" cap="flat" cmpd="sng" algn="ctr">
            <a:solidFill>
              <a:srgbClr val="14131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126684" tIns="63343" rIns="126684" bIns="63343">
            <a:prstTxWarp prst="textNoShape">
              <a:avLst/>
            </a:prstTxWarp>
          </a:bodyPr>
          <a:lstStyle/>
          <a:p>
            <a:pPr defTabSz="895520" eaLnBrk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3400" kern="1200">
              <a:latin typeface="Arial" charset="0"/>
              <a:ea typeface="ヒラギノ角ゴ Pro W3" charset="-128"/>
            </a:endParaRP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6521219" y="3435133"/>
            <a:ext cx="5659496" cy="5396841"/>
          </a:xfrm>
          <a:ln>
            <a:noFill/>
          </a:ln>
        </p:spPr>
        <p:txBody>
          <a:bodyPr/>
          <a:lstStyle>
            <a:lvl1pPr>
              <a:buClr>
                <a:schemeClr val="bg2"/>
              </a:buClr>
              <a:defRPr/>
            </a:lvl1pPr>
            <a:lvl2pPr>
              <a:buClr>
                <a:schemeClr val="bg2"/>
              </a:buClr>
              <a:defRPr/>
            </a:lvl2pPr>
            <a:lvl3pPr>
              <a:buClr>
                <a:schemeClr val="bg2"/>
              </a:buClr>
              <a:defRPr/>
            </a:lvl3pPr>
            <a:lvl4pPr>
              <a:buClr>
                <a:schemeClr val="bg2"/>
              </a:buClr>
              <a:defRPr/>
            </a:lvl4pPr>
            <a:lvl5pPr>
              <a:buClr>
                <a:schemeClr val="bg2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7102" y="1083733"/>
            <a:ext cx="11718771" cy="1625600"/>
          </a:xfrm>
        </p:spPr>
        <p:txBody>
          <a:bodyPr anchor="ctr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476395" y="3435133"/>
            <a:ext cx="5659496" cy="5411291"/>
          </a:xfrm>
          <a:ln>
            <a:noFill/>
          </a:ln>
        </p:spPr>
        <p:txBody>
          <a:bodyPr/>
          <a:lstStyle>
            <a:lvl1pPr>
              <a:buClr>
                <a:schemeClr val="bg2"/>
              </a:buClr>
              <a:defRPr/>
            </a:lvl1pPr>
            <a:lvl2pPr>
              <a:buClr>
                <a:schemeClr val="bg2"/>
              </a:buClr>
              <a:defRPr/>
            </a:lvl2pPr>
            <a:lvl3pPr>
              <a:buClr>
                <a:schemeClr val="bg2"/>
              </a:buClr>
              <a:defRPr/>
            </a:lvl3pPr>
            <a:lvl4pPr>
              <a:buClr>
                <a:schemeClr val="bg2"/>
              </a:buClr>
              <a:defRPr/>
            </a:lvl4pPr>
            <a:lvl5pPr>
              <a:buClr>
                <a:schemeClr val="bg2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476395" y="3006459"/>
            <a:ext cx="5659496" cy="435750"/>
          </a:xfrm>
          <a:solidFill>
            <a:srgbClr val="0065A4"/>
          </a:solidFill>
          <a:ln>
            <a:noFill/>
          </a:ln>
        </p:spPr>
        <p:txBody>
          <a:bodyPr anchor="ctr"/>
          <a:lstStyle>
            <a:lvl1pPr marL="394060" indent="-154104" algn="l">
              <a:buFontTx/>
              <a:buNone/>
              <a:defRPr sz="17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2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6521219" y="3006459"/>
            <a:ext cx="5659496" cy="435750"/>
          </a:xfrm>
          <a:solidFill>
            <a:srgbClr val="0065A4"/>
          </a:solidFill>
          <a:ln>
            <a:noFill/>
          </a:ln>
        </p:spPr>
        <p:txBody>
          <a:bodyPr anchor="ctr"/>
          <a:lstStyle>
            <a:lvl1pPr marL="479842" indent="-325664" algn="l">
              <a:buFontTx/>
              <a:buNone/>
              <a:defRPr sz="17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36302519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76392" y="1067928"/>
            <a:ext cx="11704320" cy="5477370"/>
          </a:xfrm>
        </p:spPr>
        <p:txBody>
          <a:bodyPr anchor="t"/>
          <a:lstStyle>
            <a:lvl1pPr>
              <a:spcBef>
                <a:spcPts val="0"/>
              </a:spcBef>
              <a:defRPr sz="8500">
                <a:solidFill>
                  <a:srgbClr val="141313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76392" y="6546778"/>
            <a:ext cx="7610216" cy="1250809"/>
          </a:xfrm>
        </p:spPr>
        <p:txBody>
          <a:bodyPr/>
          <a:lstStyle>
            <a:lvl1pPr marL="0" indent="0">
              <a:spcAft>
                <a:spcPts val="853"/>
              </a:spcAft>
              <a:buFontTx/>
              <a:buNone/>
              <a:defRPr sz="2800" b="1">
                <a:solidFill>
                  <a:srgbClr val="141313"/>
                </a:solidFill>
              </a:defRPr>
            </a:lvl1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975775244"/>
      </p:ext>
    </p:extLst>
  </p:cSld>
  <p:clrMapOvr>
    <a:masterClrMapping/>
  </p:clrMapOvr>
</p:sldLayout>
</file>

<file path=ppt/slideLayouts/slideLayout5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392" y="1083734"/>
            <a:ext cx="11697095" cy="1635082"/>
          </a:xfrm>
        </p:spPr>
        <p:txBody>
          <a:bodyPr anchor="ctr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Box 2"/>
          <p:cNvSpPr txBox="1"/>
          <p:nvPr userDrawn="1"/>
        </p:nvSpPr>
        <p:spPr>
          <a:xfrm>
            <a:off x="895886" y="4421634"/>
            <a:ext cx="262636" cy="656590"/>
          </a:xfrm>
          <a:prstGeom prst="rect">
            <a:avLst/>
          </a:prstGeom>
          <a:noFill/>
        </p:spPr>
        <p:txBody>
          <a:bodyPr wrap="none" lIns="126684" tIns="63343" rIns="126684" bIns="63343" rtlCol="0">
            <a:spAutoFit/>
          </a:bodyPr>
          <a:lstStyle/>
          <a:p>
            <a:pPr defTabSz="895520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 dirty="0">
              <a:latin typeface="Arial" charset="0"/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84290827"/>
      </p:ext>
    </p:extLst>
  </p:cSld>
  <p:clrMapOvr>
    <a:masterClrMapping/>
  </p:clrMapOvr>
</p:sldLayout>
</file>

<file path=ppt/slideLayouts/slideLayout5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7102" y="1067930"/>
            <a:ext cx="11704321" cy="1635082"/>
          </a:xfrm>
        </p:spPr>
        <p:txBody>
          <a:bodyPr anchor="ctr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476395" y="2830913"/>
            <a:ext cx="5659496" cy="6012159"/>
          </a:xfrm>
          <a:ln>
            <a:noFill/>
          </a:ln>
        </p:spPr>
        <p:txBody>
          <a:bodyPr/>
          <a:lstStyle>
            <a:lvl1pPr>
              <a:buClr>
                <a:schemeClr val="bg2"/>
              </a:buClr>
              <a:defRPr/>
            </a:lvl1pPr>
            <a:lvl2pPr>
              <a:buClr>
                <a:schemeClr val="bg2"/>
              </a:buClr>
              <a:defRPr/>
            </a:lvl2pPr>
            <a:lvl3pPr>
              <a:buClr>
                <a:schemeClr val="bg2"/>
              </a:buClr>
              <a:defRPr/>
            </a:lvl3pPr>
            <a:lvl4pPr>
              <a:buClr>
                <a:schemeClr val="bg2"/>
              </a:buClr>
              <a:defRPr/>
            </a:lvl4pPr>
            <a:lvl5pPr>
              <a:buClr>
                <a:schemeClr val="bg2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Chart Placeholder 6"/>
          <p:cNvSpPr>
            <a:spLocks noGrp="1"/>
          </p:cNvSpPr>
          <p:nvPr>
            <p:ph type="chart" sz="quarter" idx="12"/>
          </p:nvPr>
        </p:nvSpPr>
        <p:spPr>
          <a:xfrm>
            <a:off x="6497889" y="2818160"/>
            <a:ext cx="5682826" cy="6024201"/>
          </a:xfrm>
        </p:spPr>
        <p:txBody>
          <a:bodyPr/>
          <a:lstStyle/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3634198157"/>
      </p:ext>
    </p:extLst>
  </p:cSld>
  <p:clrMapOvr>
    <a:masterClrMapping/>
  </p:clrMapOvr>
</p:sldLayout>
</file>

<file path=ppt/slideLayouts/slideLayout5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7" name="Chart Placeholder 6"/>
          <p:cNvSpPr>
            <a:spLocks noGrp="1"/>
          </p:cNvSpPr>
          <p:nvPr>
            <p:ph type="chart" sz="quarter" idx="12"/>
          </p:nvPr>
        </p:nvSpPr>
        <p:spPr>
          <a:xfrm>
            <a:off x="6497889" y="3131494"/>
            <a:ext cx="5682826" cy="5839367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6" name="Chart Placeholder 6"/>
          <p:cNvSpPr>
            <a:spLocks noGrp="1"/>
          </p:cNvSpPr>
          <p:nvPr>
            <p:ph type="chart" sz="quarter" idx="13"/>
          </p:nvPr>
        </p:nvSpPr>
        <p:spPr>
          <a:xfrm>
            <a:off x="476395" y="3131494"/>
            <a:ext cx="5682826" cy="5839367"/>
          </a:xfrm>
        </p:spPr>
        <p:txBody>
          <a:bodyPr/>
          <a:lstStyle/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3981214472"/>
      </p:ext>
    </p:extLst>
  </p:cSld>
  <p:clrMapOvr>
    <a:masterClrMapping/>
  </p:clrMapOvr>
</p:sldLayout>
</file>

<file path=ppt/slideLayouts/slideLayout59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 bwMode="auto">
          <a:xfrm>
            <a:off x="0" y="0"/>
            <a:ext cx="13004800" cy="9753600"/>
          </a:xfrm>
          <a:prstGeom prst="rect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5027" tIns="62514" rIns="125027" bIns="62514" numCol="1" rtlCol="0" anchor="t" anchorCtr="0" compatLnSpc="1">
            <a:prstTxWarp prst="textNoShape">
              <a:avLst/>
            </a:prstTxWarp>
          </a:bodyPr>
          <a:lstStyle/>
          <a:p>
            <a:pPr defTabSz="880140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 baseline="-25000" dirty="0">
              <a:latin typeface="Arial" charset="0"/>
              <a:ea typeface="ヒラギノ角ゴ Pro W3" charset="-12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392" y="5641892"/>
            <a:ext cx="11704320" cy="3067419"/>
          </a:xfrm>
        </p:spPr>
        <p:txBody>
          <a:bodyPr/>
          <a:lstStyle>
            <a:lvl1pPr marL="0" indent="0">
              <a:spcAft>
                <a:spcPts val="0"/>
              </a:spcAft>
              <a:buFontTx/>
              <a:buNone/>
              <a:tabLst>
                <a:tab pos="1251987" algn="l"/>
              </a:tabLst>
              <a:defRPr sz="2800" b="1">
                <a:solidFill>
                  <a:srgbClr val="FFFFFF"/>
                </a:solidFill>
              </a:defRPr>
            </a:lvl1pPr>
            <a:lvl2pPr marL="0" indent="0">
              <a:spcAft>
                <a:spcPts val="0"/>
              </a:spcAft>
              <a:buFontTx/>
              <a:buNone/>
              <a:tabLst>
                <a:tab pos="938837" algn="l"/>
              </a:tabLst>
              <a:defRPr sz="1400" b="1">
                <a:solidFill>
                  <a:srgbClr val="FFFFFF"/>
                </a:solidFill>
              </a:defRPr>
            </a:lvl2pPr>
            <a:lvl3pPr marL="1251987" indent="-1251987">
              <a:spcAft>
                <a:spcPts val="0"/>
              </a:spcAft>
              <a:buFontTx/>
              <a:buNone/>
              <a:tabLst/>
              <a:defRPr sz="1400" b="0">
                <a:solidFill>
                  <a:srgbClr val="FFFFFF"/>
                </a:solidFill>
              </a:defRPr>
            </a:lvl3pPr>
            <a:lvl4pPr marL="1251987" indent="-1251987">
              <a:spcAft>
                <a:spcPts val="0"/>
              </a:spcAft>
              <a:buFontTx/>
              <a:buNone/>
              <a:tabLst/>
              <a:defRPr sz="1400">
                <a:solidFill>
                  <a:srgbClr val="FFFFFF"/>
                </a:solidFill>
              </a:defRPr>
            </a:lvl4pPr>
            <a:lvl5pPr marL="1251987" indent="-1251987">
              <a:spcAft>
                <a:spcPts val="0"/>
              </a:spcAft>
              <a:buFontTx/>
              <a:buNone/>
              <a:tabLst/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392" y="2061355"/>
            <a:ext cx="11704320" cy="3564278"/>
          </a:xfrm>
        </p:spPr>
        <p:txBody>
          <a:bodyPr anchor="t"/>
          <a:lstStyle>
            <a:lvl1pPr>
              <a:defRPr sz="71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Subtitle 8"/>
          <p:cNvSpPr txBox="1">
            <a:spLocks/>
          </p:cNvSpPr>
          <p:nvPr userDrawn="1"/>
        </p:nvSpPr>
        <p:spPr bwMode="auto">
          <a:xfrm>
            <a:off x="10747022" y="1047010"/>
            <a:ext cx="1596700" cy="2256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25027" tIns="62514" rIns="125027" bIns="62514" numCol="1" anchor="t" anchorCtr="0" compatLnSpc="1">
            <a:prstTxWarp prst="textNoShape">
              <a:avLst/>
            </a:prstTxWarp>
          </a:bodyPr>
          <a:lstStyle/>
          <a:p>
            <a:pPr algn="r" defTabSz="880140" eaLnBrk="0" fontAlgn="base">
              <a:spcBef>
                <a:spcPct val="20000"/>
              </a:spcBef>
              <a:spcAft>
                <a:spcPts val="853"/>
              </a:spcAft>
              <a:buClr>
                <a:srgbClr val="A3B222"/>
              </a:buClr>
              <a:defRPr/>
            </a:pPr>
            <a:endParaRPr lang="en-US" b="1" dirty="0">
              <a:solidFill>
                <a:srgbClr val="FFFFFF"/>
              </a:solidFill>
              <a:latin typeface="Arial" charset="0"/>
              <a:ea typeface="ヒラギノ角ゴ Pro W3" charset="-128"/>
            </a:endParaRP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625" y="372594"/>
            <a:ext cx="5036776" cy="979614"/>
          </a:xfrm>
          <a:prstGeom prst="rect">
            <a:avLst/>
          </a:prstGeom>
        </p:spPr>
      </p:pic>
      <p:sp>
        <p:nvSpPr>
          <p:cNvPr id="12" name="Rectangle 11"/>
          <p:cNvSpPr/>
          <p:nvPr userDrawn="1"/>
        </p:nvSpPr>
        <p:spPr bwMode="auto">
          <a:xfrm>
            <a:off x="650240" y="1589476"/>
            <a:ext cx="11704320" cy="245646"/>
          </a:xfrm>
          <a:prstGeom prst="rect">
            <a:avLst/>
          </a:prstGeom>
          <a:solidFill>
            <a:schemeClr val="bg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5027" tIns="62514" rIns="125027" bIns="62514" numCol="1" rtlCol="0" anchor="t" anchorCtr="0" compatLnSpc="1">
            <a:prstTxWarp prst="textNoShape">
              <a:avLst/>
            </a:prstTxWarp>
          </a:bodyPr>
          <a:lstStyle/>
          <a:p>
            <a:pPr defTabSz="880140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 dirty="0">
              <a:latin typeface="Arial" charset="0"/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104428625"/>
      </p:ext>
    </p:extLst>
  </p:cSld>
  <p:clrMapOvr>
    <a:masterClrMapping/>
  </p:clrMapOvr>
</p:sldLayout>
</file>

<file path=ppt/slideLayouts/slideLayout59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 bwMode="auto">
          <a:xfrm>
            <a:off x="0" y="0"/>
            <a:ext cx="13004800" cy="9753600"/>
          </a:xfrm>
          <a:prstGeom prst="rect">
            <a:avLst/>
          </a:prstGeom>
          <a:solidFill>
            <a:srgbClr val="0065A4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5027" tIns="62514" rIns="125027" bIns="62514" numCol="1" rtlCol="0" anchor="t" anchorCtr="0" compatLnSpc="1">
            <a:prstTxWarp prst="textNoShape">
              <a:avLst/>
            </a:prstTxWarp>
          </a:bodyPr>
          <a:lstStyle/>
          <a:p>
            <a:pPr defTabSz="880140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 dirty="0">
              <a:latin typeface="Arial" charset="0"/>
              <a:ea typeface="ヒラギノ角ゴ Pro W3" charset="-12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392" y="5641892"/>
            <a:ext cx="11704320" cy="3067419"/>
          </a:xfrm>
        </p:spPr>
        <p:txBody>
          <a:bodyPr/>
          <a:lstStyle>
            <a:lvl1pPr marL="0" indent="0">
              <a:spcAft>
                <a:spcPts val="0"/>
              </a:spcAft>
              <a:buFontTx/>
              <a:buNone/>
              <a:tabLst>
                <a:tab pos="1251987" algn="l"/>
              </a:tabLst>
              <a:defRPr sz="2800" b="1">
                <a:solidFill>
                  <a:srgbClr val="FFFFFF"/>
                </a:solidFill>
              </a:defRPr>
            </a:lvl1pPr>
            <a:lvl2pPr marL="0" indent="0">
              <a:spcAft>
                <a:spcPts val="0"/>
              </a:spcAft>
              <a:buFontTx/>
              <a:buNone/>
              <a:tabLst>
                <a:tab pos="938837" algn="l"/>
              </a:tabLst>
              <a:defRPr sz="1400" b="1">
                <a:solidFill>
                  <a:srgbClr val="FFFFFF"/>
                </a:solidFill>
              </a:defRPr>
            </a:lvl2pPr>
            <a:lvl3pPr marL="1251987" indent="-1251987">
              <a:spcAft>
                <a:spcPts val="0"/>
              </a:spcAft>
              <a:buFontTx/>
              <a:buNone/>
              <a:tabLst/>
              <a:defRPr sz="1400" b="0">
                <a:solidFill>
                  <a:srgbClr val="FFFFFF"/>
                </a:solidFill>
              </a:defRPr>
            </a:lvl3pPr>
            <a:lvl4pPr marL="1251987" indent="-1251987">
              <a:spcAft>
                <a:spcPts val="0"/>
              </a:spcAft>
              <a:buFontTx/>
              <a:buNone/>
              <a:tabLst/>
              <a:defRPr sz="1400">
                <a:solidFill>
                  <a:srgbClr val="FFFFFF"/>
                </a:solidFill>
              </a:defRPr>
            </a:lvl4pPr>
            <a:lvl5pPr marL="1251987" indent="-1251987">
              <a:spcAft>
                <a:spcPts val="0"/>
              </a:spcAft>
              <a:buFontTx/>
              <a:buNone/>
              <a:tabLst/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392" y="2061355"/>
            <a:ext cx="11704320" cy="3564278"/>
          </a:xfrm>
        </p:spPr>
        <p:txBody>
          <a:bodyPr anchor="t"/>
          <a:lstStyle>
            <a:lvl1pPr>
              <a:defRPr sz="71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Subtitle 8"/>
          <p:cNvSpPr txBox="1">
            <a:spLocks/>
          </p:cNvSpPr>
          <p:nvPr userDrawn="1"/>
        </p:nvSpPr>
        <p:spPr bwMode="auto">
          <a:xfrm>
            <a:off x="10747022" y="1047010"/>
            <a:ext cx="1596700" cy="2256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25027" tIns="62514" rIns="125027" bIns="62514" numCol="1" anchor="t" anchorCtr="0" compatLnSpc="1">
            <a:prstTxWarp prst="textNoShape">
              <a:avLst/>
            </a:prstTxWarp>
          </a:bodyPr>
          <a:lstStyle/>
          <a:p>
            <a:pPr algn="r" defTabSz="880140" eaLnBrk="0" fontAlgn="base">
              <a:spcBef>
                <a:spcPct val="20000"/>
              </a:spcBef>
              <a:spcAft>
                <a:spcPts val="853"/>
              </a:spcAft>
              <a:buClr>
                <a:srgbClr val="A3B222"/>
              </a:buClr>
              <a:defRPr/>
            </a:pPr>
            <a:r>
              <a:rPr lang="en-US" b="1" dirty="0">
                <a:latin typeface="Arial" charset="0"/>
                <a:ea typeface="ヒラギノ角ゴ Pro W3" charset="-128"/>
              </a:rPr>
              <a:t>February 2, 2016</a:t>
            </a:r>
          </a:p>
        </p:txBody>
      </p:sp>
      <p:sp>
        <p:nvSpPr>
          <p:cNvPr id="12" name="Rectangle 11"/>
          <p:cNvSpPr/>
          <p:nvPr userDrawn="1"/>
        </p:nvSpPr>
        <p:spPr bwMode="auto">
          <a:xfrm>
            <a:off x="650240" y="1589476"/>
            <a:ext cx="11704320" cy="245646"/>
          </a:xfrm>
          <a:prstGeom prst="rect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5027" tIns="62514" rIns="125027" bIns="62514" numCol="1" rtlCol="0" anchor="t" anchorCtr="0" compatLnSpc="1">
            <a:prstTxWarp prst="textNoShape">
              <a:avLst/>
            </a:prstTxWarp>
          </a:bodyPr>
          <a:lstStyle/>
          <a:p>
            <a:pPr defTabSz="880140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 dirty="0">
              <a:latin typeface="Arial" charset="0"/>
              <a:ea typeface="ヒラギノ角ゴ Pro W3" charset="-128"/>
            </a:endParaRPr>
          </a:p>
        </p:txBody>
      </p:sp>
      <p:pic>
        <p:nvPicPr>
          <p:cNvPr id="10" name="Picture 9" descr="CCRC_logo_reverse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17898" y="130048"/>
            <a:ext cx="4473651" cy="1509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1634742"/>
      </p:ext>
    </p:extLst>
  </p:cSld>
  <p:clrMapOvr>
    <a:masterClrMapping/>
  </p:clrMapOvr>
</p:sldLayout>
</file>

<file path=ppt/slideLayouts/slideLayout59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 bwMode="auto">
          <a:xfrm>
            <a:off x="0" y="0"/>
            <a:ext cx="13004800" cy="9753600"/>
          </a:xfrm>
          <a:prstGeom prst="rect">
            <a:avLst/>
          </a:prstGeom>
          <a:solidFill>
            <a:srgbClr val="0065A4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5027" tIns="62514" rIns="125027" bIns="62514" numCol="1" rtlCol="0" anchor="t" anchorCtr="0" compatLnSpc="1">
            <a:prstTxWarp prst="textNoShape">
              <a:avLst/>
            </a:prstTxWarp>
          </a:bodyPr>
          <a:lstStyle/>
          <a:p>
            <a:pPr defTabSz="880140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 dirty="0">
              <a:latin typeface="Arial" charset="0"/>
              <a:ea typeface="ヒラギノ角ゴ Pro W3" charset="-128"/>
            </a:endParaRPr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76392" y="1067928"/>
            <a:ext cx="11704320" cy="5477370"/>
          </a:xfrm>
        </p:spPr>
        <p:txBody>
          <a:bodyPr anchor="t"/>
          <a:lstStyle>
            <a:lvl1pPr>
              <a:spcBef>
                <a:spcPts val="0"/>
              </a:spcBef>
              <a:defRPr sz="85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76392" y="6546359"/>
            <a:ext cx="7610216" cy="1250809"/>
          </a:xfrm>
        </p:spPr>
        <p:txBody>
          <a:bodyPr/>
          <a:lstStyle>
            <a:lvl1pPr marL="0" indent="0">
              <a:spcAft>
                <a:spcPts val="853"/>
              </a:spcAft>
              <a:buFontTx/>
              <a:buNone/>
              <a:defRPr sz="28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8" name="Text Box 9"/>
          <p:cNvSpPr txBox="1">
            <a:spLocks noChangeArrowheads="1"/>
          </p:cNvSpPr>
          <p:nvPr userDrawn="1"/>
        </p:nvSpPr>
        <p:spPr bwMode="auto">
          <a:xfrm>
            <a:off x="8351972" y="413472"/>
            <a:ext cx="4132638" cy="2845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25027" tIns="62514" rIns="125027" bIns="62514">
            <a:prstTxWarp prst="textNoShape">
              <a:avLst/>
            </a:prstTxWarp>
            <a:spAutoFit/>
          </a:bodyPr>
          <a:lstStyle/>
          <a:p>
            <a:pPr algn="r" defTabSz="880140" eaLnBrk="0" fontAlgn="base">
              <a:spcBef>
                <a:spcPts val="327"/>
              </a:spcBef>
              <a:spcAft>
                <a:spcPct val="0"/>
              </a:spcAft>
              <a:defRPr/>
            </a:pPr>
            <a:r>
              <a:rPr lang="en-US" sz="1000" b="1" kern="1200" dirty="0">
                <a:latin typeface="Arial" charset="0"/>
                <a:ea typeface="ヒラギノ角ゴ Pro W3" charset="-128"/>
              </a:rPr>
              <a:t>CCRC/ February 2, 2016</a:t>
            </a:r>
            <a:endParaRPr lang="en-US" sz="1000" kern="1200" dirty="0">
              <a:latin typeface="Arial" charset="0"/>
              <a:ea typeface="ヒラギノ角ゴ Pro W3" charset="-128"/>
            </a:endParaRPr>
          </a:p>
        </p:txBody>
      </p:sp>
      <p:sp>
        <p:nvSpPr>
          <p:cNvPr id="9" name="Text Box 9"/>
          <p:cNvSpPr txBox="1">
            <a:spLocks noChangeArrowheads="1"/>
          </p:cNvSpPr>
          <p:nvPr userDrawn="1"/>
        </p:nvSpPr>
        <p:spPr bwMode="auto">
          <a:xfrm>
            <a:off x="520192" y="399022"/>
            <a:ext cx="4623929" cy="2845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25027" tIns="62514" rIns="125027" bIns="62514">
            <a:prstTxWarp prst="textNoShape">
              <a:avLst/>
            </a:prstTxWarp>
            <a:spAutoFit/>
          </a:bodyPr>
          <a:lstStyle/>
          <a:p>
            <a:pPr defTabSz="880140" eaLnBrk="0" fontAlgn="base">
              <a:spcBef>
                <a:spcPts val="327"/>
              </a:spcBef>
              <a:spcAft>
                <a:spcPct val="0"/>
              </a:spcAft>
              <a:defRPr/>
            </a:pPr>
            <a:r>
              <a:rPr lang="en-US" sz="1000" b="1" kern="1200" dirty="0">
                <a:latin typeface="Arial" charset="0"/>
                <a:ea typeface="ヒラギノ角ゴ Pro W3" charset="-128"/>
              </a:rPr>
              <a:t>COMMUNITY COLLEGE RESEARCH CENTER</a:t>
            </a:r>
            <a:endParaRPr lang="en-US" sz="1000" kern="1200" dirty="0">
              <a:latin typeface="Arial" charset="0"/>
              <a:ea typeface="ヒラギノ角ゴ Pro W3" charset="-128"/>
            </a:endParaRPr>
          </a:p>
        </p:txBody>
      </p:sp>
      <p:sp>
        <p:nvSpPr>
          <p:cNvPr id="10" name="Rectangle 9"/>
          <p:cNvSpPr/>
          <p:nvPr userDrawn="1"/>
        </p:nvSpPr>
        <p:spPr bwMode="auto">
          <a:xfrm>
            <a:off x="650240" y="751389"/>
            <a:ext cx="11704320" cy="245646"/>
          </a:xfrm>
          <a:prstGeom prst="rect">
            <a:avLst/>
          </a:prstGeom>
          <a:solidFill>
            <a:srgbClr val="14131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5027" tIns="62514" rIns="125027" bIns="62514" numCol="1" rtlCol="0" anchor="t" anchorCtr="0" compatLnSpc="1">
            <a:prstTxWarp prst="textNoShape">
              <a:avLst/>
            </a:prstTxWarp>
          </a:bodyPr>
          <a:lstStyle/>
          <a:p>
            <a:pPr defTabSz="880140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>
              <a:latin typeface="Arial" charset="0"/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790424124"/>
      </p:ext>
    </p:extLst>
  </p:cSld>
  <p:clrMapOvr>
    <a:masterClrMapping/>
  </p:clrMapOvr>
</p:sldLayout>
</file>

<file path=ppt/slideLayouts/slideLayout59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462847" y="1068986"/>
            <a:ext cx="11971694" cy="5463371"/>
          </a:xfrm>
        </p:spPr>
        <p:txBody>
          <a:bodyPr anchor="t"/>
          <a:lstStyle>
            <a:lvl1pPr>
              <a:spcBef>
                <a:spcPts val="0"/>
              </a:spcBef>
              <a:defRPr sz="8500">
                <a:solidFill>
                  <a:srgbClr val="141313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br>
              <a:rPr lang="en-US" dirty="0"/>
            </a:br>
            <a:endParaRPr lang="en-US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76393" y="6530554"/>
            <a:ext cx="7784064" cy="1250809"/>
          </a:xfrm>
        </p:spPr>
        <p:txBody>
          <a:bodyPr/>
          <a:lstStyle>
            <a:lvl1pPr marL="0" indent="0">
              <a:spcAft>
                <a:spcPts val="853"/>
              </a:spcAft>
              <a:buFontTx/>
              <a:buNone/>
              <a:defRPr sz="2800" b="1">
                <a:solidFill>
                  <a:srgbClr val="141313"/>
                </a:solidFill>
              </a:defRPr>
            </a:lvl1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852712948"/>
      </p:ext>
    </p:extLst>
  </p:cSld>
  <p:clrMapOvr>
    <a:masterClrMapping/>
  </p:clrMapOvr>
</p:sldLayout>
</file>

<file path=ppt/slideLayouts/slideLayout59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392" y="2856990"/>
            <a:ext cx="11704320" cy="6364678"/>
          </a:xfrm>
        </p:spPr>
        <p:txBody>
          <a:bodyPr/>
          <a:lstStyle>
            <a:lvl1pPr>
              <a:buClr>
                <a:schemeClr val="bg2"/>
              </a:buClr>
              <a:defRPr/>
            </a:lvl1pPr>
            <a:lvl2pPr>
              <a:buClr>
                <a:schemeClr val="bg2"/>
              </a:buClr>
              <a:defRPr/>
            </a:lvl2pPr>
            <a:lvl3pPr>
              <a:buClr>
                <a:schemeClr val="bg2"/>
              </a:buClr>
              <a:defRPr/>
            </a:lvl3pPr>
            <a:lvl4pPr>
              <a:buClr>
                <a:schemeClr val="bg2"/>
              </a:buClr>
              <a:defRPr/>
            </a:lvl4pPr>
            <a:lvl5pPr>
              <a:buClr>
                <a:schemeClr val="bg2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392" y="1083733"/>
            <a:ext cx="11704320" cy="1625600"/>
          </a:xfrm>
        </p:spPr>
        <p:txBody>
          <a:bodyPr anchor="ctr"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600812252"/>
      </p:ext>
    </p:extLst>
  </p:cSld>
  <p:clrMapOvr>
    <a:masterClrMapping/>
  </p:clrMapOvr>
</p:sldLayout>
</file>

<file path=ppt/slideLayouts/slideLayout59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 bwMode="auto">
          <a:xfrm>
            <a:off x="0" y="0"/>
            <a:ext cx="13004800" cy="9753600"/>
          </a:xfrm>
          <a:prstGeom prst="rect">
            <a:avLst/>
          </a:prstGeom>
          <a:solidFill>
            <a:schemeClr val="bg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5027" tIns="62514" rIns="125027" bIns="62514" numCol="1" rtlCol="0" anchor="t" anchorCtr="0" compatLnSpc="1">
            <a:prstTxWarp prst="textNoShape">
              <a:avLst/>
            </a:prstTxWarp>
          </a:bodyPr>
          <a:lstStyle/>
          <a:p>
            <a:pPr defTabSz="880140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 dirty="0">
              <a:latin typeface="Arial" charset="0"/>
              <a:ea typeface="ヒラギノ角ゴ Pro W3" charset="-128"/>
            </a:endParaRPr>
          </a:p>
        </p:txBody>
      </p:sp>
      <p:sp>
        <p:nvSpPr>
          <p:cNvPr id="5" name="Text Box 9"/>
          <p:cNvSpPr txBox="1">
            <a:spLocks noChangeArrowheads="1"/>
          </p:cNvSpPr>
          <p:nvPr userDrawn="1"/>
        </p:nvSpPr>
        <p:spPr bwMode="auto">
          <a:xfrm>
            <a:off x="8351972" y="413472"/>
            <a:ext cx="4132638" cy="2845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25027" tIns="62514" rIns="125027" bIns="62514">
            <a:prstTxWarp prst="textNoShape">
              <a:avLst/>
            </a:prstTxWarp>
            <a:spAutoFit/>
          </a:bodyPr>
          <a:lstStyle/>
          <a:p>
            <a:pPr algn="r" defTabSz="880140" eaLnBrk="0" fontAlgn="base">
              <a:spcBef>
                <a:spcPts val="327"/>
              </a:spcBef>
              <a:spcAft>
                <a:spcPct val="0"/>
              </a:spcAft>
              <a:defRPr/>
            </a:pPr>
            <a:r>
              <a:rPr lang="en-US" sz="1000" b="1" kern="1200" dirty="0">
                <a:latin typeface="Arial" charset="0"/>
                <a:ea typeface="ヒラギノ角ゴ Pro W3" charset="-128"/>
              </a:rPr>
              <a:t>CCRC/ February 2, 2016</a:t>
            </a:r>
            <a:endParaRPr lang="en-US" sz="1000" kern="1200" dirty="0">
              <a:latin typeface="Arial" charset="0"/>
              <a:ea typeface="ヒラギノ角ゴ Pro W3" charset="-128"/>
            </a:endParaRPr>
          </a:p>
        </p:txBody>
      </p:sp>
      <p:sp>
        <p:nvSpPr>
          <p:cNvPr id="6" name="Text Box 9"/>
          <p:cNvSpPr txBox="1">
            <a:spLocks noChangeArrowheads="1"/>
          </p:cNvSpPr>
          <p:nvPr userDrawn="1"/>
        </p:nvSpPr>
        <p:spPr bwMode="auto">
          <a:xfrm>
            <a:off x="520192" y="399022"/>
            <a:ext cx="4623929" cy="2845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25027" tIns="62514" rIns="125027" bIns="62514">
            <a:prstTxWarp prst="textNoShape">
              <a:avLst/>
            </a:prstTxWarp>
            <a:spAutoFit/>
          </a:bodyPr>
          <a:lstStyle/>
          <a:p>
            <a:pPr defTabSz="880140" eaLnBrk="0" fontAlgn="base">
              <a:spcBef>
                <a:spcPts val="327"/>
              </a:spcBef>
              <a:spcAft>
                <a:spcPct val="0"/>
              </a:spcAft>
              <a:defRPr/>
            </a:pPr>
            <a:r>
              <a:rPr lang="en-US" sz="1000" b="1" kern="1200" dirty="0">
                <a:latin typeface="Arial" charset="0"/>
                <a:ea typeface="ヒラギノ角ゴ Pro W3" charset="-128"/>
              </a:rPr>
              <a:t>COMMUNITY COLLEGE RESEARCH CENTER</a:t>
            </a:r>
            <a:endParaRPr lang="en-US" sz="1000" kern="1200" dirty="0">
              <a:latin typeface="Arial" charset="0"/>
              <a:ea typeface="ヒラギノ角ゴ Pro W3" charset="-128"/>
            </a:endParaRPr>
          </a:p>
        </p:txBody>
      </p:sp>
      <p:sp>
        <p:nvSpPr>
          <p:cNvPr id="7" name="Rectangle 6"/>
          <p:cNvSpPr/>
          <p:nvPr userDrawn="1"/>
        </p:nvSpPr>
        <p:spPr bwMode="auto">
          <a:xfrm>
            <a:off x="650240" y="751389"/>
            <a:ext cx="11704320" cy="245646"/>
          </a:xfrm>
          <a:prstGeom prst="rect">
            <a:avLst/>
          </a:prstGeom>
          <a:solidFill>
            <a:srgbClr val="14131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5027" tIns="62514" rIns="125027" bIns="62514" numCol="1" rtlCol="0" anchor="t" anchorCtr="0" compatLnSpc="1">
            <a:prstTxWarp prst="textNoShape">
              <a:avLst/>
            </a:prstTxWarp>
          </a:bodyPr>
          <a:lstStyle/>
          <a:p>
            <a:pPr defTabSz="880140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>
              <a:latin typeface="Arial" charset="0"/>
              <a:ea typeface="ヒラギノ角ゴ Pro W3" charset="-12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392" y="2856990"/>
            <a:ext cx="11704320" cy="6364678"/>
          </a:xfrm>
        </p:spPr>
        <p:txBody>
          <a:bodyPr/>
          <a:lstStyle>
            <a:lvl1pPr>
              <a:buClr>
                <a:schemeClr val="tx1"/>
              </a:buClr>
              <a:defRPr>
                <a:solidFill>
                  <a:srgbClr val="FFFFFF"/>
                </a:solidFill>
              </a:defRPr>
            </a:lvl1pPr>
            <a:lvl2pPr>
              <a:buClr>
                <a:schemeClr val="tx1"/>
              </a:buClr>
              <a:defRPr>
                <a:solidFill>
                  <a:srgbClr val="FFFFFF"/>
                </a:solidFill>
              </a:defRPr>
            </a:lvl2pPr>
            <a:lvl3pPr>
              <a:buClr>
                <a:schemeClr val="tx1"/>
              </a:buClr>
              <a:defRPr>
                <a:solidFill>
                  <a:srgbClr val="FFFFFF"/>
                </a:solidFill>
              </a:defRPr>
            </a:lvl3pPr>
            <a:lvl4pPr>
              <a:buClr>
                <a:schemeClr val="tx1"/>
              </a:buClr>
              <a:defRPr>
                <a:solidFill>
                  <a:srgbClr val="FFFFFF"/>
                </a:solidFill>
              </a:defRPr>
            </a:lvl4pPr>
            <a:lvl5pPr>
              <a:buClr>
                <a:schemeClr val="tx1"/>
              </a:buCl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392" y="1083733"/>
            <a:ext cx="11704320" cy="1625600"/>
          </a:xfrm>
        </p:spPr>
        <p:txBody>
          <a:bodyPr anchor="ctr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265212698"/>
      </p:ext>
    </p:extLst>
  </p:cSld>
  <p:clrMapOvr>
    <a:masterClrMapping/>
  </p:clrMapOvr>
</p:sldLayout>
</file>

<file path=ppt/slideLayouts/slideLayout59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 bwMode="auto">
          <a:xfrm>
            <a:off x="0" y="0"/>
            <a:ext cx="13004800" cy="9753600"/>
          </a:xfrm>
          <a:prstGeom prst="rect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5027" tIns="62514" rIns="125027" bIns="62514" numCol="1" rtlCol="0" anchor="t" anchorCtr="0" compatLnSpc="1">
            <a:prstTxWarp prst="textNoShape">
              <a:avLst/>
            </a:prstTxWarp>
          </a:bodyPr>
          <a:lstStyle/>
          <a:p>
            <a:pPr defTabSz="880140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 dirty="0">
              <a:latin typeface="Arial" charset="0"/>
              <a:ea typeface="ヒラギノ角ゴ Pro W3" charset="-128"/>
            </a:endParaRPr>
          </a:p>
        </p:txBody>
      </p:sp>
      <p:sp>
        <p:nvSpPr>
          <p:cNvPr id="6" name="Text Box 9"/>
          <p:cNvSpPr txBox="1">
            <a:spLocks noChangeArrowheads="1"/>
          </p:cNvSpPr>
          <p:nvPr userDrawn="1"/>
        </p:nvSpPr>
        <p:spPr bwMode="auto">
          <a:xfrm>
            <a:off x="520192" y="399022"/>
            <a:ext cx="4623929" cy="2845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25027" tIns="62514" rIns="125027" bIns="62514">
            <a:prstTxWarp prst="textNoShape">
              <a:avLst/>
            </a:prstTxWarp>
            <a:spAutoFit/>
          </a:bodyPr>
          <a:lstStyle/>
          <a:p>
            <a:pPr defTabSz="880140" eaLnBrk="0" fontAlgn="base">
              <a:spcBef>
                <a:spcPts val="327"/>
              </a:spcBef>
              <a:spcAft>
                <a:spcPct val="0"/>
              </a:spcAft>
              <a:defRPr/>
            </a:pPr>
            <a:r>
              <a:rPr lang="en-US" sz="1000" b="1" kern="1200" dirty="0">
                <a:solidFill>
                  <a:srgbClr val="FFFFFF"/>
                </a:solidFill>
                <a:latin typeface="Arial" charset="0"/>
                <a:ea typeface="ヒラギノ角ゴ Pro W3" charset="-128"/>
              </a:rPr>
              <a:t>COMMUNITY COLLEGE RESEARCH CENTER</a:t>
            </a:r>
            <a:endParaRPr lang="en-US" sz="1000" kern="1200" dirty="0">
              <a:solidFill>
                <a:srgbClr val="FFFFFF"/>
              </a:solidFill>
              <a:latin typeface="Arial" charset="0"/>
              <a:ea typeface="ヒラギノ角ゴ Pro W3" charset="-128"/>
            </a:endParaRPr>
          </a:p>
        </p:txBody>
      </p:sp>
      <p:sp>
        <p:nvSpPr>
          <p:cNvPr id="7" name="Rectangle 6"/>
          <p:cNvSpPr/>
          <p:nvPr userDrawn="1"/>
        </p:nvSpPr>
        <p:spPr bwMode="auto">
          <a:xfrm>
            <a:off x="650240" y="751389"/>
            <a:ext cx="11704320" cy="245646"/>
          </a:xfrm>
          <a:prstGeom prst="rect">
            <a:avLst/>
          </a:prstGeom>
          <a:solidFill>
            <a:srgbClr val="0065A4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5027" tIns="62514" rIns="125027" bIns="62514" numCol="1" rtlCol="0" anchor="t" anchorCtr="0" compatLnSpc="1">
            <a:prstTxWarp prst="textNoShape">
              <a:avLst/>
            </a:prstTxWarp>
          </a:bodyPr>
          <a:lstStyle/>
          <a:p>
            <a:pPr defTabSz="880140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>
              <a:latin typeface="Arial" charset="0"/>
              <a:ea typeface="ヒラギノ角ゴ Pro W3" charset="-12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392" y="2856990"/>
            <a:ext cx="11704320" cy="6364678"/>
          </a:xfrm>
        </p:spPr>
        <p:txBody>
          <a:bodyPr/>
          <a:lstStyle>
            <a:lvl1pPr>
              <a:buClr>
                <a:schemeClr val="accent4"/>
              </a:buClr>
              <a:defRPr>
                <a:solidFill>
                  <a:srgbClr val="FFFFFF"/>
                </a:solidFill>
              </a:defRPr>
            </a:lvl1pPr>
            <a:lvl2pPr>
              <a:buClr>
                <a:schemeClr val="accent4"/>
              </a:buClr>
              <a:defRPr>
                <a:solidFill>
                  <a:srgbClr val="FFFFFF"/>
                </a:solidFill>
              </a:defRPr>
            </a:lvl2pPr>
            <a:lvl3pPr>
              <a:buClr>
                <a:schemeClr val="accent4"/>
              </a:buClr>
              <a:defRPr>
                <a:solidFill>
                  <a:srgbClr val="FFFFFF"/>
                </a:solidFill>
              </a:defRPr>
            </a:lvl3pPr>
            <a:lvl4pPr>
              <a:buClr>
                <a:schemeClr val="accent4"/>
              </a:buClr>
              <a:defRPr>
                <a:solidFill>
                  <a:srgbClr val="FFFFFF"/>
                </a:solidFill>
              </a:defRPr>
            </a:lvl4pPr>
            <a:lvl5pPr>
              <a:buClr>
                <a:schemeClr val="accent4"/>
              </a:buCl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392" y="1083733"/>
            <a:ext cx="11704320" cy="1625600"/>
          </a:xfrm>
        </p:spPr>
        <p:txBody>
          <a:bodyPr anchor="ctr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5824575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 bwMode="auto">
          <a:xfrm>
            <a:off x="0" y="0"/>
            <a:ext cx="13004800" cy="9753600"/>
          </a:xfrm>
          <a:prstGeom prst="rect">
            <a:avLst/>
          </a:prstGeom>
          <a:solidFill>
            <a:schemeClr val="bg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2865" tIns="61507" rIns="122865" bIns="61507" numCol="1" rtlCol="0" anchor="t" anchorCtr="0" compatLnSpc="1">
            <a:prstTxWarp prst="textNoShape">
              <a:avLst/>
            </a:prstTxWarp>
          </a:bodyPr>
          <a:lstStyle/>
          <a:p>
            <a:pPr defTabSz="865892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 dirty="0">
              <a:latin typeface="Arial" charset="0"/>
              <a:ea typeface="ヒラギノ角ゴ Pro W3" charset="-128"/>
            </a:endParaRPr>
          </a:p>
        </p:txBody>
      </p:sp>
      <p:sp>
        <p:nvSpPr>
          <p:cNvPr id="5" name="Text Box 9"/>
          <p:cNvSpPr txBox="1">
            <a:spLocks noChangeArrowheads="1"/>
          </p:cNvSpPr>
          <p:nvPr userDrawn="1"/>
        </p:nvSpPr>
        <p:spPr bwMode="auto">
          <a:xfrm>
            <a:off x="8351975" y="412882"/>
            <a:ext cx="4132638" cy="2829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22865" tIns="61507" rIns="122865" bIns="61507">
            <a:prstTxWarp prst="textNoShape">
              <a:avLst/>
            </a:prstTxWarp>
            <a:spAutoFit/>
          </a:bodyPr>
          <a:lstStyle/>
          <a:p>
            <a:pPr algn="r" defTabSz="865892" eaLnBrk="0" fontAlgn="base">
              <a:spcBef>
                <a:spcPts val="327"/>
              </a:spcBef>
              <a:spcAft>
                <a:spcPct val="0"/>
              </a:spcAft>
              <a:defRPr/>
            </a:pPr>
            <a:r>
              <a:rPr lang="en-US" sz="1000" b="1" kern="1200" dirty="0">
                <a:latin typeface="Arial" charset="0"/>
                <a:ea typeface="ヒラギノ角ゴ Pro W3" charset="-128"/>
              </a:rPr>
              <a:t>PRESENTATION TITLE IN HEADER / MONTH XX, 2012</a:t>
            </a:r>
            <a:endParaRPr lang="en-US" sz="1000" kern="1200" dirty="0">
              <a:latin typeface="Arial" charset="0"/>
              <a:ea typeface="ヒラギノ角ゴ Pro W3" charset="-128"/>
            </a:endParaRPr>
          </a:p>
        </p:txBody>
      </p:sp>
      <p:sp>
        <p:nvSpPr>
          <p:cNvPr id="6" name="Text Box 9"/>
          <p:cNvSpPr txBox="1">
            <a:spLocks noChangeArrowheads="1"/>
          </p:cNvSpPr>
          <p:nvPr userDrawn="1"/>
        </p:nvSpPr>
        <p:spPr bwMode="auto">
          <a:xfrm>
            <a:off x="520199" y="398432"/>
            <a:ext cx="4623929" cy="2829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22865" tIns="61507" rIns="122865" bIns="61507">
            <a:prstTxWarp prst="textNoShape">
              <a:avLst/>
            </a:prstTxWarp>
            <a:spAutoFit/>
          </a:bodyPr>
          <a:lstStyle/>
          <a:p>
            <a:pPr defTabSz="865892" eaLnBrk="0" fontAlgn="base">
              <a:spcBef>
                <a:spcPts val="327"/>
              </a:spcBef>
              <a:spcAft>
                <a:spcPct val="0"/>
              </a:spcAft>
              <a:defRPr/>
            </a:pPr>
            <a:r>
              <a:rPr lang="en-US" sz="1000" b="1" kern="1200" dirty="0">
                <a:latin typeface="Arial" charset="0"/>
                <a:ea typeface="ヒラギノ角ゴ Pro W3" charset="-128"/>
              </a:rPr>
              <a:t>COMMUNITY COLLEGE RESEARCH CENTER</a:t>
            </a:r>
            <a:endParaRPr lang="en-US" sz="1000" kern="1200" dirty="0">
              <a:latin typeface="Arial" charset="0"/>
              <a:ea typeface="ヒラギノ角ゴ Pro W3" charset="-128"/>
            </a:endParaRPr>
          </a:p>
        </p:txBody>
      </p:sp>
      <p:sp>
        <p:nvSpPr>
          <p:cNvPr id="7" name="Rectangle 6"/>
          <p:cNvSpPr/>
          <p:nvPr userDrawn="1"/>
        </p:nvSpPr>
        <p:spPr bwMode="auto">
          <a:xfrm>
            <a:off x="650240" y="751389"/>
            <a:ext cx="11704320" cy="245646"/>
          </a:xfrm>
          <a:prstGeom prst="rect">
            <a:avLst/>
          </a:prstGeom>
          <a:solidFill>
            <a:srgbClr val="14131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2865" tIns="61507" rIns="122865" bIns="61507" numCol="1" rtlCol="0" anchor="t" anchorCtr="0" compatLnSpc="1">
            <a:prstTxWarp prst="textNoShape">
              <a:avLst/>
            </a:prstTxWarp>
          </a:bodyPr>
          <a:lstStyle/>
          <a:p>
            <a:pPr defTabSz="865892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>
              <a:latin typeface="Arial" charset="0"/>
              <a:ea typeface="ヒラギノ角ゴ Pro W3" charset="-12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392" y="2856990"/>
            <a:ext cx="11704320" cy="6364678"/>
          </a:xfrm>
        </p:spPr>
        <p:txBody>
          <a:bodyPr/>
          <a:lstStyle>
            <a:lvl1pPr>
              <a:buClr>
                <a:schemeClr val="tx1"/>
              </a:buClr>
              <a:defRPr>
                <a:solidFill>
                  <a:srgbClr val="FFFFFF"/>
                </a:solidFill>
              </a:defRPr>
            </a:lvl1pPr>
            <a:lvl2pPr>
              <a:buClr>
                <a:schemeClr val="tx1"/>
              </a:buClr>
              <a:defRPr>
                <a:solidFill>
                  <a:srgbClr val="FFFFFF"/>
                </a:solidFill>
              </a:defRPr>
            </a:lvl2pPr>
            <a:lvl3pPr>
              <a:buClr>
                <a:schemeClr val="tx1"/>
              </a:buClr>
              <a:defRPr>
                <a:solidFill>
                  <a:srgbClr val="FFFFFF"/>
                </a:solidFill>
              </a:defRPr>
            </a:lvl3pPr>
            <a:lvl4pPr>
              <a:buClr>
                <a:schemeClr val="tx1"/>
              </a:buClr>
              <a:defRPr>
                <a:solidFill>
                  <a:srgbClr val="FFFFFF"/>
                </a:solidFill>
              </a:defRPr>
            </a:lvl4pPr>
            <a:lvl5pPr>
              <a:buClr>
                <a:schemeClr val="tx1"/>
              </a:buCl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392" y="1083733"/>
            <a:ext cx="11704320" cy="1625600"/>
          </a:xfrm>
        </p:spPr>
        <p:txBody>
          <a:bodyPr anchor="ctr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442194584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392" y="2856990"/>
            <a:ext cx="11704320" cy="636467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392" y="1083733"/>
            <a:ext cx="11704320" cy="1625600"/>
          </a:xfrm>
        </p:spPr>
        <p:txBody>
          <a:bodyPr anchor="ctr"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898747490"/>
      </p:ext>
    </p:extLst>
  </p:cSld>
  <p:clrMapOvr>
    <a:masterClrMapping/>
  </p:clrMapOvr>
</p:sldLayout>
</file>

<file path=ppt/slideLayouts/slideLayout6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7452" y="1083733"/>
            <a:ext cx="11704321" cy="1625600"/>
          </a:xfrm>
        </p:spPr>
        <p:txBody>
          <a:bodyPr anchor="ctr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476395" y="2848564"/>
            <a:ext cx="5659496" cy="6431959"/>
          </a:xfrm>
          <a:ln>
            <a:noFill/>
          </a:ln>
        </p:spPr>
        <p:txBody>
          <a:bodyPr/>
          <a:lstStyle>
            <a:lvl1pPr>
              <a:spcBef>
                <a:spcPts val="614"/>
              </a:spcBef>
              <a:buClr>
                <a:schemeClr val="bg2"/>
              </a:buClr>
              <a:defRPr/>
            </a:lvl1pPr>
            <a:lvl2pPr>
              <a:spcBef>
                <a:spcPts val="614"/>
              </a:spcBef>
              <a:buClr>
                <a:schemeClr val="bg2"/>
              </a:buClr>
              <a:defRPr/>
            </a:lvl2pPr>
            <a:lvl3pPr>
              <a:spcBef>
                <a:spcPts val="614"/>
              </a:spcBef>
              <a:buClr>
                <a:schemeClr val="bg2"/>
              </a:buClr>
              <a:defRPr/>
            </a:lvl3pPr>
            <a:lvl4pPr>
              <a:spcBef>
                <a:spcPts val="614"/>
              </a:spcBef>
              <a:buClr>
                <a:schemeClr val="bg2"/>
              </a:buClr>
              <a:defRPr/>
            </a:lvl4pPr>
            <a:lvl5pPr>
              <a:spcBef>
                <a:spcPts val="614"/>
              </a:spcBef>
              <a:buClr>
                <a:schemeClr val="bg2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6521219" y="2848564"/>
            <a:ext cx="5659496" cy="6431959"/>
          </a:xfrm>
          <a:ln>
            <a:noFill/>
          </a:ln>
        </p:spPr>
        <p:txBody>
          <a:bodyPr/>
          <a:lstStyle>
            <a:lvl1pPr>
              <a:spcBef>
                <a:spcPts val="614"/>
              </a:spcBef>
              <a:buClr>
                <a:schemeClr val="bg2"/>
              </a:buClr>
              <a:defRPr/>
            </a:lvl1pPr>
            <a:lvl2pPr>
              <a:spcBef>
                <a:spcPts val="614"/>
              </a:spcBef>
              <a:buClr>
                <a:schemeClr val="bg2"/>
              </a:buClr>
              <a:defRPr/>
            </a:lvl2pPr>
            <a:lvl3pPr>
              <a:spcBef>
                <a:spcPts val="614"/>
              </a:spcBef>
              <a:buClr>
                <a:schemeClr val="bg2"/>
              </a:buClr>
              <a:defRPr/>
            </a:lvl3pPr>
            <a:lvl4pPr>
              <a:spcBef>
                <a:spcPts val="614"/>
              </a:spcBef>
              <a:buClr>
                <a:schemeClr val="bg2"/>
              </a:buClr>
              <a:defRPr/>
            </a:lvl4pPr>
            <a:lvl5pPr>
              <a:spcBef>
                <a:spcPts val="614"/>
              </a:spcBef>
              <a:buClr>
                <a:schemeClr val="bg2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930651894"/>
      </p:ext>
    </p:extLst>
  </p:cSld>
  <p:clrMapOvr>
    <a:masterClrMapping/>
  </p:clrMapOvr>
</p:sldLayout>
</file>

<file path=ppt/slideLayouts/slideLayout6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 bwMode="auto">
          <a:xfrm>
            <a:off x="476395" y="3384410"/>
            <a:ext cx="5660250" cy="5449374"/>
          </a:xfrm>
          <a:prstGeom prst="rect">
            <a:avLst/>
          </a:prstGeom>
          <a:noFill/>
          <a:ln w="3175" cap="flat" cmpd="sng" algn="ctr">
            <a:solidFill>
              <a:srgbClr val="14131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125027" tIns="62514" rIns="125027" bIns="62514">
            <a:prstTxWarp prst="textNoShape">
              <a:avLst/>
            </a:prstTxWarp>
          </a:bodyPr>
          <a:lstStyle/>
          <a:p>
            <a:pPr defTabSz="880140" eaLnBrk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3400" kern="1200">
              <a:latin typeface="Arial" charset="0"/>
              <a:ea typeface="ヒラギノ角ゴ Pro W3" charset="-128"/>
            </a:endParaRPr>
          </a:p>
        </p:txBody>
      </p:sp>
      <p:sp>
        <p:nvSpPr>
          <p:cNvPr id="10" name="Rectangle 9"/>
          <p:cNvSpPr/>
          <p:nvPr userDrawn="1"/>
        </p:nvSpPr>
        <p:spPr bwMode="auto">
          <a:xfrm>
            <a:off x="6520467" y="3006457"/>
            <a:ext cx="5660248" cy="5827325"/>
          </a:xfrm>
          <a:prstGeom prst="rect">
            <a:avLst/>
          </a:prstGeom>
          <a:noFill/>
          <a:ln w="3175" cap="flat" cmpd="sng" algn="ctr">
            <a:solidFill>
              <a:srgbClr val="14131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125027" tIns="62514" rIns="125027" bIns="62514">
            <a:prstTxWarp prst="textNoShape">
              <a:avLst/>
            </a:prstTxWarp>
          </a:bodyPr>
          <a:lstStyle/>
          <a:p>
            <a:pPr defTabSz="880140" eaLnBrk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3400" kern="1200">
              <a:latin typeface="Arial" charset="0"/>
              <a:ea typeface="ヒラギノ角ゴ Pro W3" charset="-128"/>
            </a:endParaRP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6521219" y="3435133"/>
            <a:ext cx="5659496" cy="5396841"/>
          </a:xfrm>
          <a:ln>
            <a:noFill/>
          </a:ln>
        </p:spPr>
        <p:txBody>
          <a:bodyPr/>
          <a:lstStyle>
            <a:lvl1pPr>
              <a:buClr>
                <a:schemeClr val="bg2"/>
              </a:buClr>
              <a:defRPr/>
            </a:lvl1pPr>
            <a:lvl2pPr>
              <a:buClr>
                <a:schemeClr val="bg2"/>
              </a:buClr>
              <a:defRPr/>
            </a:lvl2pPr>
            <a:lvl3pPr>
              <a:buClr>
                <a:schemeClr val="bg2"/>
              </a:buClr>
              <a:defRPr/>
            </a:lvl3pPr>
            <a:lvl4pPr>
              <a:buClr>
                <a:schemeClr val="bg2"/>
              </a:buClr>
              <a:defRPr/>
            </a:lvl4pPr>
            <a:lvl5pPr>
              <a:buClr>
                <a:schemeClr val="bg2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7452" y="1083733"/>
            <a:ext cx="11718771" cy="1625600"/>
          </a:xfrm>
        </p:spPr>
        <p:txBody>
          <a:bodyPr anchor="ctr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476395" y="3435133"/>
            <a:ext cx="5659496" cy="5411291"/>
          </a:xfrm>
          <a:ln>
            <a:noFill/>
          </a:ln>
        </p:spPr>
        <p:txBody>
          <a:bodyPr/>
          <a:lstStyle>
            <a:lvl1pPr>
              <a:buClr>
                <a:schemeClr val="bg2"/>
              </a:buClr>
              <a:defRPr/>
            </a:lvl1pPr>
            <a:lvl2pPr>
              <a:buClr>
                <a:schemeClr val="bg2"/>
              </a:buClr>
              <a:defRPr/>
            </a:lvl2pPr>
            <a:lvl3pPr>
              <a:buClr>
                <a:schemeClr val="bg2"/>
              </a:buClr>
              <a:defRPr/>
            </a:lvl3pPr>
            <a:lvl4pPr>
              <a:buClr>
                <a:schemeClr val="bg2"/>
              </a:buClr>
              <a:defRPr/>
            </a:lvl4pPr>
            <a:lvl5pPr>
              <a:buClr>
                <a:schemeClr val="bg2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476395" y="3006459"/>
            <a:ext cx="5659496" cy="435750"/>
          </a:xfrm>
          <a:solidFill>
            <a:srgbClr val="0065A4"/>
          </a:solidFill>
          <a:ln>
            <a:noFill/>
          </a:ln>
        </p:spPr>
        <p:txBody>
          <a:bodyPr anchor="ctr"/>
          <a:lstStyle>
            <a:lvl1pPr marL="389159" indent="-152281" algn="l">
              <a:buFontTx/>
              <a:buNone/>
              <a:defRPr sz="17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2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6521219" y="3006459"/>
            <a:ext cx="5659496" cy="435750"/>
          </a:xfrm>
          <a:solidFill>
            <a:srgbClr val="0065A4"/>
          </a:solidFill>
          <a:ln>
            <a:noFill/>
          </a:ln>
        </p:spPr>
        <p:txBody>
          <a:bodyPr anchor="ctr"/>
          <a:lstStyle>
            <a:lvl1pPr marL="473869" indent="-321521" algn="l">
              <a:buFontTx/>
              <a:buNone/>
              <a:defRPr sz="17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27246530"/>
      </p:ext>
    </p:extLst>
  </p:cSld>
  <p:clrMapOvr>
    <a:masterClrMapping/>
  </p:clrMapOvr>
</p:sldLayout>
</file>

<file path=ppt/slideLayouts/slideLayout6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392" y="1083734"/>
            <a:ext cx="11697095" cy="1635082"/>
          </a:xfrm>
        </p:spPr>
        <p:txBody>
          <a:bodyPr anchor="ctr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Box 2"/>
          <p:cNvSpPr txBox="1"/>
          <p:nvPr userDrawn="1"/>
        </p:nvSpPr>
        <p:spPr>
          <a:xfrm>
            <a:off x="895886" y="4421634"/>
            <a:ext cx="252561" cy="649469"/>
          </a:xfrm>
          <a:prstGeom prst="rect">
            <a:avLst/>
          </a:prstGeom>
          <a:noFill/>
        </p:spPr>
        <p:txBody>
          <a:bodyPr wrap="none" lIns="125027" tIns="62514" rIns="125027" bIns="62514" rtlCol="0">
            <a:spAutoFit/>
          </a:bodyPr>
          <a:lstStyle/>
          <a:p>
            <a:pPr defTabSz="880140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 dirty="0">
              <a:latin typeface="Arial" charset="0"/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470746607"/>
      </p:ext>
    </p:extLst>
  </p:cSld>
  <p:clrMapOvr>
    <a:masterClrMapping/>
  </p:clrMapOvr>
</p:sldLayout>
</file>

<file path=ppt/slideLayouts/slideLayout6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7452" y="1067930"/>
            <a:ext cx="11704321" cy="1635082"/>
          </a:xfrm>
        </p:spPr>
        <p:txBody>
          <a:bodyPr anchor="ctr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476395" y="2831040"/>
            <a:ext cx="5659496" cy="6012159"/>
          </a:xfrm>
          <a:ln>
            <a:noFill/>
          </a:ln>
        </p:spPr>
        <p:txBody>
          <a:bodyPr/>
          <a:lstStyle>
            <a:lvl1pPr>
              <a:buClr>
                <a:schemeClr val="bg2"/>
              </a:buClr>
              <a:defRPr/>
            </a:lvl1pPr>
            <a:lvl2pPr>
              <a:buClr>
                <a:schemeClr val="bg2"/>
              </a:buClr>
              <a:defRPr/>
            </a:lvl2pPr>
            <a:lvl3pPr>
              <a:buClr>
                <a:schemeClr val="bg2"/>
              </a:buClr>
              <a:defRPr/>
            </a:lvl3pPr>
            <a:lvl4pPr>
              <a:buClr>
                <a:schemeClr val="bg2"/>
              </a:buClr>
              <a:defRPr/>
            </a:lvl4pPr>
            <a:lvl5pPr>
              <a:buClr>
                <a:schemeClr val="bg2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Chart Placeholder 6"/>
          <p:cNvSpPr>
            <a:spLocks noGrp="1"/>
          </p:cNvSpPr>
          <p:nvPr>
            <p:ph type="chart" sz="quarter" idx="12"/>
          </p:nvPr>
        </p:nvSpPr>
        <p:spPr>
          <a:xfrm>
            <a:off x="6497889" y="2818160"/>
            <a:ext cx="5682826" cy="6024201"/>
          </a:xfrm>
        </p:spPr>
        <p:txBody>
          <a:bodyPr/>
          <a:lstStyle/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138220684"/>
      </p:ext>
    </p:extLst>
  </p:cSld>
  <p:clrMapOvr>
    <a:masterClrMapping/>
  </p:clrMapOvr>
</p:sldLayout>
</file>

<file path=ppt/slideLayouts/slideLayout6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7" name="Chart Placeholder 6"/>
          <p:cNvSpPr>
            <a:spLocks noGrp="1"/>
          </p:cNvSpPr>
          <p:nvPr>
            <p:ph type="chart" sz="quarter" idx="12"/>
          </p:nvPr>
        </p:nvSpPr>
        <p:spPr>
          <a:xfrm>
            <a:off x="6497889" y="3131844"/>
            <a:ext cx="5682826" cy="5839367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6" name="Chart Placeholder 6"/>
          <p:cNvSpPr>
            <a:spLocks noGrp="1"/>
          </p:cNvSpPr>
          <p:nvPr>
            <p:ph type="chart" sz="quarter" idx="13"/>
          </p:nvPr>
        </p:nvSpPr>
        <p:spPr>
          <a:xfrm>
            <a:off x="476395" y="3131844"/>
            <a:ext cx="5682826" cy="5839367"/>
          </a:xfrm>
        </p:spPr>
        <p:txBody>
          <a:bodyPr/>
          <a:lstStyle/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2013894660"/>
      </p:ext>
    </p:extLst>
  </p:cSld>
  <p:clrMapOvr>
    <a:masterClrMapping/>
  </p:clrMapOvr>
</p:sldLayout>
</file>

<file path=ppt/slideLayouts/slideLayout60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 bwMode="auto">
          <a:xfrm>
            <a:off x="0" y="0"/>
            <a:ext cx="13004800" cy="9753600"/>
          </a:xfrm>
          <a:prstGeom prst="rect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7338" tIns="63669" rIns="127338" bIns="63669" numCol="1" rtlCol="0" anchor="t" anchorCtr="0" compatLnSpc="1">
            <a:prstTxWarp prst="textNoShape">
              <a:avLst/>
            </a:prstTxWarp>
          </a:bodyPr>
          <a:lstStyle/>
          <a:p>
            <a:pPr defTabSz="895748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 baseline="-25000" dirty="0">
              <a:latin typeface="Arial" charset="0"/>
              <a:ea typeface="ヒラギノ角ゴ Pro W3" charset="-12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392" y="5641404"/>
            <a:ext cx="11704320" cy="3067419"/>
          </a:xfrm>
        </p:spPr>
        <p:txBody>
          <a:bodyPr/>
          <a:lstStyle>
            <a:lvl1pPr marL="0" indent="0">
              <a:spcAft>
                <a:spcPts val="0"/>
              </a:spcAft>
              <a:buFontTx/>
              <a:buNone/>
              <a:tabLst>
                <a:tab pos="1273947" algn="l"/>
              </a:tabLst>
              <a:defRPr sz="2800" b="1">
                <a:solidFill>
                  <a:srgbClr val="FFFFFF"/>
                </a:solidFill>
              </a:defRPr>
            </a:lvl1pPr>
            <a:lvl2pPr marL="0" indent="0">
              <a:spcAft>
                <a:spcPts val="0"/>
              </a:spcAft>
              <a:buFontTx/>
              <a:buNone/>
              <a:tabLst>
                <a:tab pos="955452" algn="l"/>
              </a:tabLst>
              <a:defRPr sz="1400" b="1">
                <a:solidFill>
                  <a:srgbClr val="FFFFFF"/>
                </a:solidFill>
              </a:defRPr>
            </a:lvl2pPr>
            <a:lvl3pPr marL="1273947" indent="-1273947">
              <a:spcAft>
                <a:spcPts val="0"/>
              </a:spcAft>
              <a:buFontTx/>
              <a:buNone/>
              <a:tabLst/>
              <a:defRPr sz="1400" b="0">
                <a:solidFill>
                  <a:srgbClr val="FFFFFF"/>
                </a:solidFill>
              </a:defRPr>
            </a:lvl3pPr>
            <a:lvl4pPr marL="1273947" indent="-1273947">
              <a:spcAft>
                <a:spcPts val="0"/>
              </a:spcAft>
              <a:buFontTx/>
              <a:buNone/>
              <a:tabLst/>
              <a:defRPr sz="1400">
                <a:solidFill>
                  <a:srgbClr val="FFFFFF"/>
                </a:solidFill>
              </a:defRPr>
            </a:lvl4pPr>
            <a:lvl5pPr marL="1273947" indent="-1273947">
              <a:spcAft>
                <a:spcPts val="0"/>
              </a:spcAft>
              <a:buFontTx/>
              <a:buNone/>
              <a:tabLst/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392" y="2061355"/>
            <a:ext cx="11704320" cy="3564278"/>
          </a:xfrm>
        </p:spPr>
        <p:txBody>
          <a:bodyPr anchor="t"/>
          <a:lstStyle>
            <a:lvl1pPr>
              <a:defRPr sz="71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Subtitle 8"/>
          <p:cNvSpPr txBox="1">
            <a:spLocks/>
          </p:cNvSpPr>
          <p:nvPr userDrawn="1"/>
        </p:nvSpPr>
        <p:spPr bwMode="auto">
          <a:xfrm>
            <a:off x="10747022" y="1046522"/>
            <a:ext cx="1596700" cy="2256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27338" tIns="63669" rIns="127338" bIns="63669" numCol="1" anchor="t" anchorCtr="0" compatLnSpc="1">
            <a:prstTxWarp prst="textNoShape">
              <a:avLst/>
            </a:prstTxWarp>
          </a:bodyPr>
          <a:lstStyle/>
          <a:p>
            <a:pPr algn="r" defTabSz="895748" eaLnBrk="0" fontAlgn="base">
              <a:spcBef>
                <a:spcPct val="20000"/>
              </a:spcBef>
              <a:spcAft>
                <a:spcPts val="853"/>
              </a:spcAft>
              <a:buClr>
                <a:srgbClr val="A3B222"/>
              </a:buClr>
              <a:defRPr/>
            </a:pPr>
            <a:endParaRPr lang="en-US" b="1" dirty="0">
              <a:solidFill>
                <a:srgbClr val="FFFFFF"/>
              </a:solidFill>
              <a:latin typeface="Arial" charset="0"/>
              <a:ea typeface="ヒラギノ角ゴ Pro W3" charset="-128"/>
            </a:endParaRP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625" y="372594"/>
            <a:ext cx="5036776" cy="979614"/>
          </a:xfrm>
          <a:prstGeom prst="rect">
            <a:avLst/>
          </a:prstGeom>
        </p:spPr>
      </p:pic>
      <p:sp>
        <p:nvSpPr>
          <p:cNvPr id="12" name="Rectangle 11"/>
          <p:cNvSpPr/>
          <p:nvPr userDrawn="1"/>
        </p:nvSpPr>
        <p:spPr bwMode="auto">
          <a:xfrm>
            <a:off x="650240" y="1589476"/>
            <a:ext cx="11704320" cy="245646"/>
          </a:xfrm>
          <a:prstGeom prst="rect">
            <a:avLst/>
          </a:prstGeom>
          <a:solidFill>
            <a:schemeClr val="bg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7338" tIns="63669" rIns="127338" bIns="63669" numCol="1" rtlCol="0" anchor="t" anchorCtr="0" compatLnSpc="1">
            <a:prstTxWarp prst="textNoShape">
              <a:avLst/>
            </a:prstTxWarp>
          </a:bodyPr>
          <a:lstStyle/>
          <a:p>
            <a:pPr defTabSz="895748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 dirty="0">
              <a:latin typeface="Arial" charset="0"/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203674548"/>
      </p:ext>
    </p:extLst>
  </p:cSld>
  <p:clrMapOvr>
    <a:masterClrMapping/>
  </p:clrMapOvr>
</p:sldLayout>
</file>

<file path=ppt/slideLayouts/slideLayout60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 bwMode="auto">
          <a:xfrm>
            <a:off x="0" y="0"/>
            <a:ext cx="13004800" cy="9753600"/>
          </a:xfrm>
          <a:prstGeom prst="rect">
            <a:avLst/>
          </a:prstGeom>
          <a:solidFill>
            <a:srgbClr val="0065A4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7338" tIns="63669" rIns="127338" bIns="63669" numCol="1" rtlCol="0" anchor="t" anchorCtr="0" compatLnSpc="1">
            <a:prstTxWarp prst="textNoShape">
              <a:avLst/>
            </a:prstTxWarp>
          </a:bodyPr>
          <a:lstStyle/>
          <a:p>
            <a:pPr defTabSz="895748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 dirty="0">
              <a:latin typeface="Arial" charset="0"/>
              <a:ea typeface="ヒラギノ角ゴ Pro W3" charset="-12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392" y="5641404"/>
            <a:ext cx="11704320" cy="3067419"/>
          </a:xfrm>
        </p:spPr>
        <p:txBody>
          <a:bodyPr/>
          <a:lstStyle>
            <a:lvl1pPr marL="0" indent="0">
              <a:spcAft>
                <a:spcPts val="0"/>
              </a:spcAft>
              <a:buFontTx/>
              <a:buNone/>
              <a:tabLst>
                <a:tab pos="1273947" algn="l"/>
              </a:tabLst>
              <a:defRPr sz="2800" b="1">
                <a:solidFill>
                  <a:srgbClr val="FFFFFF"/>
                </a:solidFill>
              </a:defRPr>
            </a:lvl1pPr>
            <a:lvl2pPr marL="0" indent="0">
              <a:spcAft>
                <a:spcPts val="0"/>
              </a:spcAft>
              <a:buFontTx/>
              <a:buNone/>
              <a:tabLst>
                <a:tab pos="955452" algn="l"/>
              </a:tabLst>
              <a:defRPr sz="1400" b="1">
                <a:solidFill>
                  <a:srgbClr val="FFFFFF"/>
                </a:solidFill>
              </a:defRPr>
            </a:lvl2pPr>
            <a:lvl3pPr marL="1273947" indent="-1273947">
              <a:spcAft>
                <a:spcPts val="0"/>
              </a:spcAft>
              <a:buFontTx/>
              <a:buNone/>
              <a:tabLst/>
              <a:defRPr sz="1400" b="0">
                <a:solidFill>
                  <a:srgbClr val="FFFFFF"/>
                </a:solidFill>
              </a:defRPr>
            </a:lvl3pPr>
            <a:lvl4pPr marL="1273947" indent="-1273947">
              <a:spcAft>
                <a:spcPts val="0"/>
              </a:spcAft>
              <a:buFontTx/>
              <a:buNone/>
              <a:tabLst/>
              <a:defRPr sz="1400">
                <a:solidFill>
                  <a:srgbClr val="FFFFFF"/>
                </a:solidFill>
              </a:defRPr>
            </a:lvl4pPr>
            <a:lvl5pPr marL="1273947" indent="-1273947">
              <a:spcAft>
                <a:spcPts val="0"/>
              </a:spcAft>
              <a:buFontTx/>
              <a:buNone/>
              <a:tabLst/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392" y="2061355"/>
            <a:ext cx="11704320" cy="3564278"/>
          </a:xfrm>
        </p:spPr>
        <p:txBody>
          <a:bodyPr anchor="t"/>
          <a:lstStyle>
            <a:lvl1pPr>
              <a:defRPr sz="71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Subtitle 8"/>
          <p:cNvSpPr txBox="1">
            <a:spLocks/>
          </p:cNvSpPr>
          <p:nvPr userDrawn="1"/>
        </p:nvSpPr>
        <p:spPr bwMode="auto">
          <a:xfrm>
            <a:off x="10747022" y="1046522"/>
            <a:ext cx="1596700" cy="2256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27338" tIns="63669" rIns="127338" bIns="63669" numCol="1" anchor="t" anchorCtr="0" compatLnSpc="1">
            <a:prstTxWarp prst="textNoShape">
              <a:avLst/>
            </a:prstTxWarp>
          </a:bodyPr>
          <a:lstStyle/>
          <a:p>
            <a:pPr algn="r" defTabSz="895748" eaLnBrk="0" fontAlgn="base">
              <a:spcBef>
                <a:spcPct val="20000"/>
              </a:spcBef>
              <a:spcAft>
                <a:spcPts val="853"/>
              </a:spcAft>
              <a:buClr>
                <a:srgbClr val="A3B222"/>
              </a:buClr>
              <a:defRPr/>
            </a:pPr>
            <a:r>
              <a:rPr lang="en-US" b="1" dirty="0">
                <a:latin typeface="Arial" charset="0"/>
                <a:ea typeface="ヒラギノ角ゴ Pro W3" charset="-128"/>
              </a:rPr>
              <a:t>February 2, 2016</a:t>
            </a:r>
          </a:p>
        </p:txBody>
      </p:sp>
      <p:sp>
        <p:nvSpPr>
          <p:cNvPr id="12" name="Rectangle 11"/>
          <p:cNvSpPr/>
          <p:nvPr userDrawn="1"/>
        </p:nvSpPr>
        <p:spPr bwMode="auto">
          <a:xfrm>
            <a:off x="650240" y="1589476"/>
            <a:ext cx="11704320" cy="245646"/>
          </a:xfrm>
          <a:prstGeom prst="rect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7338" tIns="63669" rIns="127338" bIns="63669" numCol="1" rtlCol="0" anchor="t" anchorCtr="0" compatLnSpc="1">
            <a:prstTxWarp prst="textNoShape">
              <a:avLst/>
            </a:prstTxWarp>
          </a:bodyPr>
          <a:lstStyle/>
          <a:p>
            <a:pPr defTabSz="895748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 dirty="0">
              <a:latin typeface="Arial" charset="0"/>
              <a:ea typeface="ヒラギノ角ゴ Pro W3" charset="-128"/>
            </a:endParaRPr>
          </a:p>
        </p:txBody>
      </p:sp>
      <p:pic>
        <p:nvPicPr>
          <p:cNvPr id="10" name="Picture 9" descr="CCRC_logo_reverse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17898" y="130048"/>
            <a:ext cx="4473651" cy="1509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6863972"/>
      </p:ext>
    </p:extLst>
  </p:cSld>
  <p:clrMapOvr>
    <a:masterClrMapping/>
  </p:clrMapOvr>
</p:sldLayout>
</file>

<file path=ppt/slideLayouts/slideLayout60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 bwMode="auto">
          <a:xfrm>
            <a:off x="0" y="0"/>
            <a:ext cx="13004800" cy="9753600"/>
          </a:xfrm>
          <a:prstGeom prst="rect">
            <a:avLst/>
          </a:prstGeom>
          <a:solidFill>
            <a:srgbClr val="0065A4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7338" tIns="63669" rIns="127338" bIns="63669" numCol="1" rtlCol="0" anchor="t" anchorCtr="0" compatLnSpc="1">
            <a:prstTxWarp prst="textNoShape">
              <a:avLst/>
            </a:prstTxWarp>
          </a:bodyPr>
          <a:lstStyle/>
          <a:p>
            <a:pPr defTabSz="895748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 dirty="0">
              <a:latin typeface="Arial" charset="0"/>
              <a:ea typeface="ヒラギノ角ゴ Pro W3" charset="-128"/>
            </a:endParaRPr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76392" y="1067928"/>
            <a:ext cx="11704320" cy="5477370"/>
          </a:xfrm>
        </p:spPr>
        <p:txBody>
          <a:bodyPr anchor="t"/>
          <a:lstStyle>
            <a:lvl1pPr>
              <a:spcBef>
                <a:spcPts val="0"/>
              </a:spcBef>
              <a:defRPr sz="85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76392" y="6545871"/>
            <a:ext cx="7610216" cy="1250809"/>
          </a:xfrm>
        </p:spPr>
        <p:txBody>
          <a:bodyPr/>
          <a:lstStyle>
            <a:lvl1pPr marL="0" indent="0">
              <a:spcAft>
                <a:spcPts val="853"/>
              </a:spcAft>
              <a:buFontTx/>
              <a:buNone/>
              <a:defRPr sz="28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8" name="Text Box 9"/>
          <p:cNvSpPr txBox="1">
            <a:spLocks noChangeArrowheads="1"/>
          </p:cNvSpPr>
          <p:nvPr userDrawn="1"/>
        </p:nvSpPr>
        <p:spPr bwMode="auto">
          <a:xfrm>
            <a:off x="8351972" y="412984"/>
            <a:ext cx="4132638" cy="2845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27338" tIns="63669" rIns="127338" bIns="63669">
            <a:prstTxWarp prst="textNoShape">
              <a:avLst/>
            </a:prstTxWarp>
            <a:spAutoFit/>
          </a:bodyPr>
          <a:lstStyle/>
          <a:p>
            <a:pPr algn="r" defTabSz="895748" eaLnBrk="0" fontAlgn="base">
              <a:spcBef>
                <a:spcPts val="327"/>
              </a:spcBef>
              <a:spcAft>
                <a:spcPct val="0"/>
              </a:spcAft>
              <a:defRPr/>
            </a:pPr>
            <a:r>
              <a:rPr lang="en-US" sz="1000" b="1" kern="1200" dirty="0">
                <a:latin typeface="Arial" charset="0"/>
                <a:ea typeface="ヒラギノ角ゴ Pro W3" charset="-128"/>
              </a:rPr>
              <a:t>CCRC/ February 2, 2016</a:t>
            </a:r>
            <a:endParaRPr lang="en-US" sz="1000" kern="1200" dirty="0">
              <a:latin typeface="Arial" charset="0"/>
              <a:ea typeface="ヒラギノ角ゴ Pro W3" charset="-128"/>
            </a:endParaRPr>
          </a:p>
        </p:txBody>
      </p:sp>
      <p:sp>
        <p:nvSpPr>
          <p:cNvPr id="9" name="Text Box 9"/>
          <p:cNvSpPr txBox="1">
            <a:spLocks noChangeArrowheads="1"/>
          </p:cNvSpPr>
          <p:nvPr userDrawn="1"/>
        </p:nvSpPr>
        <p:spPr bwMode="auto">
          <a:xfrm>
            <a:off x="520192" y="398534"/>
            <a:ext cx="4623929" cy="2845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27338" tIns="63669" rIns="127338" bIns="63669">
            <a:prstTxWarp prst="textNoShape">
              <a:avLst/>
            </a:prstTxWarp>
            <a:spAutoFit/>
          </a:bodyPr>
          <a:lstStyle/>
          <a:p>
            <a:pPr defTabSz="895748" eaLnBrk="0" fontAlgn="base">
              <a:spcBef>
                <a:spcPts val="327"/>
              </a:spcBef>
              <a:spcAft>
                <a:spcPct val="0"/>
              </a:spcAft>
              <a:defRPr/>
            </a:pPr>
            <a:r>
              <a:rPr lang="en-US" sz="1000" b="1" kern="1200" dirty="0">
                <a:latin typeface="Arial" charset="0"/>
                <a:ea typeface="ヒラギノ角ゴ Pro W3" charset="-128"/>
              </a:rPr>
              <a:t>COMMUNITY COLLEGE RESEARCH CENTER</a:t>
            </a:r>
            <a:endParaRPr lang="en-US" sz="1000" kern="1200" dirty="0">
              <a:latin typeface="Arial" charset="0"/>
              <a:ea typeface="ヒラギノ角ゴ Pro W3" charset="-128"/>
            </a:endParaRPr>
          </a:p>
        </p:txBody>
      </p:sp>
      <p:sp>
        <p:nvSpPr>
          <p:cNvPr id="10" name="Rectangle 9"/>
          <p:cNvSpPr/>
          <p:nvPr userDrawn="1"/>
        </p:nvSpPr>
        <p:spPr bwMode="auto">
          <a:xfrm>
            <a:off x="650240" y="751389"/>
            <a:ext cx="11704320" cy="245646"/>
          </a:xfrm>
          <a:prstGeom prst="rect">
            <a:avLst/>
          </a:prstGeom>
          <a:solidFill>
            <a:srgbClr val="14131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7338" tIns="63669" rIns="127338" bIns="63669" numCol="1" rtlCol="0" anchor="t" anchorCtr="0" compatLnSpc="1">
            <a:prstTxWarp prst="textNoShape">
              <a:avLst/>
            </a:prstTxWarp>
          </a:bodyPr>
          <a:lstStyle/>
          <a:p>
            <a:pPr defTabSz="895748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>
              <a:latin typeface="Arial" charset="0"/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380020435"/>
      </p:ext>
    </p:extLst>
  </p:cSld>
  <p:clrMapOvr>
    <a:masterClrMapping/>
  </p:clrMapOvr>
</p:sldLayout>
</file>

<file path=ppt/slideLayouts/slideLayout60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462847" y="1068501"/>
            <a:ext cx="11971694" cy="5463371"/>
          </a:xfrm>
        </p:spPr>
        <p:txBody>
          <a:bodyPr anchor="t"/>
          <a:lstStyle>
            <a:lvl1pPr>
              <a:spcBef>
                <a:spcPts val="0"/>
              </a:spcBef>
              <a:defRPr sz="8500">
                <a:solidFill>
                  <a:srgbClr val="141313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br>
              <a:rPr lang="en-US" dirty="0"/>
            </a:br>
            <a:endParaRPr lang="en-US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76393" y="6530066"/>
            <a:ext cx="7784064" cy="1250809"/>
          </a:xfrm>
        </p:spPr>
        <p:txBody>
          <a:bodyPr/>
          <a:lstStyle>
            <a:lvl1pPr marL="0" indent="0">
              <a:spcAft>
                <a:spcPts val="853"/>
              </a:spcAft>
              <a:buFontTx/>
              <a:buNone/>
              <a:defRPr sz="2800" b="1">
                <a:solidFill>
                  <a:srgbClr val="141313"/>
                </a:solidFill>
              </a:defRPr>
            </a:lvl1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405120191"/>
      </p:ext>
    </p:extLst>
  </p:cSld>
  <p:clrMapOvr>
    <a:masterClrMapping/>
  </p:clrMapOvr>
</p:sldLayout>
</file>

<file path=ppt/slideLayouts/slideLayout60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392" y="2856990"/>
            <a:ext cx="11704320" cy="6364678"/>
          </a:xfrm>
        </p:spPr>
        <p:txBody>
          <a:bodyPr/>
          <a:lstStyle>
            <a:lvl1pPr>
              <a:buClr>
                <a:schemeClr val="bg2"/>
              </a:buClr>
              <a:defRPr/>
            </a:lvl1pPr>
            <a:lvl2pPr>
              <a:buClr>
                <a:schemeClr val="bg2"/>
              </a:buClr>
              <a:defRPr/>
            </a:lvl2pPr>
            <a:lvl3pPr>
              <a:buClr>
                <a:schemeClr val="bg2"/>
              </a:buClr>
              <a:defRPr/>
            </a:lvl3pPr>
            <a:lvl4pPr>
              <a:buClr>
                <a:schemeClr val="bg2"/>
              </a:buClr>
              <a:defRPr/>
            </a:lvl4pPr>
            <a:lvl5pPr>
              <a:buClr>
                <a:schemeClr val="bg2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392" y="1083733"/>
            <a:ext cx="11704320" cy="1625600"/>
          </a:xfrm>
        </p:spPr>
        <p:txBody>
          <a:bodyPr anchor="ctr"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127717580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 bwMode="auto">
          <a:xfrm>
            <a:off x="0" y="0"/>
            <a:ext cx="13004800" cy="9753600"/>
          </a:xfrm>
          <a:prstGeom prst="rect">
            <a:avLst/>
          </a:prstGeom>
          <a:solidFill>
            <a:srgbClr val="42BECA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2986" tIns="61561" rIns="122986" bIns="61561" numCol="1" rtlCol="0" anchor="t" anchorCtr="0" compatLnSpc="1">
            <a:prstTxWarp prst="textNoShape">
              <a:avLst/>
            </a:prstTxWarp>
          </a:bodyPr>
          <a:lstStyle/>
          <a:p>
            <a:pPr defTabSz="867168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 dirty="0">
              <a:latin typeface="Arial" charset="0"/>
              <a:ea typeface="ヒラギノ角ゴ Pro W3" charset="-128"/>
            </a:endParaRPr>
          </a:p>
        </p:txBody>
      </p:sp>
      <p:sp>
        <p:nvSpPr>
          <p:cNvPr id="5" name="Text Box 9"/>
          <p:cNvSpPr txBox="1">
            <a:spLocks noChangeArrowheads="1"/>
          </p:cNvSpPr>
          <p:nvPr userDrawn="1"/>
        </p:nvSpPr>
        <p:spPr bwMode="auto">
          <a:xfrm>
            <a:off x="6964473" y="412843"/>
            <a:ext cx="5521623" cy="2831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22986" tIns="61561" rIns="122986" bIns="61561">
            <a:prstTxWarp prst="textNoShape">
              <a:avLst/>
            </a:prstTxWarp>
            <a:spAutoFit/>
          </a:bodyPr>
          <a:lstStyle/>
          <a:p>
            <a:pPr algn="r" defTabSz="867168" eaLnBrk="0" fontAlgn="base">
              <a:spcBef>
                <a:spcPts val="327"/>
              </a:spcBef>
              <a:spcAft>
                <a:spcPct val="0"/>
              </a:spcAft>
              <a:defRPr/>
            </a:pPr>
            <a:r>
              <a:rPr lang="en-US" sz="1000" b="1" kern="1200" dirty="0">
                <a:latin typeface="Arial" charset="0"/>
                <a:ea typeface="ヒラギノ角ゴ Pro W3" charset="-128"/>
              </a:rPr>
              <a:t>OHIO STUDENT SUCCESS LEADERSHIP INSTITUTE MEETING / SEPTEMBER 15, 2016</a:t>
            </a:r>
            <a:endParaRPr lang="en-US" sz="1000" kern="1200" dirty="0">
              <a:latin typeface="Arial" charset="0"/>
              <a:ea typeface="ヒラギノ角ゴ Pro W3" charset="-128"/>
            </a:endParaRPr>
          </a:p>
        </p:txBody>
      </p:sp>
      <p:sp>
        <p:nvSpPr>
          <p:cNvPr id="6" name="Text Box 9"/>
          <p:cNvSpPr txBox="1">
            <a:spLocks noChangeArrowheads="1"/>
          </p:cNvSpPr>
          <p:nvPr userDrawn="1"/>
        </p:nvSpPr>
        <p:spPr bwMode="auto">
          <a:xfrm>
            <a:off x="520199" y="398393"/>
            <a:ext cx="4623929" cy="2831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22986" tIns="61561" rIns="122986" bIns="61561">
            <a:prstTxWarp prst="textNoShape">
              <a:avLst/>
            </a:prstTxWarp>
            <a:spAutoFit/>
          </a:bodyPr>
          <a:lstStyle/>
          <a:p>
            <a:pPr defTabSz="867168" eaLnBrk="0" fontAlgn="base">
              <a:spcBef>
                <a:spcPts val="327"/>
              </a:spcBef>
              <a:spcAft>
                <a:spcPct val="0"/>
              </a:spcAft>
              <a:defRPr/>
            </a:pPr>
            <a:r>
              <a:rPr lang="en-US" sz="1000" b="1" kern="1200" dirty="0">
                <a:latin typeface="Arial" charset="0"/>
                <a:ea typeface="ヒラギノ角ゴ Pro W3" charset="-128"/>
              </a:rPr>
              <a:t>COMMUNITY COLLEGE RESEARCH CENTER</a:t>
            </a:r>
            <a:endParaRPr lang="en-US" sz="1000" kern="1200" dirty="0">
              <a:latin typeface="Arial" charset="0"/>
              <a:ea typeface="ヒラギノ角ゴ Pro W3" charset="-128"/>
            </a:endParaRPr>
          </a:p>
        </p:txBody>
      </p:sp>
      <p:sp>
        <p:nvSpPr>
          <p:cNvPr id="7" name="Rectangle 6"/>
          <p:cNvSpPr/>
          <p:nvPr userDrawn="1"/>
        </p:nvSpPr>
        <p:spPr bwMode="auto">
          <a:xfrm>
            <a:off x="650240" y="751389"/>
            <a:ext cx="11704320" cy="245646"/>
          </a:xfrm>
          <a:prstGeom prst="rect">
            <a:avLst/>
          </a:prstGeom>
          <a:solidFill>
            <a:srgbClr val="14131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2986" tIns="61561" rIns="122986" bIns="61561" numCol="1" rtlCol="0" anchor="t" anchorCtr="0" compatLnSpc="1">
            <a:prstTxWarp prst="textNoShape">
              <a:avLst/>
            </a:prstTxWarp>
          </a:bodyPr>
          <a:lstStyle/>
          <a:p>
            <a:pPr defTabSz="867168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>
              <a:latin typeface="Arial" charset="0"/>
              <a:ea typeface="ヒラギノ角ゴ Pro W3" charset="-12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392" y="2856990"/>
            <a:ext cx="11704320" cy="6364678"/>
          </a:xfrm>
        </p:spPr>
        <p:txBody>
          <a:bodyPr/>
          <a:lstStyle>
            <a:lvl1pPr>
              <a:buClr>
                <a:schemeClr val="tx1"/>
              </a:buClr>
              <a:defRPr>
                <a:solidFill>
                  <a:srgbClr val="FFFFFF"/>
                </a:solidFill>
              </a:defRPr>
            </a:lvl1pPr>
            <a:lvl2pPr>
              <a:buClr>
                <a:schemeClr val="tx1"/>
              </a:buClr>
              <a:defRPr>
                <a:solidFill>
                  <a:srgbClr val="FFFFFF"/>
                </a:solidFill>
              </a:defRPr>
            </a:lvl2pPr>
            <a:lvl3pPr>
              <a:buClr>
                <a:schemeClr val="tx1"/>
              </a:buClr>
              <a:defRPr>
                <a:solidFill>
                  <a:srgbClr val="FFFFFF"/>
                </a:solidFill>
              </a:defRPr>
            </a:lvl3pPr>
            <a:lvl4pPr>
              <a:buClr>
                <a:schemeClr val="tx1"/>
              </a:buClr>
              <a:defRPr>
                <a:solidFill>
                  <a:srgbClr val="FFFFFF"/>
                </a:solidFill>
              </a:defRPr>
            </a:lvl4pPr>
            <a:lvl5pPr>
              <a:buClr>
                <a:schemeClr val="tx1"/>
              </a:buCl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392" y="1083733"/>
            <a:ext cx="11704320" cy="1625600"/>
          </a:xfrm>
        </p:spPr>
        <p:txBody>
          <a:bodyPr anchor="ctr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593227550"/>
      </p:ext>
    </p:extLst>
  </p:cSld>
  <p:clrMapOvr>
    <a:masterClrMapping/>
  </p:clrMapOvr>
</p:sldLayout>
</file>

<file path=ppt/slideLayouts/slideLayout6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 bwMode="auto">
          <a:xfrm>
            <a:off x="0" y="0"/>
            <a:ext cx="13004800" cy="9753600"/>
          </a:xfrm>
          <a:prstGeom prst="rect">
            <a:avLst/>
          </a:prstGeom>
          <a:solidFill>
            <a:schemeClr val="bg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7338" tIns="63669" rIns="127338" bIns="63669" numCol="1" rtlCol="0" anchor="t" anchorCtr="0" compatLnSpc="1">
            <a:prstTxWarp prst="textNoShape">
              <a:avLst/>
            </a:prstTxWarp>
          </a:bodyPr>
          <a:lstStyle/>
          <a:p>
            <a:pPr defTabSz="895748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 dirty="0">
              <a:latin typeface="Arial" charset="0"/>
              <a:ea typeface="ヒラギノ角ゴ Pro W3" charset="-128"/>
            </a:endParaRPr>
          </a:p>
        </p:txBody>
      </p:sp>
      <p:sp>
        <p:nvSpPr>
          <p:cNvPr id="5" name="Text Box 9"/>
          <p:cNvSpPr txBox="1">
            <a:spLocks noChangeArrowheads="1"/>
          </p:cNvSpPr>
          <p:nvPr userDrawn="1"/>
        </p:nvSpPr>
        <p:spPr bwMode="auto">
          <a:xfrm>
            <a:off x="8351972" y="412984"/>
            <a:ext cx="4132638" cy="2845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27338" tIns="63669" rIns="127338" bIns="63669">
            <a:prstTxWarp prst="textNoShape">
              <a:avLst/>
            </a:prstTxWarp>
            <a:spAutoFit/>
          </a:bodyPr>
          <a:lstStyle/>
          <a:p>
            <a:pPr algn="r" defTabSz="895748" eaLnBrk="0" fontAlgn="base">
              <a:spcBef>
                <a:spcPts val="327"/>
              </a:spcBef>
              <a:spcAft>
                <a:spcPct val="0"/>
              </a:spcAft>
              <a:defRPr/>
            </a:pPr>
            <a:r>
              <a:rPr lang="en-US" sz="1000" b="1" kern="1200" dirty="0">
                <a:latin typeface="Arial" charset="0"/>
                <a:ea typeface="ヒラギノ角ゴ Pro W3" charset="-128"/>
              </a:rPr>
              <a:t>CCRC/ February 2, 2016</a:t>
            </a:r>
            <a:endParaRPr lang="en-US" sz="1000" kern="1200" dirty="0">
              <a:latin typeface="Arial" charset="0"/>
              <a:ea typeface="ヒラギノ角ゴ Pro W3" charset="-128"/>
            </a:endParaRPr>
          </a:p>
        </p:txBody>
      </p:sp>
      <p:sp>
        <p:nvSpPr>
          <p:cNvPr id="6" name="Text Box 9"/>
          <p:cNvSpPr txBox="1">
            <a:spLocks noChangeArrowheads="1"/>
          </p:cNvSpPr>
          <p:nvPr userDrawn="1"/>
        </p:nvSpPr>
        <p:spPr bwMode="auto">
          <a:xfrm>
            <a:off x="520192" y="398534"/>
            <a:ext cx="4623929" cy="2845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27338" tIns="63669" rIns="127338" bIns="63669">
            <a:prstTxWarp prst="textNoShape">
              <a:avLst/>
            </a:prstTxWarp>
            <a:spAutoFit/>
          </a:bodyPr>
          <a:lstStyle/>
          <a:p>
            <a:pPr defTabSz="895748" eaLnBrk="0" fontAlgn="base">
              <a:spcBef>
                <a:spcPts val="327"/>
              </a:spcBef>
              <a:spcAft>
                <a:spcPct val="0"/>
              </a:spcAft>
              <a:defRPr/>
            </a:pPr>
            <a:r>
              <a:rPr lang="en-US" sz="1000" b="1" kern="1200" dirty="0">
                <a:latin typeface="Arial" charset="0"/>
                <a:ea typeface="ヒラギノ角ゴ Pro W3" charset="-128"/>
              </a:rPr>
              <a:t>COMMUNITY COLLEGE RESEARCH CENTER</a:t>
            </a:r>
            <a:endParaRPr lang="en-US" sz="1000" kern="1200" dirty="0">
              <a:latin typeface="Arial" charset="0"/>
              <a:ea typeface="ヒラギノ角ゴ Pro W3" charset="-128"/>
            </a:endParaRPr>
          </a:p>
        </p:txBody>
      </p:sp>
      <p:sp>
        <p:nvSpPr>
          <p:cNvPr id="7" name="Rectangle 6"/>
          <p:cNvSpPr/>
          <p:nvPr userDrawn="1"/>
        </p:nvSpPr>
        <p:spPr bwMode="auto">
          <a:xfrm>
            <a:off x="650240" y="751389"/>
            <a:ext cx="11704320" cy="245646"/>
          </a:xfrm>
          <a:prstGeom prst="rect">
            <a:avLst/>
          </a:prstGeom>
          <a:solidFill>
            <a:srgbClr val="14131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7338" tIns="63669" rIns="127338" bIns="63669" numCol="1" rtlCol="0" anchor="t" anchorCtr="0" compatLnSpc="1">
            <a:prstTxWarp prst="textNoShape">
              <a:avLst/>
            </a:prstTxWarp>
          </a:bodyPr>
          <a:lstStyle/>
          <a:p>
            <a:pPr defTabSz="895748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>
              <a:latin typeface="Arial" charset="0"/>
              <a:ea typeface="ヒラギノ角ゴ Pro W3" charset="-12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392" y="2856990"/>
            <a:ext cx="11704320" cy="6364678"/>
          </a:xfrm>
        </p:spPr>
        <p:txBody>
          <a:bodyPr/>
          <a:lstStyle>
            <a:lvl1pPr>
              <a:buClr>
                <a:schemeClr val="tx1"/>
              </a:buClr>
              <a:defRPr>
                <a:solidFill>
                  <a:srgbClr val="FFFFFF"/>
                </a:solidFill>
              </a:defRPr>
            </a:lvl1pPr>
            <a:lvl2pPr>
              <a:buClr>
                <a:schemeClr val="tx1"/>
              </a:buClr>
              <a:defRPr>
                <a:solidFill>
                  <a:srgbClr val="FFFFFF"/>
                </a:solidFill>
              </a:defRPr>
            </a:lvl2pPr>
            <a:lvl3pPr>
              <a:buClr>
                <a:schemeClr val="tx1"/>
              </a:buClr>
              <a:defRPr>
                <a:solidFill>
                  <a:srgbClr val="FFFFFF"/>
                </a:solidFill>
              </a:defRPr>
            </a:lvl3pPr>
            <a:lvl4pPr>
              <a:buClr>
                <a:schemeClr val="tx1"/>
              </a:buClr>
              <a:defRPr>
                <a:solidFill>
                  <a:srgbClr val="FFFFFF"/>
                </a:solidFill>
              </a:defRPr>
            </a:lvl4pPr>
            <a:lvl5pPr>
              <a:buClr>
                <a:schemeClr val="tx1"/>
              </a:buCl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392" y="1083733"/>
            <a:ext cx="11704320" cy="1625600"/>
          </a:xfrm>
        </p:spPr>
        <p:txBody>
          <a:bodyPr anchor="ctr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877160334"/>
      </p:ext>
    </p:extLst>
  </p:cSld>
  <p:clrMapOvr>
    <a:masterClrMapping/>
  </p:clrMapOvr>
</p:sldLayout>
</file>

<file path=ppt/slideLayouts/slideLayout6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 bwMode="auto">
          <a:xfrm>
            <a:off x="0" y="0"/>
            <a:ext cx="13004800" cy="9753600"/>
          </a:xfrm>
          <a:prstGeom prst="rect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7338" tIns="63669" rIns="127338" bIns="63669" numCol="1" rtlCol="0" anchor="t" anchorCtr="0" compatLnSpc="1">
            <a:prstTxWarp prst="textNoShape">
              <a:avLst/>
            </a:prstTxWarp>
          </a:bodyPr>
          <a:lstStyle/>
          <a:p>
            <a:pPr defTabSz="895748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 dirty="0">
              <a:latin typeface="Arial" charset="0"/>
              <a:ea typeface="ヒラギノ角ゴ Pro W3" charset="-128"/>
            </a:endParaRPr>
          </a:p>
        </p:txBody>
      </p:sp>
      <p:sp>
        <p:nvSpPr>
          <p:cNvPr id="6" name="Text Box 9"/>
          <p:cNvSpPr txBox="1">
            <a:spLocks noChangeArrowheads="1"/>
          </p:cNvSpPr>
          <p:nvPr userDrawn="1"/>
        </p:nvSpPr>
        <p:spPr bwMode="auto">
          <a:xfrm>
            <a:off x="520192" y="398534"/>
            <a:ext cx="4623929" cy="2845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27338" tIns="63669" rIns="127338" bIns="63669">
            <a:prstTxWarp prst="textNoShape">
              <a:avLst/>
            </a:prstTxWarp>
            <a:spAutoFit/>
          </a:bodyPr>
          <a:lstStyle/>
          <a:p>
            <a:pPr defTabSz="895748" eaLnBrk="0" fontAlgn="base">
              <a:spcBef>
                <a:spcPts val="327"/>
              </a:spcBef>
              <a:spcAft>
                <a:spcPct val="0"/>
              </a:spcAft>
              <a:defRPr/>
            </a:pPr>
            <a:r>
              <a:rPr lang="en-US" sz="1000" b="1" kern="1200" dirty="0">
                <a:solidFill>
                  <a:srgbClr val="FFFFFF"/>
                </a:solidFill>
                <a:latin typeface="Arial" charset="0"/>
                <a:ea typeface="ヒラギノ角ゴ Pro W3" charset="-128"/>
              </a:rPr>
              <a:t>COMMUNITY COLLEGE RESEARCH CENTER</a:t>
            </a:r>
            <a:endParaRPr lang="en-US" sz="1000" kern="1200" dirty="0">
              <a:solidFill>
                <a:srgbClr val="FFFFFF"/>
              </a:solidFill>
              <a:latin typeface="Arial" charset="0"/>
              <a:ea typeface="ヒラギノ角ゴ Pro W3" charset="-128"/>
            </a:endParaRPr>
          </a:p>
        </p:txBody>
      </p:sp>
      <p:sp>
        <p:nvSpPr>
          <p:cNvPr id="7" name="Rectangle 6"/>
          <p:cNvSpPr/>
          <p:nvPr userDrawn="1"/>
        </p:nvSpPr>
        <p:spPr bwMode="auto">
          <a:xfrm>
            <a:off x="650240" y="751389"/>
            <a:ext cx="11704320" cy="245646"/>
          </a:xfrm>
          <a:prstGeom prst="rect">
            <a:avLst/>
          </a:prstGeom>
          <a:solidFill>
            <a:srgbClr val="0065A4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7338" tIns="63669" rIns="127338" bIns="63669" numCol="1" rtlCol="0" anchor="t" anchorCtr="0" compatLnSpc="1">
            <a:prstTxWarp prst="textNoShape">
              <a:avLst/>
            </a:prstTxWarp>
          </a:bodyPr>
          <a:lstStyle/>
          <a:p>
            <a:pPr defTabSz="895748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>
              <a:latin typeface="Arial" charset="0"/>
              <a:ea typeface="ヒラギノ角ゴ Pro W3" charset="-12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392" y="2856990"/>
            <a:ext cx="11704320" cy="6364678"/>
          </a:xfrm>
        </p:spPr>
        <p:txBody>
          <a:bodyPr/>
          <a:lstStyle>
            <a:lvl1pPr>
              <a:buClr>
                <a:schemeClr val="accent4"/>
              </a:buClr>
              <a:defRPr>
                <a:solidFill>
                  <a:srgbClr val="FFFFFF"/>
                </a:solidFill>
              </a:defRPr>
            </a:lvl1pPr>
            <a:lvl2pPr>
              <a:buClr>
                <a:schemeClr val="accent4"/>
              </a:buClr>
              <a:defRPr>
                <a:solidFill>
                  <a:srgbClr val="FFFFFF"/>
                </a:solidFill>
              </a:defRPr>
            </a:lvl2pPr>
            <a:lvl3pPr>
              <a:buClr>
                <a:schemeClr val="accent4"/>
              </a:buClr>
              <a:defRPr>
                <a:solidFill>
                  <a:srgbClr val="FFFFFF"/>
                </a:solidFill>
              </a:defRPr>
            </a:lvl3pPr>
            <a:lvl4pPr>
              <a:buClr>
                <a:schemeClr val="accent4"/>
              </a:buClr>
              <a:defRPr>
                <a:solidFill>
                  <a:srgbClr val="FFFFFF"/>
                </a:solidFill>
              </a:defRPr>
            </a:lvl4pPr>
            <a:lvl5pPr>
              <a:buClr>
                <a:schemeClr val="accent4"/>
              </a:buCl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392" y="1083733"/>
            <a:ext cx="11704320" cy="1625600"/>
          </a:xfrm>
        </p:spPr>
        <p:txBody>
          <a:bodyPr anchor="ctr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96883980"/>
      </p:ext>
    </p:extLst>
  </p:cSld>
  <p:clrMapOvr>
    <a:masterClrMapping/>
  </p:clrMapOvr>
</p:sldLayout>
</file>

<file path=ppt/slideLayouts/slideLayout6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964" y="1083733"/>
            <a:ext cx="11704321" cy="1625600"/>
          </a:xfrm>
        </p:spPr>
        <p:txBody>
          <a:bodyPr anchor="ctr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476395" y="2848080"/>
            <a:ext cx="5659496" cy="6431959"/>
          </a:xfrm>
          <a:ln>
            <a:noFill/>
          </a:ln>
        </p:spPr>
        <p:txBody>
          <a:bodyPr/>
          <a:lstStyle>
            <a:lvl1pPr>
              <a:spcBef>
                <a:spcPts val="614"/>
              </a:spcBef>
              <a:buClr>
                <a:schemeClr val="bg2"/>
              </a:buClr>
              <a:defRPr/>
            </a:lvl1pPr>
            <a:lvl2pPr>
              <a:spcBef>
                <a:spcPts val="614"/>
              </a:spcBef>
              <a:buClr>
                <a:schemeClr val="bg2"/>
              </a:buClr>
              <a:defRPr/>
            </a:lvl2pPr>
            <a:lvl3pPr>
              <a:spcBef>
                <a:spcPts val="614"/>
              </a:spcBef>
              <a:buClr>
                <a:schemeClr val="bg2"/>
              </a:buClr>
              <a:defRPr/>
            </a:lvl3pPr>
            <a:lvl4pPr>
              <a:spcBef>
                <a:spcPts val="614"/>
              </a:spcBef>
              <a:buClr>
                <a:schemeClr val="bg2"/>
              </a:buClr>
              <a:defRPr/>
            </a:lvl4pPr>
            <a:lvl5pPr>
              <a:spcBef>
                <a:spcPts val="614"/>
              </a:spcBef>
              <a:buClr>
                <a:schemeClr val="bg2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6521219" y="2848080"/>
            <a:ext cx="5659496" cy="6431959"/>
          </a:xfrm>
          <a:ln>
            <a:noFill/>
          </a:ln>
        </p:spPr>
        <p:txBody>
          <a:bodyPr/>
          <a:lstStyle>
            <a:lvl1pPr>
              <a:spcBef>
                <a:spcPts val="614"/>
              </a:spcBef>
              <a:buClr>
                <a:schemeClr val="bg2"/>
              </a:buClr>
              <a:defRPr/>
            </a:lvl1pPr>
            <a:lvl2pPr>
              <a:spcBef>
                <a:spcPts val="614"/>
              </a:spcBef>
              <a:buClr>
                <a:schemeClr val="bg2"/>
              </a:buClr>
              <a:defRPr/>
            </a:lvl2pPr>
            <a:lvl3pPr>
              <a:spcBef>
                <a:spcPts val="614"/>
              </a:spcBef>
              <a:buClr>
                <a:schemeClr val="bg2"/>
              </a:buClr>
              <a:defRPr/>
            </a:lvl3pPr>
            <a:lvl4pPr>
              <a:spcBef>
                <a:spcPts val="614"/>
              </a:spcBef>
              <a:buClr>
                <a:schemeClr val="bg2"/>
              </a:buClr>
              <a:defRPr/>
            </a:lvl4pPr>
            <a:lvl5pPr>
              <a:spcBef>
                <a:spcPts val="614"/>
              </a:spcBef>
              <a:buClr>
                <a:schemeClr val="bg2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054238306"/>
      </p:ext>
    </p:extLst>
  </p:cSld>
  <p:clrMapOvr>
    <a:masterClrMapping/>
  </p:clrMapOvr>
</p:sldLayout>
</file>

<file path=ppt/slideLayouts/slideLayout6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 bwMode="auto">
          <a:xfrm>
            <a:off x="476395" y="3384410"/>
            <a:ext cx="5660250" cy="5449374"/>
          </a:xfrm>
          <a:prstGeom prst="rect">
            <a:avLst/>
          </a:prstGeom>
          <a:noFill/>
          <a:ln w="3175" cap="flat" cmpd="sng" algn="ctr">
            <a:solidFill>
              <a:srgbClr val="14131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127338" tIns="63669" rIns="127338" bIns="63669">
            <a:prstTxWarp prst="textNoShape">
              <a:avLst/>
            </a:prstTxWarp>
          </a:bodyPr>
          <a:lstStyle/>
          <a:p>
            <a:pPr defTabSz="895748" eaLnBrk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3400" kern="1200">
              <a:latin typeface="Arial" charset="0"/>
              <a:ea typeface="ヒラギノ角ゴ Pro W3" charset="-128"/>
            </a:endParaRPr>
          </a:p>
        </p:txBody>
      </p:sp>
      <p:sp>
        <p:nvSpPr>
          <p:cNvPr id="10" name="Rectangle 9"/>
          <p:cNvSpPr/>
          <p:nvPr userDrawn="1"/>
        </p:nvSpPr>
        <p:spPr bwMode="auto">
          <a:xfrm>
            <a:off x="6520467" y="3006457"/>
            <a:ext cx="5660248" cy="5827325"/>
          </a:xfrm>
          <a:prstGeom prst="rect">
            <a:avLst/>
          </a:prstGeom>
          <a:noFill/>
          <a:ln w="3175" cap="flat" cmpd="sng" algn="ctr">
            <a:solidFill>
              <a:srgbClr val="14131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127338" tIns="63669" rIns="127338" bIns="63669">
            <a:prstTxWarp prst="textNoShape">
              <a:avLst/>
            </a:prstTxWarp>
          </a:bodyPr>
          <a:lstStyle/>
          <a:p>
            <a:pPr defTabSz="895748" eaLnBrk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3400" kern="1200">
              <a:latin typeface="Arial" charset="0"/>
              <a:ea typeface="ヒラギノ角ゴ Pro W3" charset="-128"/>
            </a:endParaRP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6521219" y="3435133"/>
            <a:ext cx="5659496" cy="5396841"/>
          </a:xfrm>
          <a:ln>
            <a:noFill/>
          </a:ln>
        </p:spPr>
        <p:txBody>
          <a:bodyPr/>
          <a:lstStyle>
            <a:lvl1pPr>
              <a:buClr>
                <a:schemeClr val="bg2"/>
              </a:buClr>
              <a:defRPr/>
            </a:lvl1pPr>
            <a:lvl2pPr>
              <a:buClr>
                <a:schemeClr val="bg2"/>
              </a:buClr>
              <a:defRPr/>
            </a:lvl2pPr>
            <a:lvl3pPr>
              <a:buClr>
                <a:schemeClr val="bg2"/>
              </a:buClr>
              <a:defRPr/>
            </a:lvl3pPr>
            <a:lvl4pPr>
              <a:buClr>
                <a:schemeClr val="bg2"/>
              </a:buClr>
              <a:defRPr/>
            </a:lvl4pPr>
            <a:lvl5pPr>
              <a:buClr>
                <a:schemeClr val="bg2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956" y="1083733"/>
            <a:ext cx="11718771" cy="1625600"/>
          </a:xfrm>
        </p:spPr>
        <p:txBody>
          <a:bodyPr anchor="ctr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476395" y="3435133"/>
            <a:ext cx="5659496" cy="5411291"/>
          </a:xfrm>
          <a:ln>
            <a:noFill/>
          </a:ln>
        </p:spPr>
        <p:txBody>
          <a:bodyPr/>
          <a:lstStyle>
            <a:lvl1pPr>
              <a:buClr>
                <a:schemeClr val="bg2"/>
              </a:buClr>
              <a:defRPr/>
            </a:lvl1pPr>
            <a:lvl2pPr>
              <a:buClr>
                <a:schemeClr val="bg2"/>
              </a:buClr>
              <a:defRPr/>
            </a:lvl2pPr>
            <a:lvl3pPr>
              <a:buClr>
                <a:schemeClr val="bg2"/>
              </a:buClr>
              <a:defRPr/>
            </a:lvl3pPr>
            <a:lvl4pPr>
              <a:buClr>
                <a:schemeClr val="bg2"/>
              </a:buClr>
              <a:defRPr/>
            </a:lvl4pPr>
            <a:lvl5pPr>
              <a:buClr>
                <a:schemeClr val="bg2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476395" y="3006459"/>
            <a:ext cx="5659496" cy="435750"/>
          </a:xfrm>
          <a:solidFill>
            <a:srgbClr val="0065A4"/>
          </a:solidFill>
          <a:ln>
            <a:noFill/>
          </a:ln>
        </p:spPr>
        <p:txBody>
          <a:bodyPr anchor="ctr"/>
          <a:lstStyle>
            <a:lvl1pPr marL="396014" indent="-154835" algn="l">
              <a:buFontTx/>
              <a:buNone/>
              <a:defRPr sz="17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2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6521219" y="3006459"/>
            <a:ext cx="5659496" cy="435750"/>
          </a:xfrm>
          <a:solidFill>
            <a:srgbClr val="0065A4"/>
          </a:solidFill>
          <a:ln>
            <a:noFill/>
          </a:ln>
        </p:spPr>
        <p:txBody>
          <a:bodyPr anchor="ctr"/>
          <a:lstStyle>
            <a:lvl1pPr marL="482230" indent="-327297" algn="l">
              <a:buFontTx/>
              <a:buNone/>
              <a:defRPr sz="17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83138873"/>
      </p:ext>
    </p:extLst>
  </p:cSld>
  <p:clrMapOvr>
    <a:masterClrMapping/>
  </p:clrMapOvr>
</p:sldLayout>
</file>

<file path=ppt/slideLayouts/slideLayout6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392" y="1083734"/>
            <a:ext cx="11697095" cy="1635082"/>
          </a:xfrm>
        </p:spPr>
        <p:txBody>
          <a:bodyPr anchor="ctr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Box 2"/>
          <p:cNvSpPr txBox="1"/>
          <p:nvPr userDrawn="1"/>
        </p:nvSpPr>
        <p:spPr>
          <a:xfrm>
            <a:off x="895886" y="4421634"/>
            <a:ext cx="262636" cy="656590"/>
          </a:xfrm>
          <a:prstGeom prst="rect">
            <a:avLst/>
          </a:prstGeom>
          <a:noFill/>
        </p:spPr>
        <p:txBody>
          <a:bodyPr wrap="none" lIns="127338" tIns="63669" rIns="127338" bIns="63669" rtlCol="0">
            <a:spAutoFit/>
          </a:bodyPr>
          <a:lstStyle/>
          <a:p>
            <a:pPr defTabSz="895748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 dirty="0">
              <a:latin typeface="Arial" charset="0"/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768933182"/>
      </p:ext>
    </p:extLst>
  </p:cSld>
  <p:clrMapOvr>
    <a:masterClrMapping/>
  </p:clrMapOvr>
</p:sldLayout>
</file>

<file path=ppt/slideLayouts/slideLayout6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964" y="1067930"/>
            <a:ext cx="11704321" cy="1635082"/>
          </a:xfrm>
        </p:spPr>
        <p:txBody>
          <a:bodyPr anchor="ctr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476395" y="2830775"/>
            <a:ext cx="5659496" cy="6012159"/>
          </a:xfrm>
          <a:ln>
            <a:noFill/>
          </a:ln>
        </p:spPr>
        <p:txBody>
          <a:bodyPr/>
          <a:lstStyle>
            <a:lvl1pPr>
              <a:buClr>
                <a:schemeClr val="bg2"/>
              </a:buClr>
              <a:defRPr/>
            </a:lvl1pPr>
            <a:lvl2pPr>
              <a:buClr>
                <a:schemeClr val="bg2"/>
              </a:buClr>
              <a:defRPr/>
            </a:lvl2pPr>
            <a:lvl3pPr>
              <a:buClr>
                <a:schemeClr val="bg2"/>
              </a:buClr>
              <a:defRPr/>
            </a:lvl3pPr>
            <a:lvl4pPr>
              <a:buClr>
                <a:schemeClr val="bg2"/>
              </a:buClr>
              <a:defRPr/>
            </a:lvl4pPr>
            <a:lvl5pPr>
              <a:buClr>
                <a:schemeClr val="bg2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Chart Placeholder 6"/>
          <p:cNvSpPr>
            <a:spLocks noGrp="1"/>
          </p:cNvSpPr>
          <p:nvPr>
            <p:ph type="chart" sz="quarter" idx="12"/>
          </p:nvPr>
        </p:nvSpPr>
        <p:spPr>
          <a:xfrm>
            <a:off x="6497889" y="2818160"/>
            <a:ext cx="5682826" cy="6024201"/>
          </a:xfrm>
        </p:spPr>
        <p:txBody>
          <a:bodyPr/>
          <a:lstStyle/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1306072860"/>
      </p:ext>
    </p:extLst>
  </p:cSld>
  <p:clrMapOvr>
    <a:masterClrMapping/>
  </p:clrMapOvr>
</p:sldLayout>
</file>

<file path=ppt/slideLayouts/slideLayout6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7" name="Chart Placeholder 6"/>
          <p:cNvSpPr>
            <a:spLocks noGrp="1"/>
          </p:cNvSpPr>
          <p:nvPr>
            <p:ph type="chart" sz="quarter" idx="12"/>
          </p:nvPr>
        </p:nvSpPr>
        <p:spPr>
          <a:xfrm>
            <a:off x="6497889" y="3131356"/>
            <a:ext cx="5682826" cy="5839367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6" name="Chart Placeholder 6"/>
          <p:cNvSpPr>
            <a:spLocks noGrp="1"/>
          </p:cNvSpPr>
          <p:nvPr>
            <p:ph type="chart" sz="quarter" idx="13"/>
          </p:nvPr>
        </p:nvSpPr>
        <p:spPr>
          <a:xfrm>
            <a:off x="476395" y="3131356"/>
            <a:ext cx="5682826" cy="5839367"/>
          </a:xfrm>
        </p:spPr>
        <p:txBody>
          <a:bodyPr/>
          <a:lstStyle/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3682831618"/>
      </p:ext>
    </p:extLst>
  </p:cSld>
  <p:clrMapOvr>
    <a:masterClrMapping/>
  </p:clrMapOvr>
</p:sldLayout>
</file>

<file path=ppt/slideLayouts/slideLayout6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 bwMode="auto">
          <a:xfrm>
            <a:off x="0" y="0"/>
            <a:ext cx="13004800" cy="9753600"/>
          </a:xfrm>
          <a:prstGeom prst="rect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7843" tIns="63922" rIns="127843" bIns="63922" numCol="1" rtlCol="0" anchor="t" anchorCtr="0" compatLnSpc="1">
            <a:prstTxWarp prst="textNoShape">
              <a:avLst/>
            </a:prstTxWarp>
          </a:bodyPr>
          <a:lstStyle/>
          <a:p>
            <a:pPr defTabSz="903682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 baseline="-25000" dirty="0">
              <a:latin typeface="Arial" charset="0"/>
              <a:ea typeface="ヒラギノ角ゴ Pro W3" charset="-12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392" y="5641301"/>
            <a:ext cx="11704320" cy="3067419"/>
          </a:xfrm>
        </p:spPr>
        <p:txBody>
          <a:bodyPr/>
          <a:lstStyle>
            <a:lvl1pPr marL="0" indent="0">
              <a:spcAft>
                <a:spcPts val="0"/>
              </a:spcAft>
              <a:buFontTx/>
              <a:buNone/>
              <a:tabLst>
                <a:tab pos="1278854" algn="l"/>
              </a:tabLst>
              <a:defRPr sz="2800" b="1">
                <a:solidFill>
                  <a:srgbClr val="FFFFFF"/>
                </a:solidFill>
              </a:defRPr>
            </a:lvl1pPr>
            <a:lvl2pPr marL="0" indent="0">
              <a:spcAft>
                <a:spcPts val="0"/>
              </a:spcAft>
              <a:buFontTx/>
              <a:buNone/>
              <a:tabLst>
                <a:tab pos="959142" algn="l"/>
              </a:tabLst>
              <a:defRPr sz="1400" b="1">
                <a:solidFill>
                  <a:srgbClr val="FFFFFF"/>
                </a:solidFill>
              </a:defRPr>
            </a:lvl2pPr>
            <a:lvl3pPr marL="1278854" indent="-1278854">
              <a:spcAft>
                <a:spcPts val="0"/>
              </a:spcAft>
              <a:buFontTx/>
              <a:buNone/>
              <a:tabLst/>
              <a:defRPr sz="1400" b="0">
                <a:solidFill>
                  <a:srgbClr val="FFFFFF"/>
                </a:solidFill>
              </a:defRPr>
            </a:lvl3pPr>
            <a:lvl4pPr marL="1278854" indent="-1278854">
              <a:spcAft>
                <a:spcPts val="0"/>
              </a:spcAft>
              <a:buFontTx/>
              <a:buNone/>
              <a:tabLst/>
              <a:defRPr sz="1400">
                <a:solidFill>
                  <a:srgbClr val="FFFFFF"/>
                </a:solidFill>
              </a:defRPr>
            </a:lvl4pPr>
            <a:lvl5pPr marL="1278854" indent="-1278854">
              <a:spcAft>
                <a:spcPts val="0"/>
              </a:spcAft>
              <a:buFontTx/>
              <a:buNone/>
              <a:tabLst/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392" y="2061355"/>
            <a:ext cx="11704320" cy="3564278"/>
          </a:xfrm>
        </p:spPr>
        <p:txBody>
          <a:bodyPr anchor="t"/>
          <a:lstStyle>
            <a:lvl1pPr>
              <a:defRPr sz="71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Subtitle 8"/>
          <p:cNvSpPr txBox="1">
            <a:spLocks/>
          </p:cNvSpPr>
          <p:nvPr userDrawn="1"/>
        </p:nvSpPr>
        <p:spPr bwMode="auto">
          <a:xfrm>
            <a:off x="10747022" y="1046418"/>
            <a:ext cx="1596700" cy="2256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27843" tIns="63922" rIns="127843" bIns="63922" numCol="1" anchor="t" anchorCtr="0" compatLnSpc="1">
            <a:prstTxWarp prst="textNoShape">
              <a:avLst/>
            </a:prstTxWarp>
          </a:bodyPr>
          <a:lstStyle/>
          <a:p>
            <a:pPr algn="r" defTabSz="903682" eaLnBrk="0" fontAlgn="base">
              <a:spcBef>
                <a:spcPct val="20000"/>
              </a:spcBef>
              <a:spcAft>
                <a:spcPts val="853"/>
              </a:spcAft>
              <a:buClr>
                <a:srgbClr val="A3B222"/>
              </a:buClr>
              <a:defRPr/>
            </a:pPr>
            <a:endParaRPr lang="en-US" b="1" dirty="0">
              <a:solidFill>
                <a:srgbClr val="FFFFFF"/>
              </a:solidFill>
              <a:latin typeface="Arial" charset="0"/>
              <a:ea typeface="ヒラギノ角ゴ Pro W3" charset="-128"/>
            </a:endParaRP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242" y="635889"/>
            <a:ext cx="3462134" cy="673358"/>
          </a:xfrm>
          <a:prstGeom prst="rect">
            <a:avLst/>
          </a:prstGeom>
        </p:spPr>
      </p:pic>
      <p:sp>
        <p:nvSpPr>
          <p:cNvPr id="12" name="Rectangle 11"/>
          <p:cNvSpPr/>
          <p:nvPr userDrawn="1"/>
        </p:nvSpPr>
        <p:spPr bwMode="auto">
          <a:xfrm>
            <a:off x="650240" y="1589476"/>
            <a:ext cx="11704320" cy="245646"/>
          </a:xfrm>
          <a:prstGeom prst="rect">
            <a:avLst/>
          </a:prstGeom>
          <a:solidFill>
            <a:schemeClr val="bg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7843" tIns="63922" rIns="127843" bIns="63922" numCol="1" rtlCol="0" anchor="t" anchorCtr="0" compatLnSpc="1">
            <a:prstTxWarp prst="textNoShape">
              <a:avLst/>
            </a:prstTxWarp>
          </a:bodyPr>
          <a:lstStyle/>
          <a:p>
            <a:pPr defTabSz="903682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 dirty="0">
              <a:latin typeface="Arial" charset="0"/>
              <a:ea typeface="ヒラギノ角ゴ Pro W3" charset="-128"/>
            </a:endParaRP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Photocopy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92800" y="276537"/>
            <a:ext cx="3499834" cy="9955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8728265"/>
      </p:ext>
    </p:extLst>
  </p:cSld>
  <p:clrMapOvr>
    <a:masterClrMapping/>
  </p:clrMapOvr>
</p:sldLayout>
</file>

<file path=ppt/slideLayouts/slideLayout6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 bwMode="auto">
          <a:xfrm>
            <a:off x="0" y="0"/>
            <a:ext cx="13004800" cy="9753600"/>
          </a:xfrm>
          <a:prstGeom prst="rect">
            <a:avLst/>
          </a:prstGeom>
          <a:solidFill>
            <a:srgbClr val="0065A4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7843" tIns="63922" rIns="127843" bIns="63922" numCol="1" rtlCol="0" anchor="t" anchorCtr="0" compatLnSpc="1">
            <a:prstTxWarp prst="textNoShape">
              <a:avLst/>
            </a:prstTxWarp>
          </a:bodyPr>
          <a:lstStyle/>
          <a:p>
            <a:pPr defTabSz="903682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 dirty="0">
              <a:latin typeface="Arial" charset="0"/>
              <a:ea typeface="ヒラギノ角ゴ Pro W3" charset="-12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392" y="5641301"/>
            <a:ext cx="11704320" cy="3067419"/>
          </a:xfrm>
        </p:spPr>
        <p:txBody>
          <a:bodyPr/>
          <a:lstStyle>
            <a:lvl1pPr marL="0" indent="0">
              <a:spcAft>
                <a:spcPts val="0"/>
              </a:spcAft>
              <a:buFontTx/>
              <a:buNone/>
              <a:tabLst>
                <a:tab pos="1278854" algn="l"/>
              </a:tabLst>
              <a:defRPr sz="2800" b="1">
                <a:solidFill>
                  <a:srgbClr val="FFFFFF"/>
                </a:solidFill>
              </a:defRPr>
            </a:lvl1pPr>
            <a:lvl2pPr marL="0" indent="0">
              <a:spcAft>
                <a:spcPts val="0"/>
              </a:spcAft>
              <a:buFontTx/>
              <a:buNone/>
              <a:tabLst>
                <a:tab pos="959142" algn="l"/>
              </a:tabLst>
              <a:defRPr sz="1400" b="1">
                <a:solidFill>
                  <a:srgbClr val="FFFFFF"/>
                </a:solidFill>
              </a:defRPr>
            </a:lvl2pPr>
            <a:lvl3pPr marL="1278854" indent="-1278854">
              <a:spcAft>
                <a:spcPts val="0"/>
              </a:spcAft>
              <a:buFontTx/>
              <a:buNone/>
              <a:tabLst/>
              <a:defRPr sz="1400" b="0">
                <a:solidFill>
                  <a:srgbClr val="FFFFFF"/>
                </a:solidFill>
              </a:defRPr>
            </a:lvl3pPr>
            <a:lvl4pPr marL="1278854" indent="-1278854">
              <a:spcAft>
                <a:spcPts val="0"/>
              </a:spcAft>
              <a:buFontTx/>
              <a:buNone/>
              <a:tabLst/>
              <a:defRPr sz="1400">
                <a:solidFill>
                  <a:srgbClr val="FFFFFF"/>
                </a:solidFill>
              </a:defRPr>
            </a:lvl4pPr>
            <a:lvl5pPr marL="1278854" indent="-1278854">
              <a:spcAft>
                <a:spcPts val="0"/>
              </a:spcAft>
              <a:buFontTx/>
              <a:buNone/>
              <a:tabLst/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392" y="2061355"/>
            <a:ext cx="11704320" cy="3564278"/>
          </a:xfrm>
        </p:spPr>
        <p:txBody>
          <a:bodyPr anchor="t"/>
          <a:lstStyle>
            <a:lvl1pPr>
              <a:defRPr sz="71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Subtitle 8"/>
          <p:cNvSpPr txBox="1">
            <a:spLocks/>
          </p:cNvSpPr>
          <p:nvPr userDrawn="1"/>
        </p:nvSpPr>
        <p:spPr bwMode="auto">
          <a:xfrm>
            <a:off x="10747022" y="1046418"/>
            <a:ext cx="1596700" cy="2256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27843" tIns="63922" rIns="127843" bIns="63922" numCol="1" anchor="t" anchorCtr="0" compatLnSpc="1">
            <a:prstTxWarp prst="textNoShape">
              <a:avLst/>
            </a:prstTxWarp>
          </a:bodyPr>
          <a:lstStyle/>
          <a:p>
            <a:pPr algn="r" defTabSz="903682" eaLnBrk="0" fontAlgn="base">
              <a:spcBef>
                <a:spcPct val="20000"/>
              </a:spcBef>
              <a:spcAft>
                <a:spcPts val="853"/>
              </a:spcAft>
              <a:buClr>
                <a:srgbClr val="A3B222"/>
              </a:buClr>
              <a:defRPr/>
            </a:pPr>
            <a:r>
              <a:rPr lang="en-US" b="1" dirty="0">
                <a:latin typeface="Arial" charset="0"/>
                <a:ea typeface="ヒラギノ角ゴ Pro W3" charset="-128"/>
              </a:rPr>
              <a:t>February 2, 2016</a:t>
            </a:r>
          </a:p>
        </p:txBody>
      </p:sp>
      <p:sp>
        <p:nvSpPr>
          <p:cNvPr id="12" name="Rectangle 11"/>
          <p:cNvSpPr/>
          <p:nvPr userDrawn="1"/>
        </p:nvSpPr>
        <p:spPr bwMode="auto">
          <a:xfrm>
            <a:off x="650240" y="1589476"/>
            <a:ext cx="11704320" cy="245646"/>
          </a:xfrm>
          <a:prstGeom prst="rect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7843" tIns="63922" rIns="127843" bIns="63922" numCol="1" rtlCol="0" anchor="t" anchorCtr="0" compatLnSpc="1">
            <a:prstTxWarp prst="textNoShape">
              <a:avLst/>
            </a:prstTxWarp>
          </a:bodyPr>
          <a:lstStyle/>
          <a:p>
            <a:pPr defTabSz="903682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 dirty="0">
              <a:latin typeface="Arial" charset="0"/>
              <a:ea typeface="ヒラギノ角ゴ Pro W3" charset="-128"/>
            </a:endParaRPr>
          </a:p>
        </p:txBody>
      </p:sp>
      <p:pic>
        <p:nvPicPr>
          <p:cNvPr id="10" name="Picture 9" descr="CCRC_logo_reverse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17898" y="130048"/>
            <a:ext cx="4473651" cy="1509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7901876"/>
      </p:ext>
    </p:extLst>
  </p:cSld>
  <p:clrMapOvr>
    <a:masterClrMapping/>
  </p:clrMapOvr>
</p:sldLayout>
</file>

<file path=ppt/slideLayouts/slideLayout6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 bwMode="auto">
          <a:xfrm>
            <a:off x="0" y="0"/>
            <a:ext cx="13004800" cy="9753600"/>
          </a:xfrm>
          <a:prstGeom prst="rect">
            <a:avLst/>
          </a:prstGeom>
          <a:solidFill>
            <a:srgbClr val="0065A4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7843" tIns="63922" rIns="127843" bIns="63922" numCol="1" rtlCol="0" anchor="t" anchorCtr="0" compatLnSpc="1">
            <a:prstTxWarp prst="textNoShape">
              <a:avLst/>
            </a:prstTxWarp>
          </a:bodyPr>
          <a:lstStyle/>
          <a:p>
            <a:pPr defTabSz="903682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 dirty="0">
              <a:latin typeface="Arial" charset="0"/>
              <a:ea typeface="ヒラギノ角ゴ Pro W3" charset="-128"/>
            </a:endParaRPr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76392" y="1067928"/>
            <a:ext cx="11704320" cy="5477370"/>
          </a:xfrm>
        </p:spPr>
        <p:txBody>
          <a:bodyPr anchor="t"/>
          <a:lstStyle>
            <a:lvl1pPr>
              <a:spcBef>
                <a:spcPts val="0"/>
              </a:spcBef>
              <a:defRPr sz="85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76395" y="6545767"/>
            <a:ext cx="7610216" cy="1250809"/>
          </a:xfrm>
        </p:spPr>
        <p:txBody>
          <a:bodyPr/>
          <a:lstStyle>
            <a:lvl1pPr marL="0" indent="0">
              <a:spcAft>
                <a:spcPts val="853"/>
              </a:spcAft>
              <a:buFontTx/>
              <a:buNone/>
              <a:defRPr sz="28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8" name="Text Box 9"/>
          <p:cNvSpPr txBox="1">
            <a:spLocks noChangeArrowheads="1"/>
          </p:cNvSpPr>
          <p:nvPr userDrawn="1"/>
        </p:nvSpPr>
        <p:spPr bwMode="auto">
          <a:xfrm>
            <a:off x="8351972" y="412880"/>
            <a:ext cx="4132638" cy="2845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27843" tIns="63922" rIns="127843" bIns="63922">
            <a:prstTxWarp prst="textNoShape">
              <a:avLst/>
            </a:prstTxWarp>
            <a:spAutoFit/>
          </a:bodyPr>
          <a:lstStyle/>
          <a:p>
            <a:pPr algn="r" defTabSz="903682" eaLnBrk="0" fontAlgn="base">
              <a:spcBef>
                <a:spcPts val="327"/>
              </a:spcBef>
              <a:spcAft>
                <a:spcPct val="0"/>
              </a:spcAft>
              <a:defRPr/>
            </a:pPr>
            <a:r>
              <a:rPr lang="en-US" sz="1000" b="1" kern="1200" dirty="0">
                <a:latin typeface="Arial" charset="0"/>
                <a:ea typeface="ヒラギノ角ゴ Pro W3" charset="-128"/>
              </a:rPr>
              <a:t>CCRC/ February 2, 2016</a:t>
            </a:r>
            <a:endParaRPr lang="en-US" sz="1000" kern="1200" dirty="0">
              <a:latin typeface="Arial" charset="0"/>
              <a:ea typeface="ヒラギノ角ゴ Pro W3" charset="-128"/>
            </a:endParaRPr>
          </a:p>
        </p:txBody>
      </p:sp>
      <p:sp>
        <p:nvSpPr>
          <p:cNvPr id="9" name="Text Box 9"/>
          <p:cNvSpPr txBox="1">
            <a:spLocks noChangeArrowheads="1"/>
          </p:cNvSpPr>
          <p:nvPr userDrawn="1"/>
        </p:nvSpPr>
        <p:spPr bwMode="auto">
          <a:xfrm>
            <a:off x="520192" y="398430"/>
            <a:ext cx="4623929" cy="2845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27843" tIns="63922" rIns="127843" bIns="63922">
            <a:prstTxWarp prst="textNoShape">
              <a:avLst/>
            </a:prstTxWarp>
            <a:spAutoFit/>
          </a:bodyPr>
          <a:lstStyle/>
          <a:p>
            <a:pPr defTabSz="903682" eaLnBrk="0" fontAlgn="base">
              <a:spcBef>
                <a:spcPts val="327"/>
              </a:spcBef>
              <a:spcAft>
                <a:spcPct val="0"/>
              </a:spcAft>
              <a:defRPr/>
            </a:pPr>
            <a:r>
              <a:rPr lang="en-US" sz="1000" b="1" kern="1200" dirty="0">
                <a:latin typeface="Arial" charset="0"/>
                <a:ea typeface="ヒラギノ角ゴ Pro W3" charset="-128"/>
              </a:rPr>
              <a:t>COMMUNITY COLLEGE RESEARCH CENTER</a:t>
            </a:r>
            <a:endParaRPr lang="en-US" sz="1000" kern="1200" dirty="0">
              <a:latin typeface="Arial" charset="0"/>
              <a:ea typeface="ヒラギノ角ゴ Pro W3" charset="-128"/>
            </a:endParaRPr>
          </a:p>
        </p:txBody>
      </p:sp>
      <p:sp>
        <p:nvSpPr>
          <p:cNvPr id="10" name="Rectangle 9"/>
          <p:cNvSpPr/>
          <p:nvPr userDrawn="1"/>
        </p:nvSpPr>
        <p:spPr bwMode="auto">
          <a:xfrm>
            <a:off x="650240" y="751389"/>
            <a:ext cx="11704320" cy="245646"/>
          </a:xfrm>
          <a:prstGeom prst="rect">
            <a:avLst/>
          </a:prstGeom>
          <a:solidFill>
            <a:srgbClr val="14131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7843" tIns="63922" rIns="127843" bIns="63922" numCol="1" rtlCol="0" anchor="t" anchorCtr="0" compatLnSpc="1">
            <a:prstTxWarp prst="textNoShape">
              <a:avLst/>
            </a:prstTxWarp>
          </a:bodyPr>
          <a:lstStyle/>
          <a:p>
            <a:pPr defTabSz="903682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>
              <a:latin typeface="Arial" charset="0"/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567050685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 bwMode="auto">
          <a:xfrm>
            <a:off x="0" y="0"/>
            <a:ext cx="13004800" cy="9753600"/>
          </a:xfrm>
          <a:prstGeom prst="rect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2986" tIns="61561" rIns="122986" bIns="61561" numCol="1" rtlCol="0" anchor="t" anchorCtr="0" compatLnSpc="1">
            <a:prstTxWarp prst="textNoShape">
              <a:avLst/>
            </a:prstTxWarp>
          </a:bodyPr>
          <a:lstStyle/>
          <a:p>
            <a:pPr defTabSz="867168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 dirty="0">
              <a:latin typeface="Arial" charset="0"/>
              <a:ea typeface="ヒラギノ角ゴ Pro W3" charset="-128"/>
            </a:endParaRPr>
          </a:p>
        </p:txBody>
      </p:sp>
      <p:sp>
        <p:nvSpPr>
          <p:cNvPr id="5" name="Text Box 9"/>
          <p:cNvSpPr txBox="1">
            <a:spLocks noChangeArrowheads="1"/>
          </p:cNvSpPr>
          <p:nvPr userDrawn="1"/>
        </p:nvSpPr>
        <p:spPr bwMode="auto">
          <a:xfrm>
            <a:off x="6728179" y="412843"/>
            <a:ext cx="5756430" cy="2831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22986" tIns="61561" rIns="122986" bIns="61561">
            <a:prstTxWarp prst="textNoShape">
              <a:avLst/>
            </a:prstTxWarp>
            <a:spAutoFit/>
          </a:bodyPr>
          <a:lstStyle/>
          <a:p>
            <a:pPr algn="r" defTabSz="867168" eaLnBrk="0" fontAlgn="base">
              <a:spcBef>
                <a:spcPts val="327"/>
              </a:spcBef>
              <a:spcAft>
                <a:spcPct val="0"/>
              </a:spcAft>
              <a:defRPr/>
            </a:pPr>
            <a:r>
              <a:rPr lang="en-US" sz="1000" b="1" kern="1200" dirty="0">
                <a:solidFill>
                  <a:srgbClr val="FFFFFF"/>
                </a:solidFill>
                <a:latin typeface="Arial" charset="0"/>
                <a:ea typeface="ヒラギノ角ゴ Pro W3" charset="-128"/>
              </a:rPr>
              <a:t>OHIO STUDENT SUCCESS LEADERSHIP INSTITUTE MEETING / SEPTEMBER 15, 2016</a:t>
            </a:r>
            <a:endParaRPr lang="en-US" sz="1000" kern="1200" dirty="0">
              <a:solidFill>
                <a:srgbClr val="FFFFFF"/>
              </a:solidFill>
              <a:latin typeface="Arial" charset="0"/>
              <a:ea typeface="ヒラギノ角ゴ Pro W3" charset="-128"/>
            </a:endParaRPr>
          </a:p>
        </p:txBody>
      </p:sp>
      <p:sp>
        <p:nvSpPr>
          <p:cNvPr id="6" name="Text Box 9"/>
          <p:cNvSpPr txBox="1">
            <a:spLocks noChangeArrowheads="1"/>
          </p:cNvSpPr>
          <p:nvPr userDrawn="1"/>
        </p:nvSpPr>
        <p:spPr bwMode="auto">
          <a:xfrm>
            <a:off x="520199" y="398393"/>
            <a:ext cx="4623929" cy="2831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22986" tIns="61561" rIns="122986" bIns="61561">
            <a:prstTxWarp prst="textNoShape">
              <a:avLst/>
            </a:prstTxWarp>
            <a:spAutoFit/>
          </a:bodyPr>
          <a:lstStyle/>
          <a:p>
            <a:pPr defTabSz="867168" eaLnBrk="0" fontAlgn="base">
              <a:spcBef>
                <a:spcPts val="327"/>
              </a:spcBef>
              <a:spcAft>
                <a:spcPct val="0"/>
              </a:spcAft>
              <a:defRPr/>
            </a:pPr>
            <a:r>
              <a:rPr lang="en-US" sz="1000" b="1" kern="1200" dirty="0">
                <a:solidFill>
                  <a:srgbClr val="FFFFFF"/>
                </a:solidFill>
                <a:latin typeface="Arial" charset="0"/>
                <a:ea typeface="ヒラギノ角ゴ Pro W3" charset="-128"/>
              </a:rPr>
              <a:t>COMMUNITY COLLEGE RESEARCH CENTER</a:t>
            </a:r>
            <a:endParaRPr lang="en-US" sz="1000" kern="1200" dirty="0">
              <a:solidFill>
                <a:srgbClr val="FFFFFF"/>
              </a:solidFill>
              <a:latin typeface="Arial" charset="0"/>
              <a:ea typeface="ヒラギノ角ゴ Pro W3" charset="-128"/>
            </a:endParaRPr>
          </a:p>
        </p:txBody>
      </p:sp>
      <p:sp>
        <p:nvSpPr>
          <p:cNvPr id="7" name="Rectangle 6"/>
          <p:cNvSpPr/>
          <p:nvPr userDrawn="1"/>
        </p:nvSpPr>
        <p:spPr bwMode="auto">
          <a:xfrm>
            <a:off x="650240" y="751389"/>
            <a:ext cx="11704320" cy="245646"/>
          </a:xfrm>
          <a:prstGeom prst="rect">
            <a:avLst/>
          </a:prstGeom>
          <a:solidFill>
            <a:srgbClr val="42BECA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2986" tIns="61561" rIns="122986" bIns="61561" numCol="1" rtlCol="0" anchor="t" anchorCtr="0" compatLnSpc="1">
            <a:prstTxWarp prst="textNoShape">
              <a:avLst/>
            </a:prstTxWarp>
          </a:bodyPr>
          <a:lstStyle/>
          <a:p>
            <a:pPr defTabSz="867168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>
              <a:latin typeface="Arial" charset="0"/>
              <a:ea typeface="ヒラギノ角ゴ Pro W3" charset="-12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392" y="2856990"/>
            <a:ext cx="11704320" cy="6364678"/>
          </a:xfrm>
        </p:spPr>
        <p:txBody>
          <a:bodyPr/>
          <a:lstStyle>
            <a:lvl1pPr>
              <a:buClr>
                <a:schemeClr val="tx2"/>
              </a:buClr>
              <a:defRPr>
                <a:solidFill>
                  <a:srgbClr val="FFFFFF"/>
                </a:solidFill>
              </a:defRPr>
            </a:lvl1pPr>
            <a:lvl2pPr>
              <a:buClr>
                <a:schemeClr val="tx2"/>
              </a:buClr>
              <a:defRPr>
                <a:solidFill>
                  <a:srgbClr val="FFFFFF"/>
                </a:solidFill>
              </a:defRPr>
            </a:lvl2pPr>
            <a:lvl3pPr>
              <a:buClr>
                <a:schemeClr val="tx2"/>
              </a:buClr>
              <a:defRPr>
                <a:solidFill>
                  <a:srgbClr val="FFFFFF"/>
                </a:solidFill>
              </a:defRPr>
            </a:lvl3pPr>
            <a:lvl4pPr>
              <a:buClr>
                <a:schemeClr val="tx2"/>
              </a:buClr>
              <a:defRPr>
                <a:solidFill>
                  <a:srgbClr val="FFFFFF"/>
                </a:solidFill>
              </a:defRPr>
            </a:lvl4pPr>
            <a:lvl5pPr>
              <a:buClr>
                <a:schemeClr val="tx2"/>
              </a:buCl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392" y="1083733"/>
            <a:ext cx="11704320" cy="1625600"/>
          </a:xfrm>
        </p:spPr>
        <p:txBody>
          <a:bodyPr anchor="ctr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277812883"/>
      </p:ext>
    </p:extLst>
  </p:cSld>
  <p:clrMapOvr>
    <a:masterClrMapping/>
  </p:clrMapOvr>
</p:sldLayout>
</file>

<file path=ppt/slideLayouts/slideLayout6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462847" y="1068397"/>
            <a:ext cx="11971694" cy="5463371"/>
          </a:xfrm>
        </p:spPr>
        <p:txBody>
          <a:bodyPr anchor="t"/>
          <a:lstStyle>
            <a:lvl1pPr>
              <a:spcBef>
                <a:spcPts val="0"/>
              </a:spcBef>
              <a:defRPr sz="8500">
                <a:solidFill>
                  <a:srgbClr val="141313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br>
              <a:rPr lang="en-US" dirty="0"/>
            </a:br>
            <a:endParaRPr lang="en-US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76393" y="6529962"/>
            <a:ext cx="7784064" cy="1250809"/>
          </a:xfrm>
        </p:spPr>
        <p:txBody>
          <a:bodyPr/>
          <a:lstStyle>
            <a:lvl1pPr marL="0" indent="0">
              <a:spcAft>
                <a:spcPts val="853"/>
              </a:spcAft>
              <a:buFontTx/>
              <a:buNone/>
              <a:defRPr sz="2800" b="1">
                <a:solidFill>
                  <a:srgbClr val="141313"/>
                </a:solidFill>
              </a:defRPr>
            </a:lvl1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087537751"/>
      </p:ext>
    </p:extLst>
  </p:cSld>
  <p:clrMapOvr>
    <a:masterClrMapping/>
  </p:clrMapOvr>
</p:sldLayout>
</file>

<file path=ppt/slideLayouts/slideLayout6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392" y="2856990"/>
            <a:ext cx="11704320" cy="6364678"/>
          </a:xfrm>
        </p:spPr>
        <p:txBody>
          <a:bodyPr/>
          <a:lstStyle>
            <a:lvl1pPr>
              <a:buClr>
                <a:schemeClr val="bg2"/>
              </a:buClr>
              <a:defRPr/>
            </a:lvl1pPr>
            <a:lvl2pPr>
              <a:buClr>
                <a:schemeClr val="bg2"/>
              </a:buClr>
              <a:defRPr/>
            </a:lvl2pPr>
            <a:lvl3pPr>
              <a:buClr>
                <a:schemeClr val="bg2"/>
              </a:buClr>
              <a:defRPr/>
            </a:lvl3pPr>
            <a:lvl4pPr>
              <a:buClr>
                <a:schemeClr val="bg2"/>
              </a:buClr>
              <a:defRPr/>
            </a:lvl4pPr>
            <a:lvl5pPr>
              <a:buClr>
                <a:schemeClr val="bg2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392" y="1083733"/>
            <a:ext cx="11704320" cy="1625600"/>
          </a:xfrm>
        </p:spPr>
        <p:txBody>
          <a:bodyPr anchor="ctr"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819596362"/>
      </p:ext>
    </p:extLst>
  </p:cSld>
  <p:clrMapOvr>
    <a:masterClrMapping/>
  </p:clrMapOvr>
</p:sldLayout>
</file>

<file path=ppt/slideLayouts/slideLayout6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 bwMode="auto">
          <a:xfrm>
            <a:off x="0" y="0"/>
            <a:ext cx="13004800" cy="9753600"/>
          </a:xfrm>
          <a:prstGeom prst="rect">
            <a:avLst/>
          </a:prstGeom>
          <a:solidFill>
            <a:schemeClr val="bg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7843" tIns="63922" rIns="127843" bIns="63922" numCol="1" rtlCol="0" anchor="t" anchorCtr="0" compatLnSpc="1">
            <a:prstTxWarp prst="textNoShape">
              <a:avLst/>
            </a:prstTxWarp>
          </a:bodyPr>
          <a:lstStyle/>
          <a:p>
            <a:pPr defTabSz="903682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 dirty="0">
              <a:latin typeface="Arial" charset="0"/>
              <a:ea typeface="ヒラギノ角ゴ Pro W3" charset="-128"/>
            </a:endParaRPr>
          </a:p>
        </p:txBody>
      </p:sp>
      <p:sp>
        <p:nvSpPr>
          <p:cNvPr id="5" name="Text Box 9"/>
          <p:cNvSpPr txBox="1">
            <a:spLocks noChangeArrowheads="1"/>
          </p:cNvSpPr>
          <p:nvPr userDrawn="1"/>
        </p:nvSpPr>
        <p:spPr bwMode="auto">
          <a:xfrm>
            <a:off x="8351972" y="412880"/>
            <a:ext cx="4132638" cy="2845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27843" tIns="63922" rIns="127843" bIns="63922">
            <a:prstTxWarp prst="textNoShape">
              <a:avLst/>
            </a:prstTxWarp>
            <a:spAutoFit/>
          </a:bodyPr>
          <a:lstStyle/>
          <a:p>
            <a:pPr algn="r" defTabSz="903682" eaLnBrk="0" fontAlgn="base">
              <a:spcBef>
                <a:spcPts val="327"/>
              </a:spcBef>
              <a:spcAft>
                <a:spcPct val="0"/>
              </a:spcAft>
              <a:defRPr/>
            </a:pPr>
            <a:r>
              <a:rPr lang="en-US" sz="1000" b="1" kern="1200" dirty="0">
                <a:latin typeface="Arial" charset="0"/>
                <a:ea typeface="ヒラギノ角ゴ Pro W3" charset="-128"/>
              </a:rPr>
              <a:t>CCRC/ February 2, 2016</a:t>
            </a:r>
            <a:endParaRPr lang="en-US" sz="1000" kern="1200" dirty="0">
              <a:latin typeface="Arial" charset="0"/>
              <a:ea typeface="ヒラギノ角ゴ Pro W3" charset="-128"/>
            </a:endParaRPr>
          </a:p>
        </p:txBody>
      </p:sp>
      <p:sp>
        <p:nvSpPr>
          <p:cNvPr id="6" name="Text Box 9"/>
          <p:cNvSpPr txBox="1">
            <a:spLocks noChangeArrowheads="1"/>
          </p:cNvSpPr>
          <p:nvPr userDrawn="1"/>
        </p:nvSpPr>
        <p:spPr bwMode="auto">
          <a:xfrm>
            <a:off x="520192" y="398430"/>
            <a:ext cx="4623929" cy="2845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27843" tIns="63922" rIns="127843" bIns="63922">
            <a:prstTxWarp prst="textNoShape">
              <a:avLst/>
            </a:prstTxWarp>
            <a:spAutoFit/>
          </a:bodyPr>
          <a:lstStyle/>
          <a:p>
            <a:pPr defTabSz="903682" eaLnBrk="0" fontAlgn="base">
              <a:spcBef>
                <a:spcPts val="327"/>
              </a:spcBef>
              <a:spcAft>
                <a:spcPct val="0"/>
              </a:spcAft>
              <a:defRPr/>
            </a:pPr>
            <a:r>
              <a:rPr lang="en-US" sz="1000" b="1" kern="1200" dirty="0">
                <a:latin typeface="Arial" charset="0"/>
                <a:ea typeface="ヒラギノ角ゴ Pro W3" charset="-128"/>
              </a:rPr>
              <a:t>COMMUNITY COLLEGE RESEARCH CENTER</a:t>
            </a:r>
            <a:endParaRPr lang="en-US" sz="1000" kern="1200" dirty="0">
              <a:latin typeface="Arial" charset="0"/>
              <a:ea typeface="ヒラギノ角ゴ Pro W3" charset="-128"/>
            </a:endParaRPr>
          </a:p>
        </p:txBody>
      </p:sp>
      <p:sp>
        <p:nvSpPr>
          <p:cNvPr id="7" name="Rectangle 6"/>
          <p:cNvSpPr/>
          <p:nvPr userDrawn="1"/>
        </p:nvSpPr>
        <p:spPr bwMode="auto">
          <a:xfrm>
            <a:off x="650240" y="751389"/>
            <a:ext cx="11704320" cy="245646"/>
          </a:xfrm>
          <a:prstGeom prst="rect">
            <a:avLst/>
          </a:prstGeom>
          <a:solidFill>
            <a:srgbClr val="14131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7843" tIns="63922" rIns="127843" bIns="63922" numCol="1" rtlCol="0" anchor="t" anchorCtr="0" compatLnSpc="1">
            <a:prstTxWarp prst="textNoShape">
              <a:avLst/>
            </a:prstTxWarp>
          </a:bodyPr>
          <a:lstStyle/>
          <a:p>
            <a:pPr defTabSz="903682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>
              <a:latin typeface="Arial" charset="0"/>
              <a:ea typeface="ヒラギノ角ゴ Pro W3" charset="-12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392" y="2856990"/>
            <a:ext cx="11704320" cy="6364678"/>
          </a:xfrm>
        </p:spPr>
        <p:txBody>
          <a:bodyPr/>
          <a:lstStyle>
            <a:lvl1pPr>
              <a:buClr>
                <a:schemeClr val="tx1"/>
              </a:buClr>
              <a:defRPr>
                <a:solidFill>
                  <a:srgbClr val="FFFFFF"/>
                </a:solidFill>
              </a:defRPr>
            </a:lvl1pPr>
            <a:lvl2pPr>
              <a:buClr>
                <a:schemeClr val="tx1"/>
              </a:buClr>
              <a:defRPr>
                <a:solidFill>
                  <a:srgbClr val="FFFFFF"/>
                </a:solidFill>
              </a:defRPr>
            </a:lvl2pPr>
            <a:lvl3pPr>
              <a:buClr>
                <a:schemeClr val="tx1"/>
              </a:buClr>
              <a:defRPr>
                <a:solidFill>
                  <a:srgbClr val="FFFFFF"/>
                </a:solidFill>
              </a:defRPr>
            </a:lvl3pPr>
            <a:lvl4pPr>
              <a:buClr>
                <a:schemeClr val="tx1"/>
              </a:buClr>
              <a:defRPr>
                <a:solidFill>
                  <a:srgbClr val="FFFFFF"/>
                </a:solidFill>
              </a:defRPr>
            </a:lvl4pPr>
            <a:lvl5pPr>
              <a:buClr>
                <a:schemeClr val="tx1"/>
              </a:buCl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392" y="1083733"/>
            <a:ext cx="11704320" cy="1625600"/>
          </a:xfrm>
        </p:spPr>
        <p:txBody>
          <a:bodyPr anchor="ctr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676448437"/>
      </p:ext>
    </p:extLst>
  </p:cSld>
  <p:clrMapOvr>
    <a:masterClrMapping/>
  </p:clrMapOvr>
</p:sldLayout>
</file>

<file path=ppt/slideLayouts/slideLayout6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 bwMode="auto">
          <a:xfrm>
            <a:off x="0" y="0"/>
            <a:ext cx="13004800" cy="9753600"/>
          </a:xfrm>
          <a:prstGeom prst="rect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7843" tIns="63922" rIns="127843" bIns="63922" numCol="1" rtlCol="0" anchor="t" anchorCtr="0" compatLnSpc="1">
            <a:prstTxWarp prst="textNoShape">
              <a:avLst/>
            </a:prstTxWarp>
          </a:bodyPr>
          <a:lstStyle/>
          <a:p>
            <a:pPr defTabSz="903682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 dirty="0">
              <a:latin typeface="Arial" charset="0"/>
              <a:ea typeface="ヒラギノ角ゴ Pro W3" charset="-128"/>
            </a:endParaRPr>
          </a:p>
        </p:txBody>
      </p:sp>
      <p:sp>
        <p:nvSpPr>
          <p:cNvPr id="6" name="Text Box 9"/>
          <p:cNvSpPr txBox="1">
            <a:spLocks noChangeArrowheads="1"/>
          </p:cNvSpPr>
          <p:nvPr userDrawn="1"/>
        </p:nvSpPr>
        <p:spPr bwMode="auto">
          <a:xfrm>
            <a:off x="520192" y="398430"/>
            <a:ext cx="4623929" cy="2845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27843" tIns="63922" rIns="127843" bIns="63922">
            <a:prstTxWarp prst="textNoShape">
              <a:avLst/>
            </a:prstTxWarp>
            <a:spAutoFit/>
          </a:bodyPr>
          <a:lstStyle/>
          <a:p>
            <a:pPr defTabSz="903682" eaLnBrk="0" fontAlgn="base">
              <a:spcBef>
                <a:spcPts val="327"/>
              </a:spcBef>
              <a:spcAft>
                <a:spcPct val="0"/>
              </a:spcAft>
              <a:defRPr/>
            </a:pPr>
            <a:r>
              <a:rPr lang="en-US" sz="1000" b="1" kern="1200" dirty="0">
                <a:solidFill>
                  <a:srgbClr val="FFFFFF"/>
                </a:solidFill>
                <a:latin typeface="Arial" charset="0"/>
                <a:ea typeface="ヒラギノ角ゴ Pro W3" charset="-128"/>
              </a:rPr>
              <a:t>COMMUNITY COLLEGE RESEARCH CENTER</a:t>
            </a:r>
            <a:endParaRPr lang="en-US" sz="1000" kern="1200" dirty="0">
              <a:solidFill>
                <a:srgbClr val="FFFFFF"/>
              </a:solidFill>
              <a:latin typeface="Arial" charset="0"/>
              <a:ea typeface="ヒラギノ角ゴ Pro W3" charset="-128"/>
            </a:endParaRPr>
          </a:p>
        </p:txBody>
      </p:sp>
      <p:sp>
        <p:nvSpPr>
          <p:cNvPr id="7" name="Rectangle 6"/>
          <p:cNvSpPr/>
          <p:nvPr userDrawn="1"/>
        </p:nvSpPr>
        <p:spPr bwMode="auto">
          <a:xfrm>
            <a:off x="650240" y="751389"/>
            <a:ext cx="11704320" cy="245646"/>
          </a:xfrm>
          <a:prstGeom prst="rect">
            <a:avLst/>
          </a:prstGeom>
          <a:solidFill>
            <a:srgbClr val="0065A4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7843" tIns="63922" rIns="127843" bIns="63922" numCol="1" rtlCol="0" anchor="t" anchorCtr="0" compatLnSpc="1">
            <a:prstTxWarp prst="textNoShape">
              <a:avLst/>
            </a:prstTxWarp>
          </a:bodyPr>
          <a:lstStyle/>
          <a:p>
            <a:pPr defTabSz="903682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>
              <a:latin typeface="Arial" charset="0"/>
              <a:ea typeface="ヒラギノ角ゴ Pro W3" charset="-12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392" y="2856990"/>
            <a:ext cx="11704320" cy="6364678"/>
          </a:xfrm>
        </p:spPr>
        <p:txBody>
          <a:bodyPr/>
          <a:lstStyle>
            <a:lvl1pPr>
              <a:buClr>
                <a:schemeClr val="accent4"/>
              </a:buClr>
              <a:defRPr>
                <a:solidFill>
                  <a:srgbClr val="FFFFFF"/>
                </a:solidFill>
              </a:defRPr>
            </a:lvl1pPr>
            <a:lvl2pPr>
              <a:buClr>
                <a:schemeClr val="accent4"/>
              </a:buClr>
              <a:defRPr>
                <a:solidFill>
                  <a:srgbClr val="FFFFFF"/>
                </a:solidFill>
              </a:defRPr>
            </a:lvl2pPr>
            <a:lvl3pPr>
              <a:buClr>
                <a:schemeClr val="accent4"/>
              </a:buClr>
              <a:defRPr>
                <a:solidFill>
                  <a:srgbClr val="FFFFFF"/>
                </a:solidFill>
              </a:defRPr>
            </a:lvl3pPr>
            <a:lvl4pPr>
              <a:buClr>
                <a:schemeClr val="accent4"/>
              </a:buClr>
              <a:defRPr>
                <a:solidFill>
                  <a:srgbClr val="FFFFFF"/>
                </a:solidFill>
              </a:defRPr>
            </a:lvl4pPr>
            <a:lvl5pPr>
              <a:buClr>
                <a:schemeClr val="accent4"/>
              </a:buCl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392" y="1083733"/>
            <a:ext cx="11704320" cy="1625600"/>
          </a:xfrm>
        </p:spPr>
        <p:txBody>
          <a:bodyPr anchor="ctr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072985792"/>
      </p:ext>
    </p:extLst>
  </p:cSld>
  <p:clrMapOvr>
    <a:masterClrMapping/>
  </p:clrMapOvr>
</p:sldLayout>
</file>

<file path=ppt/slideLayouts/slideLayout6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859" y="1083733"/>
            <a:ext cx="11704321" cy="1625600"/>
          </a:xfrm>
        </p:spPr>
        <p:txBody>
          <a:bodyPr anchor="ctr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476395" y="2847976"/>
            <a:ext cx="5659496" cy="6431959"/>
          </a:xfrm>
          <a:ln>
            <a:noFill/>
          </a:ln>
        </p:spPr>
        <p:txBody>
          <a:bodyPr/>
          <a:lstStyle>
            <a:lvl1pPr>
              <a:spcBef>
                <a:spcPts val="614"/>
              </a:spcBef>
              <a:buClr>
                <a:schemeClr val="bg2"/>
              </a:buClr>
              <a:defRPr/>
            </a:lvl1pPr>
            <a:lvl2pPr>
              <a:spcBef>
                <a:spcPts val="614"/>
              </a:spcBef>
              <a:buClr>
                <a:schemeClr val="bg2"/>
              </a:buClr>
              <a:defRPr/>
            </a:lvl2pPr>
            <a:lvl3pPr>
              <a:spcBef>
                <a:spcPts val="614"/>
              </a:spcBef>
              <a:buClr>
                <a:schemeClr val="bg2"/>
              </a:buClr>
              <a:defRPr/>
            </a:lvl3pPr>
            <a:lvl4pPr>
              <a:spcBef>
                <a:spcPts val="614"/>
              </a:spcBef>
              <a:buClr>
                <a:schemeClr val="bg2"/>
              </a:buClr>
              <a:defRPr/>
            </a:lvl4pPr>
            <a:lvl5pPr>
              <a:spcBef>
                <a:spcPts val="614"/>
              </a:spcBef>
              <a:buClr>
                <a:schemeClr val="bg2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6521222" y="2847976"/>
            <a:ext cx="5659496" cy="6431959"/>
          </a:xfrm>
          <a:ln>
            <a:noFill/>
          </a:ln>
        </p:spPr>
        <p:txBody>
          <a:bodyPr/>
          <a:lstStyle>
            <a:lvl1pPr>
              <a:spcBef>
                <a:spcPts val="614"/>
              </a:spcBef>
              <a:buClr>
                <a:schemeClr val="bg2"/>
              </a:buClr>
              <a:defRPr/>
            </a:lvl1pPr>
            <a:lvl2pPr>
              <a:spcBef>
                <a:spcPts val="614"/>
              </a:spcBef>
              <a:buClr>
                <a:schemeClr val="bg2"/>
              </a:buClr>
              <a:defRPr/>
            </a:lvl2pPr>
            <a:lvl3pPr>
              <a:spcBef>
                <a:spcPts val="614"/>
              </a:spcBef>
              <a:buClr>
                <a:schemeClr val="bg2"/>
              </a:buClr>
              <a:defRPr/>
            </a:lvl3pPr>
            <a:lvl4pPr>
              <a:spcBef>
                <a:spcPts val="614"/>
              </a:spcBef>
              <a:buClr>
                <a:schemeClr val="bg2"/>
              </a:buClr>
              <a:defRPr/>
            </a:lvl4pPr>
            <a:lvl5pPr>
              <a:spcBef>
                <a:spcPts val="614"/>
              </a:spcBef>
              <a:buClr>
                <a:schemeClr val="bg2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283047675"/>
      </p:ext>
    </p:extLst>
  </p:cSld>
  <p:clrMapOvr>
    <a:masterClrMapping/>
  </p:clrMapOvr>
</p:sldLayout>
</file>

<file path=ppt/slideLayouts/slideLayout6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 bwMode="auto">
          <a:xfrm>
            <a:off x="476398" y="3384413"/>
            <a:ext cx="5660250" cy="5449374"/>
          </a:xfrm>
          <a:prstGeom prst="rect">
            <a:avLst/>
          </a:prstGeom>
          <a:noFill/>
          <a:ln w="3175" cap="flat" cmpd="sng" algn="ctr">
            <a:solidFill>
              <a:srgbClr val="14131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127843" tIns="63922" rIns="127843" bIns="63922">
            <a:prstTxWarp prst="textNoShape">
              <a:avLst/>
            </a:prstTxWarp>
          </a:bodyPr>
          <a:lstStyle/>
          <a:p>
            <a:pPr defTabSz="903682" eaLnBrk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3400" kern="1200">
              <a:latin typeface="Arial" charset="0"/>
              <a:ea typeface="ヒラギノ角ゴ Pro W3" charset="-128"/>
            </a:endParaRPr>
          </a:p>
        </p:txBody>
      </p:sp>
      <p:sp>
        <p:nvSpPr>
          <p:cNvPr id="10" name="Rectangle 9"/>
          <p:cNvSpPr/>
          <p:nvPr userDrawn="1"/>
        </p:nvSpPr>
        <p:spPr bwMode="auto">
          <a:xfrm>
            <a:off x="6520467" y="3006457"/>
            <a:ext cx="5660248" cy="5827325"/>
          </a:xfrm>
          <a:prstGeom prst="rect">
            <a:avLst/>
          </a:prstGeom>
          <a:noFill/>
          <a:ln w="3175" cap="flat" cmpd="sng" algn="ctr">
            <a:solidFill>
              <a:srgbClr val="14131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127843" tIns="63922" rIns="127843" bIns="63922">
            <a:prstTxWarp prst="textNoShape">
              <a:avLst/>
            </a:prstTxWarp>
          </a:bodyPr>
          <a:lstStyle/>
          <a:p>
            <a:pPr defTabSz="903682" eaLnBrk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3400" kern="1200">
              <a:latin typeface="Arial" charset="0"/>
              <a:ea typeface="ヒラギノ角ゴ Pro W3" charset="-128"/>
            </a:endParaRP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6521222" y="3435133"/>
            <a:ext cx="5659496" cy="5396841"/>
          </a:xfrm>
          <a:ln>
            <a:noFill/>
          </a:ln>
        </p:spPr>
        <p:txBody>
          <a:bodyPr/>
          <a:lstStyle>
            <a:lvl1pPr>
              <a:buClr>
                <a:schemeClr val="bg2"/>
              </a:buClr>
              <a:defRPr/>
            </a:lvl1pPr>
            <a:lvl2pPr>
              <a:buClr>
                <a:schemeClr val="bg2"/>
              </a:buClr>
              <a:defRPr/>
            </a:lvl2pPr>
            <a:lvl3pPr>
              <a:buClr>
                <a:schemeClr val="bg2"/>
              </a:buClr>
              <a:defRPr/>
            </a:lvl3pPr>
            <a:lvl4pPr>
              <a:buClr>
                <a:schemeClr val="bg2"/>
              </a:buClr>
              <a:defRPr/>
            </a:lvl4pPr>
            <a:lvl5pPr>
              <a:buClr>
                <a:schemeClr val="bg2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859" y="1083733"/>
            <a:ext cx="11718771" cy="1625600"/>
          </a:xfrm>
        </p:spPr>
        <p:txBody>
          <a:bodyPr anchor="ctr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476395" y="3435133"/>
            <a:ext cx="5659496" cy="5411291"/>
          </a:xfrm>
          <a:ln>
            <a:noFill/>
          </a:ln>
        </p:spPr>
        <p:txBody>
          <a:bodyPr/>
          <a:lstStyle>
            <a:lvl1pPr>
              <a:buClr>
                <a:schemeClr val="bg2"/>
              </a:buClr>
              <a:defRPr/>
            </a:lvl1pPr>
            <a:lvl2pPr>
              <a:buClr>
                <a:schemeClr val="bg2"/>
              </a:buClr>
              <a:defRPr/>
            </a:lvl2pPr>
            <a:lvl3pPr>
              <a:buClr>
                <a:schemeClr val="bg2"/>
              </a:buClr>
              <a:defRPr/>
            </a:lvl3pPr>
            <a:lvl4pPr>
              <a:buClr>
                <a:schemeClr val="bg2"/>
              </a:buClr>
              <a:defRPr/>
            </a:lvl4pPr>
            <a:lvl5pPr>
              <a:buClr>
                <a:schemeClr val="bg2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476395" y="3006462"/>
            <a:ext cx="5659496" cy="435750"/>
          </a:xfrm>
          <a:solidFill>
            <a:srgbClr val="0065A4"/>
          </a:solidFill>
          <a:ln>
            <a:noFill/>
          </a:ln>
        </p:spPr>
        <p:txBody>
          <a:bodyPr anchor="ctr"/>
          <a:lstStyle>
            <a:lvl1pPr marL="397529" indent="-155424" algn="l">
              <a:buFontTx/>
              <a:buNone/>
              <a:defRPr sz="17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2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6521222" y="3006462"/>
            <a:ext cx="5659496" cy="435750"/>
          </a:xfrm>
          <a:solidFill>
            <a:srgbClr val="0065A4"/>
          </a:solidFill>
          <a:ln>
            <a:noFill/>
          </a:ln>
        </p:spPr>
        <p:txBody>
          <a:bodyPr anchor="ctr"/>
          <a:lstStyle>
            <a:lvl1pPr marL="484076" indent="-328567" algn="l">
              <a:buFontTx/>
              <a:buNone/>
              <a:defRPr sz="17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8264604"/>
      </p:ext>
    </p:extLst>
  </p:cSld>
  <p:clrMapOvr>
    <a:masterClrMapping/>
  </p:clrMapOvr>
</p:sldLayout>
</file>

<file path=ppt/slideLayouts/slideLayout6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392" y="1083738"/>
            <a:ext cx="11697095" cy="1635082"/>
          </a:xfrm>
        </p:spPr>
        <p:txBody>
          <a:bodyPr anchor="ctr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Box 2"/>
          <p:cNvSpPr txBox="1"/>
          <p:nvPr userDrawn="1"/>
        </p:nvSpPr>
        <p:spPr>
          <a:xfrm>
            <a:off x="896353" y="4421637"/>
            <a:ext cx="262729" cy="656590"/>
          </a:xfrm>
          <a:prstGeom prst="rect">
            <a:avLst/>
          </a:prstGeom>
          <a:noFill/>
        </p:spPr>
        <p:txBody>
          <a:bodyPr wrap="none" lIns="127843" tIns="63922" rIns="127843" bIns="63922" rtlCol="0">
            <a:spAutoFit/>
          </a:bodyPr>
          <a:lstStyle/>
          <a:p>
            <a:pPr defTabSz="903682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 dirty="0">
              <a:latin typeface="Arial" charset="0"/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623181430"/>
      </p:ext>
    </p:extLst>
  </p:cSld>
  <p:clrMapOvr>
    <a:masterClrMapping/>
  </p:clrMapOvr>
</p:sldLayout>
</file>

<file path=ppt/slideLayouts/slideLayout6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859" y="1067933"/>
            <a:ext cx="11704321" cy="1635082"/>
          </a:xfrm>
        </p:spPr>
        <p:txBody>
          <a:bodyPr anchor="ctr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476395" y="2830671"/>
            <a:ext cx="5659496" cy="6012159"/>
          </a:xfrm>
          <a:ln>
            <a:noFill/>
          </a:ln>
        </p:spPr>
        <p:txBody>
          <a:bodyPr/>
          <a:lstStyle>
            <a:lvl1pPr>
              <a:buClr>
                <a:schemeClr val="bg2"/>
              </a:buClr>
              <a:defRPr/>
            </a:lvl1pPr>
            <a:lvl2pPr>
              <a:buClr>
                <a:schemeClr val="bg2"/>
              </a:buClr>
              <a:defRPr/>
            </a:lvl2pPr>
            <a:lvl3pPr>
              <a:buClr>
                <a:schemeClr val="bg2"/>
              </a:buClr>
              <a:defRPr/>
            </a:lvl3pPr>
            <a:lvl4pPr>
              <a:buClr>
                <a:schemeClr val="bg2"/>
              </a:buClr>
              <a:defRPr/>
            </a:lvl4pPr>
            <a:lvl5pPr>
              <a:buClr>
                <a:schemeClr val="bg2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Chart Placeholder 6"/>
          <p:cNvSpPr>
            <a:spLocks noGrp="1"/>
          </p:cNvSpPr>
          <p:nvPr>
            <p:ph type="chart" sz="quarter" idx="12"/>
          </p:nvPr>
        </p:nvSpPr>
        <p:spPr>
          <a:xfrm>
            <a:off x="6497892" y="2818160"/>
            <a:ext cx="5682826" cy="6024201"/>
          </a:xfrm>
        </p:spPr>
        <p:txBody>
          <a:bodyPr/>
          <a:lstStyle/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2305818103"/>
      </p:ext>
    </p:extLst>
  </p:cSld>
  <p:clrMapOvr>
    <a:masterClrMapping/>
  </p:clrMapOvr>
</p:sldLayout>
</file>

<file path=ppt/slideLayouts/slideLayout6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7" name="Chart Placeholder 6"/>
          <p:cNvSpPr>
            <a:spLocks noGrp="1"/>
          </p:cNvSpPr>
          <p:nvPr>
            <p:ph type="chart" sz="quarter" idx="12"/>
          </p:nvPr>
        </p:nvSpPr>
        <p:spPr>
          <a:xfrm>
            <a:off x="6497889" y="3131251"/>
            <a:ext cx="5682826" cy="5839367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6" name="Chart Placeholder 6"/>
          <p:cNvSpPr>
            <a:spLocks noGrp="1"/>
          </p:cNvSpPr>
          <p:nvPr>
            <p:ph type="chart" sz="quarter" idx="13"/>
          </p:nvPr>
        </p:nvSpPr>
        <p:spPr>
          <a:xfrm>
            <a:off x="476395" y="3131251"/>
            <a:ext cx="5682826" cy="5839367"/>
          </a:xfrm>
        </p:spPr>
        <p:txBody>
          <a:bodyPr/>
          <a:lstStyle/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1712798082"/>
      </p:ext>
    </p:extLst>
  </p:cSld>
  <p:clrMapOvr>
    <a:masterClrMapping/>
  </p:clrMapOvr>
</p:sldLayout>
</file>

<file path=ppt/slideLayouts/slideLayout6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94080" y="9040612"/>
            <a:ext cx="2926080" cy="519289"/>
          </a:xfrm>
          <a:prstGeom prst="rect">
            <a:avLst/>
          </a:prstGeom>
        </p:spPr>
        <p:txBody>
          <a:bodyPr lIns="127843" tIns="63922" rIns="127843" bIns="63922"/>
          <a:lstStyle/>
          <a:p>
            <a:pPr defTabSz="903682" eaLnBrk="0" fontAlgn="base">
              <a:spcBef>
                <a:spcPct val="0"/>
              </a:spcBef>
              <a:spcAft>
                <a:spcPct val="0"/>
              </a:spcAft>
            </a:pPr>
            <a:fld id="{4AC83CBC-2D19-4E1C-B4D0-6BC2AADAD67C}" type="datetimeFigureOut">
              <a:rPr lang="en-US" sz="2600" kern="1200" smtClean="0">
                <a:solidFill>
                  <a:prstClr val="black"/>
                </a:solidFill>
                <a:latin typeface="Palatino Linotype"/>
                <a:ea typeface="ＭＳ Ｐゴシック" panose="020B0600070205080204" pitchFamily="34" charset="-128"/>
              </a:rPr>
              <a:pPr defTabSz="903682" eaLnBrk="0" fontAlgn="base">
                <a:spcBef>
                  <a:spcPct val="0"/>
                </a:spcBef>
                <a:spcAft>
                  <a:spcPct val="0"/>
                </a:spcAft>
              </a:pPr>
              <a:t>3/19/18</a:t>
            </a:fld>
            <a:endParaRPr lang="en-US" sz="2600" kern="1200">
              <a:solidFill>
                <a:prstClr val="black"/>
              </a:solidFill>
              <a:latin typeface="Palatino Linotype"/>
              <a:ea typeface="ＭＳ Ｐゴシック" panose="020B0600070205080204" pitchFamily="34" charset="-128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307840" y="9040612"/>
            <a:ext cx="4389120" cy="519289"/>
          </a:xfrm>
          <a:prstGeom prst="rect">
            <a:avLst/>
          </a:prstGeom>
        </p:spPr>
        <p:txBody>
          <a:bodyPr lIns="127843" tIns="63922" rIns="127843" bIns="63922"/>
          <a:lstStyle/>
          <a:p>
            <a:pPr defTabSz="903682" eaLnBrk="0" fontAlgn="base">
              <a:spcBef>
                <a:spcPct val="0"/>
              </a:spcBef>
              <a:spcAft>
                <a:spcPct val="0"/>
              </a:spcAft>
            </a:pPr>
            <a:endParaRPr lang="en-US" sz="2600" kern="1200">
              <a:solidFill>
                <a:prstClr val="black"/>
              </a:solidFill>
              <a:latin typeface="Palatino Linotype"/>
              <a:ea typeface="ＭＳ Ｐゴシック" panose="020B0600070205080204" pitchFamily="34" charset="-12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9184640" y="9040612"/>
            <a:ext cx="2926080" cy="519289"/>
          </a:xfrm>
          <a:prstGeom prst="rect">
            <a:avLst/>
          </a:prstGeom>
        </p:spPr>
        <p:txBody>
          <a:bodyPr lIns="127843" tIns="63922" rIns="127843" bIns="63922"/>
          <a:lstStyle/>
          <a:p>
            <a:pPr defTabSz="903682" eaLnBrk="0" fontAlgn="base">
              <a:spcBef>
                <a:spcPct val="0"/>
              </a:spcBef>
              <a:spcAft>
                <a:spcPct val="0"/>
              </a:spcAft>
            </a:pPr>
            <a:fld id="{8FA36096-121A-4914-8E8E-0CB8FB3D1CE6}" type="slidenum">
              <a:rPr lang="en-US" sz="2600" kern="1200" smtClean="0">
                <a:solidFill>
                  <a:prstClr val="black"/>
                </a:solidFill>
                <a:latin typeface="Palatino Linotype"/>
                <a:ea typeface="ＭＳ Ｐゴシック" panose="020B0600070205080204" pitchFamily="34" charset="-128"/>
              </a:rPr>
              <a:pPr defTabSz="903682" eaLnBrk="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sz="2600" kern="1200">
              <a:solidFill>
                <a:prstClr val="black"/>
              </a:solidFill>
              <a:latin typeface="Palatino Linotype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434341904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7717" y="1083733"/>
            <a:ext cx="11704321" cy="1625600"/>
          </a:xfrm>
        </p:spPr>
        <p:txBody>
          <a:bodyPr anchor="ctr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476395" y="2848807"/>
            <a:ext cx="5659496" cy="6431959"/>
          </a:xfrm>
          <a:ln>
            <a:noFill/>
          </a:ln>
        </p:spPr>
        <p:txBody>
          <a:bodyPr/>
          <a:lstStyle>
            <a:lvl1pPr>
              <a:spcBef>
                <a:spcPts val="614"/>
              </a:spcBef>
              <a:defRPr/>
            </a:lvl1pPr>
            <a:lvl2pPr>
              <a:spcBef>
                <a:spcPts val="614"/>
              </a:spcBef>
              <a:defRPr/>
            </a:lvl2pPr>
            <a:lvl3pPr>
              <a:spcBef>
                <a:spcPts val="614"/>
              </a:spcBef>
              <a:defRPr/>
            </a:lvl3pPr>
            <a:lvl4pPr>
              <a:spcBef>
                <a:spcPts val="614"/>
              </a:spcBef>
              <a:defRPr/>
            </a:lvl4pPr>
            <a:lvl5pPr>
              <a:spcBef>
                <a:spcPts val="614"/>
              </a:spcBef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6521219" y="2848807"/>
            <a:ext cx="5659496" cy="6431959"/>
          </a:xfrm>
          <a:ln>
            <a:noFill/>
          </a:ln>
        </p:spPr>
        <p:txBody>
          <a:bodyPr/>
          <a:lstStyle>
            <a:lvl1pPr>
              <a:spcBef>
                <a:spcPts val="614"/>
              </a:spcBef>
              <a:defRPr/>
            </a:lvl1pPr>
            <a:lvl2pPr>
              <a:spcBef>
                <a:spcPts val="614"/>
              </a:spcBef>
              <a:defRPr/>
            </a:lvl2pPr>
            <a:lvl3pPr>
              <a:spcBef>
                <a:spcPts val="614"/>
              </a:spcBef>
              <a:defRPr/>
            </a:lvl3pPr>
            <a:lvl4pPr>
              <a:spcBef>
                <a:spcPts val="614"/>
              </a:spcBef>
              <a:defRPr/>
            </a:lvl4pPr>
            <a:lvl5pPr>
              <a:spcBef>
                <a:spcPts val="614"/>
              </a:spcBef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811593137"/>
      </p:ext>
    </p:extLst>
  </p:cSld>
  <p:clrMapOvr>
    <a:masterClrMapping/>
  </p:clrMapOvr>
</p:sldLayout>
</file>

<file path=ppt/slideLayouts/slideLayout6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 bwMode="auto">
          <a:xfrm>
            <a:off x="0" y="0"/>
            <a:ext cx="13004800" cy="9753600"/>
          </a:xfrm>
          <a:prstGeom prst="rect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8059" tIns="64030" rIns="128059" bIns="64030" numCol="1" rtlCol="0" anchor="t" anchorCtr="0" compatLnSpc="1">
            <a:prstTxWarp prst="textNoShape">
              <a:avLst/>
            </a:prstTxWarp>
          </a:bodyPr>
          <a:lstStyle/>
          <a:p>
            <a:pPr defTabSz="900775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 baseline="-25000" dirty="0">
              <a:latin typeface="Arial" charset="0"/>
              <a:ea typeface="ヒラギノ角ゴ Pro W3" charset="-12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392" y="5641252"/>
            <a:ext cx="11704320" cy="3067419"/>
          </a:xfrm>
        </p:spPr>
        <p:txBody>
          <a:bodyPr/>
          <a:lstStyle>
            <a:lvl1pPr marL="0" indent="0">
              <a:spcAft>
                <a:spcPts val="0"/>
              </a:spcAft>
              <a:buFontTx/>
              <a:buNone/>
              <a:tabLst>
                <a:tab pos="1280947" algn="l"/>
              </a:tabLst>
              <a:defRPr sz="2800" b="1">
                <a:solidFill>
                  <a:srgbClr val="FFFFFF"/>
                </a:solidFill>
              </a:defRPr>
            </a:lvl1pPr>
            <a:lvl2pPr marL="0" indent="0">
              <a:spcAft>
                <a:spcPts val="0"/>
              </a:spcAft>
              <a:buFontTx/>
              <a:buNone/>
              <a:tabLst>
                <a:tab pos="960717" algn="l"/>
              </a:tabLst>
              <a:defRPr sz="1400" b="1">
                <a:solidFill>
                  <a:srgbClr val="FFFFFF"/>
                </a:solidFill>
              </a:defRPr>
            </a:lvl2pPr>
            <a:lvl3pPr marL="1280947" indent="-1280947">
              <a:spcAft>
                <a:spcPts val="0"/>
              </a:spcAft>
              <a:buFontTx/>
              <a:buNone/>
              <a:tabLst/>
              <a:defRPr sz="1400" b="0">
                <a:solidFill>
                  <a:srgbClr val="FFFFFF"/>
                </a:solidFill>
              </a:defRPr>
            </a:lvl3pPr>
            <a:lvl4pPr marL="1280947" indent="-1280947">
              <a:spcAft>
                <a:spcPts val="0"/>
              </a:spcAft>
              <a:buFontTx/>
              <a:buNone/>
              <a:tabLst/>
              <a:defRPr sz="1400">
                <a:solidFill>
                  <a:srgbClr val="FFFFFF"/>
                </a:solidFill>
              </a:defRPr>
            </a:lvl4pPr>
            <a:lvl5pPr marL="1280947" indent="-1280947">
              <a:spcAft>
                <a:spcPts val="0"/>
              </a:spcAft>
              <a:buFontTx/>
              <a:buNone/>
              <a:tabLst/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392" y="2061355"/>
            <a:ext cx="11704320" cy="3564278"/>
          </a:xfrm>
        </p:spPr>
        <p:txBody>
          <a:bodyPr anchor="t"/>
          <a:lstStyle>
            <a:lvl1pPr>
              <a:defRPr sz="71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625" y="372594"/>
            <a:ext cx="5036776" cy="979614"/>
          </a:xfrm>
          <a:prstGeom prst="rect">
            <a:avLst/>
          </a:prstGeom>
        </p:spPr>
      </p:pic>
      <p:sp>
        <p:nvSpPr>
          <p:cNvPr id="12" name="Rectangle 11"/>
          <p:cNvSpPr/>
          <p:nvPr userDrawn="1"/>
        </p:nvSpPr>
        <p:spPr bwMode="auto">
          <a:xfrm>
            <a:off x="650240" y="1589476"/>
            <a:ext cx="11704320" cy="245646"/>
          </a:xfrm>
          <a:prstGeom prst="rect">
            <a:avLst/>
          </a:prstGeom>
          <a:solidFill>
            <a:schemeClr val="bg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8059" tIns="64030" rIns="128059" bIns="64030" numCol="1" rtlCol="0" anchor="t" anchorCtr="0" compatLnSpc="1">
            <a:prstTxWarp prst="textNoShape">
              <a:avLst/>
            </a:prstTxWarp>
          </a:bodyPr>
          <a:lstStyle/>
          <a:p>
            <a:pPr defTabSz="900775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 dirty="0">
              <a:latin typeface="Arial" charset="0"/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132181042"/>
      </p:ext>
    </p:extLst>
  </p:cSld>
  <p:clrMapOvr>
    <a:masterClrMapping/>
  </p:clrMapOvr>
</p:sldLayout>
</file>

<file path=ppt/slideLayouts/slideLayout63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 bwMode="auto">
          <a:xfrm>
            <a:off x="0" y="0"/>
            <a:ext cx="13004800" cy="9753600"/>
          </a:xfrm>
          <a:prstGeom prst="rect">
            <a:avLst/>
          </a:prstGeom>
          <a:solidFill>
            <a:srgbClr val="0065A4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8059" tIns="64030" rIns="128059" bIns="64030" numCol="1" rtlCol="0" anchor="t" anchorCtr="0" compatLnSpc="1">
            <a:prstTxWarp prst="textNoShape">
              <a:avLst/>
            </a:prstTxWarp>
          </a:bodyPr>
          <a:lstStyle/>
          <a:p>
            <a:pPr defTabSz="900775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 dirty="0">
              <a:latin typeface="Arial" charset="0"/>
              <a:ea typeface="ヒラギノ角ゴ Pro W3" charset="-12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392" y="5641252"/>
            <a:ext cx="11704320" cy="3067419"/>
          </a:xfrm>
        </p:spPr>
        <p:txBody>
          <a:bodyPr/>
          <a:lstStyle>
            <a:lvl1pPr marL="0" indent="0">
              <a:spcAft>
                <a:spcPts val="0"/>
              </a:spcAft>
              <a:buFontTx/>
              <a:buNone/>
              <a:tabLst>
                <a:tab pos="1280947" algn="l"/>
              </a:tabLst>
              <a:defRPr sz="2800" b="1">
                <a:solidFill>
                  <a:srgbClr val="FFFFFF"/>
                </a:solidFill>
              </a:defRPr>
            </a:lvl1pPr>
            <a:lvl2pPr marL="0" indent="0">
              <a:spcAft>
                <a:spcPts val="0"/>
              </a:spcAft>
              <a:buFontTx/>
              <a:buNone/>
              <a:tabLst>
                <a:tab pos="960717" algn="l"/>
              </a:tabLst>
              <a:defRPr sz="1400" b="1">
                <a:solidFill>
                  <a:srgbClr val="FFFFFF"/>
                </a:solidFill>
              </a:defRPr>
            </a:lvl2pPr>
            <a:lvl3pPr marL="1280947" indent="-1280947">
              <a:spcAft>
                <a:spcPts val="0"/>
              </a:spcAft>
              <a:buFontTx/>
              <a:buNone/>
              <a:tabLst/>
              <a:defRPr sz="1400" b="0">
                <a:solidFill>
                  <a:srgbClr val="FFFFFF"/>
                </a:solidFill>
              </a:defRPr>
            </a:lvl3pPr>
            <a:lvl4pPr marL="1280947" indent="-1280947">
              <a:spcAft>
                <a:spcPts val="0"/>
              </a:spcAft>
              <a:buFontTx/>
              <a:buNone/>
              <a:tabLst/>
              <a:defRPr sz="1400">
                <a:solidFill>
                  <a:srgbClr val="FFFFFF"/>
                </a:solidFill>
              </a:defRPr>
            </a:lvl4pPr>
            <a:lvl5pPr marL="1280947" indent="-1280947">
              <a:spcAft>
                <a:spcPts val="0"/>
              </a:spcAft>
              <a:buFontTx/>
              <a:buNone/>
              <a:tabLst/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392" y="2061355"/>
            <a:ext cx="11704320" cy="3564278"/>
          </a:xfrm>
        </p:spPr>
        <p:txBody>
          <a:bodyPr anchor="t"/>
          <a:lstStyle>
            <a:lvl1pPr>
              <a:defRPr sz="71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Subtitle 8"/>
          <p:cNvSpPr txBox="1">
            <a:spLocks/>
          </p:cNvSpPr>
          <p:nvPr userDrawn="1"/>
        </p:nvSpPr>
        <p:spPr bwMode="auto">
          <a:xfrm>
            <a:off x="10747022" y="1046370"/>
            <a:ext cx="1596700" cy="2256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28059" tIns="64030" rIns="128059" bIns="64030" numCol="1" anchor="t" anchorCtr="0" compatLnSpc="1">
            <a:prstTxWarp prst="textNoShape">
              <a:avLst/>
            </a:prstTxWarp>
          </a:bodyPr>
          <a:lstStyle/>
          <a:p>
            <a:pPr algn="r" defTabSz="900775" eaLnBrk="0" fontAlgn="base">
              <a:spcBef>
                <a:spcPct val="20000"/>
              </a:spcBef>
              <a:spcAft>
                <a:spcPts val="853"/>
              </a:spcAft>
              <a:buClr>
                <a:srgbClr val="A3B222"/>
              </a:buClr>
              <a:defRPr/>
            </a:pPr>
            <a:r>
              <a:rPr lang="en-US" b="1" dirty="0">
                <a:latin typeface="Arial" charset="0"/>
                <a:ea typeface="ヒラギノ角ゴ Pro W3" charset="-128"/>
              </a:rPr>
              <a:t>MONTH XX, 2012</a:t>
            </a:r>
          </a:p>
        </p:txBody>
      </p:sp>
      <p:sp>
        <p:nvSpPr>
          <p:cNvPr id="12" name="Rectangle 11"/>
          <p:cNvSpPr/>
          <p:nvPr userDrawn="1"/>
        </p:nvSpPr>
        <p:spPr bwMode="auto">
          <a:xfrm>
            <a:off x="650240" y="1589476"/>
            <a:ext cx="11704320" cy="245646"/>
          </a:xfrm>
          <a:prstGeom prst="rect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8059" tIns="64030" rIns="128059" bIns="64030" numCol="1" rtlCol="0" anchor="t" anchorCtr="0" compatLnSpc="1">
            <a:prstTxWarp prst="textNoShape">
              <a:avLst/>
            </a:prstTxWarp>
          </a:bodyPr>
          <a:lstStyle/>
          <a:p>
            <a:pPr defTabSz="900775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 dirty="0">
              <a:latin typeface="Arial" charset="0"/>
              <a:ea typeface="ヒラギノ角ゴ Pro W3" charset="-128"/>
            </a:endParaRPr>
          </a:p>
        </p:txBody>
      </p:sp>
      <p:pic>
        <p:nvPicPr>
          <p:cNvPr id="10" name="Picture 9" descr="CCRC_logo_reverse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17898" y="130048"/>
            <a:ext cx="4473651" cy="1509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1141406"/>
      </p:ext>
    </p:extLst>
  </p:cSld>
  <p:clrMapOvr>
    <a:masterClrMapping/>
  </p:clrMapOvr>
</p:sldLayout>
</file>

<file path=ppt/slideLayouts/slideLayout6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 bwMode="auto">
          <a:xfrm>
            <a:off x="0" y="0"/>
            <a:ext cx="13004800" cy="9753600"/>
          </a:xfrm>
          <a:prstGeom prst="rect">
            <a:avLst/>
          </a:prstGeom>
          <a:solidFill>
            <a:srgbClr val="0065A4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8059" tIns="64030" rIns="128059" bIns="64030" numCol="1" rtlCol="0" anchor="t" anchorCtr="0" compatLnSpc="1">
            <a:prstTxWarp prst="textNoShape">
              <a:avLst/>
            </a:prstTxWarp>
          </a:bodyPr>
          <a:lstStyle/>
          <a:p>
            <a:pPr defTabSz="900775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 dirty="0">
              <a:latin typeface="Arial" charset="0"/>
              <a:ea typeface="ヒラギノ角ゴ Pro W3" charset="-128"/>
            </a:endParaRPr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76392" y="1067928"/>
            <a:ext cx="11704320" cy="5477370"/>
          </a:xfrm>
        </p:spPr>
        <p:txBody>
          <a:bodyPr anchor="t"/>
          <a:lstStyle>
            <a:lvl1pPr>
              <a:spcBef>
                <a:spcPts val="0"/>
              </a:spcBef>
              <a:defRPr sz="85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76392" y="6545719"/>
            <a:ext cx="7610216" cy="1250809"/>
          </a:xfrm>
        </p:spPr>
        <p:txBody>
          <a:bodyPr/>
          <a:lstStyle>
            <a:lvl1pPr marL="0" indent="0">
              <a:spcAft>
                <a:spcPts val="853"/>
              </a:spcAft>
              <a:buFontTx/>
              <a:buNone/>
              <a:defRPr sz="28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8" name="Text Box 9"/>
          <p:cNvSpPr txBox="1">
            <a:spLocks noChangeArrowheads="1"/>
          </p:cNvSpPr>
          <p:nvPr userDrawn="1"/>
        </p:nvSpPr>
        <p:spPr bwMode="auto">
          <a:xfrm>
            <a:off x="8351972" y="412832"/>
            <a:ext cx="4132638" cy="2845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28059" tIns="64030" rIns="128059" bIns="64030">
            <a:prstTxWarp prst="textNoShape">
              <a:avLst/>
            </a:prstTxWarp>
            <a:spAutoFit/>
          </a:bodyPr>
          <a:lstStyle/>
          <a:p>
            <a:pPr algn="r" defTabSz="900775" eaLnBrk="0" fontAlgn="base">
              <a:spcBef>
                <a:spcPts val="327"/>
              </a:spcBef>
              <a:spcAft>
                <a:spcPct val="0"/>
              </a:spcAft>
              <a:defRPr/>
            </a:pPr>
            <a:r>
              <a:rPr lang="en-US" sz="1000" b="1" kern="1200" dirty="0">
                <a:latin typeface="Arial" charset="0"/>
                <a:ea typeface="ヒラギノ角ゴ Pro W3" charset="-128"/>
              </a:rPr>
              <a:t>PRESENTATION TITLE IN HEADER / JUNE 8, 2012</a:t>
            </a:r>
            <a:endParaRPr lang="en-US" sz="1000" kern="1200" dirty="0">
              <a:latin typeface="Arial" charset="0"/>
              <a:ea typeface="ヒラギノ角ゴ Pro W3" charset="-128"/>
            </a:endParaRPr>
          </a:p>
        </p:txBody>
      </p:sp>
      <p:sp>
        <p:nvSpPr>
          <p:cNvPr id="9" name="Text Box 9"/>
          <p:cNvSpPr txBox="1">
            <a:spLocks noChangeArrowheads="1"/>
          </p:cNvSpPr>
          <p:nvPr userDrawn="1"/>
        </p:nvSpPr>
        <p:spPr bwMode="auto">
          <a:xfrm>
            <a:off x="520192" y="398382"/>
            <a:ext cx="4623929" cy="2845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28059" tIns="64030" rIns="128059" bIns="64030">
            <a:prstTxWarp prst="textNoShape">
              <a:avLst/>
            </a:prstTxWarp>
            <a:spAutoFit/>
          </a:bodyPr>
          <a:lstStyle/>
          <a:p>
            <a:pPr defTabSz="900775" eaLnBrk="0" fontAlgn="base">
              <a:spcBef>
                <a:spcPts val="327"/>
              </a:spcBef>
              <a:spcAft>
                <a:spcPct val="0"/>
              </a:spcAft>
              <a:defRPr/>
            </a:pPr>
            <a:r>
              <a:rPr lang="en-US" sz="1000" b="1" kern="1200" dirty="0">
                <a:latin typeface="Arial" charset="0"/>
                <a:ea typeface="ヒラギノ角ゴ Pro W3" charset="-128"/>
              </a:rPr>
              <a:t>COMMUNITY COLLEGE RESEARCH CENTER</a:t>
            </a:r>
            <a:endParaRPr lang="en-US" sz="1000" kern="1200" dirty="0">
              <a:latin typeface="Arial" charset="0"/>
              <a:ea typeface="ヒラギノ角ゴ Pro W3" charset="-128"/>
            </a:endParaRPr>
          </a:p>
        </p:txBody>
      </p:sp>
      <p:sp>
        <p:nvSpPr>
          <p:cNvPr id="10" name="Rectangle 9"/>
          <p:cNvSpPr/>
          <p:nvPr userDrawn="1"/>
        </p:nvSpPr>
        <p:spPr bwMode="auto">
          <a:xfrm>
            <a:off x="650240" y="751389"/>
            <a:ext cx="11704320" cy="245646"/>
          </a:xfrm>
          <a:prstGeom prst="rect">
            <a:avLst/>
          </a:prstGeom>
          <a:solidFill>
            <a:srgbClr val="14131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8059" tIns="64030" rIns="128059" bIns="64030" numCol="1" rtlCol="0" anchor="t" anchorCtr="0" compatLnSpc="1">
            <a:prstTxWarp prst="textNoShape">
              <a:avLst/>
            </a:prstTxWarp>
          </a:bodyPr>
          <a:lstStyle/>
          <a:p>
            <a:pPr defTabSz="900775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>
              <a:latin typeface="Arial" charset="0"/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971698241"/>
      </p:ext>
    </p:extLst>
  </p:cSld>
  <p:clrMapOvr>
    <a:masterClrMapping/>
  </p:clrMapOvr>
</p:sldLayout>
</file>

<file path=ppt/slideLayouts/slideLayout6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462847" y="1068349"/>
            <a:ext cx="11971694" cy="5463371"/>
          </a:xfrm>
        </p:spPr>
        <p:txBody>
          <a:bodyPr anchor="t"/>
          <a:lstStyle>
            <a:lvl1pPr>
              <a:spcBef>
                <a:spcPts val="0"/>
              </a:spcBef>
              <a:defRPr sz="8500">
                <a:solidFill>
                  <a:srgbClr val="141313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br>
              <a:rPr lang="en-US" dirty="0"/>
            </a:br>
            <a:endParaRPr lang="en-US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76393" y="6529914"/>
            <a:ext cx="7784064" cy="1250809"/>
          </a:xfrm>
        </p:spPr>
        <p:txBody>
          <a:bodyPr/>
          <a:lstStyle>
            <a:lvl1pPr marL="0" indent="0">
              <a:spcAft>
                <a:spcPts val="853"/>
              </a:spcAft>
              <a:buFontTx/>
              <a:buNone/>
              <a:defRPr sz="2800" b="1">
                <a:solidFill>
                  <a:srgbClr val="141313"/>
                </a:solidFill>
              </a:defRPr>
            </a:lvl1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4052596944"/>
      </p:ext>
    </p:extLst>
  </p:cSld>
  <p:clrMapOvr>
    <a:masterClrMapping/>
  </p:clrMapOvr>
</p:sldLayout>
</file>

<file path=ppt/slideLayouts/slideLayout6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392" y="2856990"/>
            <a:ext cx="11704320" cy="6364678"/>
          </a:xfrm>
        </p:spPr>
        <p:txBody>
          <a:bodyPr/>
          <a:lstStyle>
            <a:lvl1pPr>
              <a:buClr>
                <a:schemeClr val="bg2"/>
              </a:buClr>
              <a:defRPr/>
            </a:lvl1pPr>
            <a:lvl2pPr>
              <a:buClr>
                <a:schemeClr val="bg2"/>
              </a:buClr>
              <a:defRPr/>
            </a:lvl2pPr>
            <a:lvl3pPr>
              <a:buClr>
                <a:schemeClr val="bg2"/>
              </a:buClr>
              <a:defRPr/>
            </a:lvl3pPr>
            <a:lvl4pPr>
              <a:buClr>
                <a:schemeClr val="bg2"/>
              </a:buClr>
              <a:defRPr/>
            </a:lvl4pPr>
            <a:lvl5pPr>
              <a:buClr>
                <a:schemeClr val="bg2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392" y="1083733"/>
            <a:ext cx="11704320" cy="1625600"/>
          </a:xfrm>
        </p:spPr>
        <p:txBody>
          <a:bodyPr anchor="ctr"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685083587"/>
      </p:ext>
    </p:extLst>
  </p:cSld>
  <p:clrMapOvr>
    <a:masterClrMapping/>
  </p:clrMapOvr>
</p:sldLayout>
</file>

<file path=ppt/slideLayouts/slideLayout6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 bwMode="auto">
          <a:xfrm>
            <a:off x="0" y="0"/>
            <a:ext cx="13004800" cy="9753600"/>
          </a:xfrm>
          <a:prstGeom prst="rect">
            <a:avLst/>
          </a:prstGeom>
          <a:solidFill>
            <a:schemeClr val="bg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8059" tIns="64030" rIns="128059" bIns="64030" numCol="1" rtlCol="0" anchor="t" anchorCtr="0" compatLnSpc="1">
            <a:prstTxWarp prst="textNoShape">
              <a:avLst/>
            </a:prstTxWarp>
          </a:bodyPr>
          <a:lstStyle/>
          <a:p>
            <a:pPr defTabSz="900775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 dirty="0">
              <a:latin typeface="Arial" charset="0"/>
              <a:ea typeface="ヒラギノ角ゴ Pro W3" charset="-128"/>
            </a:endParaRPr>
          </a:p>
        </p:txBody>
      </p:sp>
      <p:sp>
        <p:nvSpPr>
          <p:cNvPr id="5" name="Text Box 9"/>
          <p:cNvSpPr txBox="1">
            <a:spLocks noChangeArrowheads="1"/>
          </p:cNvSpPr>
          <p:nvPr userDrawn="1"/>
        </p:nvSpPr>
        <p:spPr bwMode="auto">
          <a:xfrm>
            <a:off x="8351972" y="412832"/>
            <a:ext cx="4132638" cy="2845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28059" tIns="64030" rIns="128059" bIns="64030">
            <a:prstTxWarp prst="textNoShape">
              <a:avLst/>
            </a:prstTxWarp>
            <a:spAutoFit/>
          </a:bodyPr>
          <a:lstStyle/>
          <a:p>
            <a:pPr algn="r" defTabSz="900775" eaLnBrk="0" fontAlgn="base">
              <a:spcBef>
                <a:spcPts val="327"/>
              </a:spcBef>
              <a:spcAft>
                <a:spcPct val="0"/>
              </a:spcAft>
              <a:defRPr/>
            </a:pPr>
            <a:r>
              <a:rPr lang="en-US" sz="1000" b="1" kern="1200" dirty="0">
                <a:latin typeface="Arial" charset="0"/>
                <a:ea typeface="ヒラギノ角ゴ Pro W3" charset="-128"/>
              </a:rPr>
              <a:t>PRESENTATION TITLE IN HEADER / MONTH XX, 2012</a:t>
            </a:r>
            <a:endParaRPr lang="en-US" sz="1000" kern="1200" dirty="0">
              <a:latin typeface="Arial" charset="0"/>
              <a:ea typeface="ヒラギノ角ゴ Pro W3" charset="-128"/>
            </a:endParaRPr>
          </a:p>
        </p:txBody>
      </p:sp>
      <p:sp>
        <p:nvSpPr>
          <p:cNvPr id="6" name="Text Box 9"/>
          <p:cNvSpPr txBox="1">
            <a:spLocks noChangeArrowheads="1"/>
          </p:cNvSpPr>
          <p:nvPr userDrawn="1"/>
        </p:nvSpPr>
        <p:spPr bwMode="auto">
          <a:xfrm>
            <a:off x="520192" y="398382"/>
            <a:ext cx="4623929" cy="2845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28059" tIns="64030" rIns="128059" bIns="64030">
            <a:prstTxWarp prst="textNoShape">
              <a:avLst/>
            </a:prstTxWarp>
            <a:spAutoFit/>
          </a:bodyPr>
          <a:lstStyle/>
          <a:p>
            <a:pPr defTabSz="900775" eaLnBrk="0" fontAlgn="base">
              <a:spcBef>
                <a:spcPts val="327"/>
              </a:spcBef>
              <a:spcAft>
                <a:spcPct val="0"/>
              </a:spcAft>
              <a:defRPr/>
            </a:pPr>
            <a:r>
              <a:rPr lang="en-US" sz="1000" b="1" kern="1200" dirty="0">
                <a:latin typeface="Arial" charset="0"/>
                <a:ea typeface="ヒラギノ角ゴ Pro W3" charset="-128"/>
              </a:rPr>
              <a:t>COMMUNITY COLLEGE RESEARCH CENTER</a:t>
            </a:r>
            <a:endParaRPr lang="en-US" sz="1000" kern="1200" dirty="0">
              <a:latin typeface="Arial" charset="0"/>
              <a:ea typeface="ヒラギノ角ゴ Pro W3" charset="-128"/>
            </a:endParaRPr>
          </a:p>
        </p:txBody>
      </p:sp>
      <p:sp>
        <p:nvSpPr>
          <p:cNvPr id="7" name="Rectangle 6"/>
          <p:cNvSpPr/>
          <p:nvPr userDrawn="1"/>
        </p:nvSpPr>
        <p:spPr bwMode="auto">
          <a:xfrm>
            <a:off x="650240" y="751389"/>
            <a:ext cx="11704320" cy="245646"/>
          </a:xfrm>
          <a:prstGeom prst="rect">
            <a:avLst/>
          </a:prstGeom>
          <a:solidFill>
            <a:srgbClr val="14131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8059" tIns="64030" rIns="128059" bIns="64030" numCol="1" rtlCol="0" anchor="t" anchorCtr="0" compatLnSpc="1">
            <a:prstTxWarp prst="textNoShape">
              <a:avLst/>
            </a:prstTxWarp>
          </a:bodyPr>
          <a:lstStyle/>
          <a:p>
            <a:pPr defTabSz="900775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>
              <a:latin typeface="Arial" charset="0"/>
              <a:ea typeface="ヒラギノ角ゴ Pro W3" charset="-12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392" y="2856990"/>
            <a:ext cx="11704320" cy="6364678"/>
          </a:xfrm>
        </p:spPr>
        <p:txBody>
          <a:bodyPr/>
          <a:lstStyle>
            <a:lvl1pPr>
              <a:buClr>
                <a:schemeClr val="tx1"/>
              </a:buClr>
              <a:defRPr>
                <a:solidFill>
                  <a:srgbClr val="FFFFFF"/>
                </a:solidFill>
              </a:defRPr>
            </a:lvl1pPr>
            <a:lvl2pPr>
              <a:buClr>
                <a:schemeClr val="tx1"/>
              </a:buClr>
              <a:defRPr>
                <a:solidFill>
                  <a:srgbClr val="FFFFFF"/>
                </a:solidFill>
              </a:defRPr>
            </a:lvl2pPr>
            <a:lvl3pPr>
              <a:buClr>
                <a:schemeClr val="tx1"/>
              </a:buClr>
              <a:defRPr>
                <a:solidFill>
                  <a:srgbClr val="FFFFFF"/>
                </a:solidFill>
              </a:defRPr>
            </a:lvl3pPr>
            <a:lvl4pPr>
              <a:buClr>
                <a:schemeClr val="tx1"/>
              </a:buClr>
              <a:defRPr>
                <a:solidFill>
                  <a:srgbClr val="FFFFFF"/>
                </a:solidFill>
              </a:defRPr>
            </a:lvl4pPr>
            <a:lvl5pPr>
              <a:buClr>
                <a:schemeClr val="tx1"/>
              </a:buCl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392" y="1083733"/>
            <a:ext cx="11704320" cy="1625600"/>
          </a:xfrm>
        </p:spPr>
        <p:txBody>
          <a:bodyPr anchor="ctr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53888874"/>
      </p:ext>
    </p:extLst>
  </p:cSld>
  <p:clrMapOvr>
    <a:masterClrMapping/>
  </p:clrMapOvr>
</p:sldLayout>
</file>

<file path=ppt/slideLayouts/slideLayout6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 bwMode="auto">
          <a:xfrm>
            <a:off x="0" y="0"/>
            <a:ext cx="13004800" cy="9753600"/>
          </a:xfrm>
          <a:prstGeom prst="rect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8059" tIns="64030" rIns="128059" bIns="64030" numCol="1" rtlCol="0" anchor="t" anchorCtr="0" compatLnSpc="1">
            <a:prstTxWarp prst="textNoShape">
              <a:avLst/>
            </a:prstTxWarp>
          </a:bodyPr>
          <a:lstStyle/>
          <a:p>
            <a:pPr defTabSz="900775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 dirty="0">
              <a:latin typeface="Arial" charset="0"/>
              <a:ea typeface="ヒラギノ角ゴ Pro W3" charset="-128"/>
            </a:endParaRPr>
          </a:p>
        </p:txBody>
      </p:sp>
      <p:sp>
        <p:nvSpPr>
          <p:cNvPr id="6" name="Text Box 9"/>
          <p:cNvSpPr txBox="1">
            <a:spLocks noChangeArrowheads="1"/>
          </p:cNvSpPr>
          <p:nvPr userDrawn="1"/>
        </p:nvSpPr>
        <p:spPr bwMode="auto">
          <a:xfrm>
            <a:off x="520192" y="398382"/>
            <a:ext cx="4623929" cy="2845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28059" tIns="64030" rIns="128059" bIns="64030">
            <a:prstTxWarp prst="textNoShape">
              <a:avLst/>
            </a:prstTxWarp>
            <a:spAutoFit/>
          </a:bodyPr>
          <a:lstStyle/>
          <a:p>
            <a:pPr defTabSz="900775" eaLnBrk="0" fontAlgn="base">
              <a:spcBef>
                <a:spcPts val="327"/>
              </a:spcBef>
              <a:spcAft>
                <a:spcPct val="0"/>
              </a:spcAft>
              <a:defRPr/>
            </a:pPr>
            <a:r>
              <a:rPr lang="en-US" sz="1000" b="1" kern="1200" dirty="0">
                <a:solidFill>
                  <a:srgbClr val="FFFFFF"/>
                </a:solidFill>
                <a:latin typeface="Arial" charset="0"/>
                <a:ea typeface="ヒラギノ角ゴ Pro W3" charset="-128"/>
              </a:rPr>
              <a:t>COMMUNITY COLLEGE RESEARCH CENTER</a:t>
            </a:r>
            <a:endParaRPr lang="en-US" sz="1000" kern="1200" dirty="0">
              <a:solidFill>
                <a:srgbClr val="FFFFFF"/>
              </a:solidFill>
              <a:latin typeface="Arial" charset="0"/>
              <a:ea typeface="ヒラギノ角ゴ Pro W3" charset="-128"/>
            </a:endParaRPr>
          </a:p>
        </p:txBody>
      </p:sp>
      <p:sp>
        <p:nvSpPr>
          <p:cNvPr id="7" name="Rectangle 6"/>
          <p:cNvSpPr/>
          <p:nvPr userDrawn="1"/>
        </p:nvSpPr>
        <p:spPr bwMode="auto">
          <a:xfrm>
            <a:off x="650240" y="751389"/>
            <a:ext cx="11704320" cy="245646"/>
          </a:xfrm>
          <a:prstGeom prst="rect">
            <a:avLst/>
          </a:prstGeom>
          <a:solidFill>
            <a:srgbClr val="0065A4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8059" tIns="64030" rIns="128059" bIns="64030" numCol="1" rtlCol="0" anchor="t" anchorCtr="0" compatLnSpc="1">
            <a:prstTxWarp prst="textNoShape">
              <a:avLst/>
            </a:prstTxWarp>
          </a:bodyPr>
          <a:lstStyle/>
          <a:p>
            <a:pPr defTabSz="900775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>
              <a:latin typeface="Arial" charset="0"/>
              <a:ea typeface="ヒラギノ角ゴ Pro W3" charset="-12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392" y="2856990"/>
            <a:ext cx="11704320" cy="6364678"/>
          </a:xfrm>
        </p:spPr>
        <p:txBody>
          <a:bodyPr/>
          <a:lstStyle>
            <a:lvl1pPr>
              <a:buClr>
                <a:schemeClr val="accent4"/>
              </a:buClr>
              <a:defRPr>
                <a:solidFill>
                  <a:srgbClr val="FFFFFF"/>
                </a:solidFill>
              </a:defRPr>
            </a:lvl1pPr>
            <a:lvl2pPr>
              <a:buClr>
                <a:schemeClr val="accent4"/>
              </a:buClr>
              <a:defRPr>
                <a:solidFill>
                  <a:srgbClr val="FFFFFF"/>
                </a:solidFill>
              </a:defRPr>
            </a:lvl2pPr>
            <a:lvl3pPr>
              <a:buClr>
                <a:schemeClr val="accent4"/>
              </a:buClr>
              <a:defRPr>
                <a:solidFill>
                  <a:srgbClr val="FFFFFF"/>
                </a:solidFill>
              </a:defRPr>
            </a:lvl3pPr>
            <a:lvl4pPr>
              <a:buClr>
                <a:schemeClr val="accent4"/>
              </a:buClr>
              <a:defRPr>
                <a:solidFill>
                  <a:srgbClr val="FFFFFF"/>
                </a:solidFill>
              </a:defRPr>
            </a:lvl4pPr>
            <a:lvl5pPr>
              <a:buClr>
                <a:schemeClr val="accent4"/>
              </a:buCl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392" y="1083733"/>
            <a:ext cx="11704320" cy="1625600"/>
          </a:xfrm>
        </p:spPr>
        <p:txBody>
          <a:bodyPr anchor="ctr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169075627"/>
      </p:ext>
    </p:extLst>
  </p:cSld>
  <p:clrMapOvr>
    <a:masterClrMapping/>
  </p:clrMapOvr>
</p:sldLayout>
</file>

<file path=ppt/slideLayouts/slideLayout6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812" y="1083733"/>
            <a:ext cx="11704321" cy="1625600"/>
          </a:xfrm>
        </p:spPr>
        <p:txBody>
          <a:bodyPr anchor="ctr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476395" y="2847920"/>
            <a:ext cx="5659496" cy="6431959"/>
          </a:xfrm>
          <a:ln>
            <a:noFill/>
          </a:ln>
        </p:spPr>
        <p:txBody>
          <a:bodyPr/>
          <a:lstStyle>
            <a:lvl1pPr>
              <a:spcBef>
                <a:spcPts val="614"/>
              </a:spcBef>
              <a:buClr>
                <a:schemeClr val="bg2"/>
              </a:buClr>
              <a:defRPr/>
            </a:lvl1pPr>
            <a:lvl2pPr>
              <a:spcBef>
                <a:spcPts val="614"/>
              </a:spcBef>
              <a:buClr>
                <a:schemeClr val="bg2"/>
              </a:buClr>
              <a:defRPr/>
            </a:lvl2pPr>
            <a:lvl3pPr>
              <a:spcBef>
                <a:spcPts val="614"/>
              </a:spcBef>
              <a:buClr>
                <a:schemeClr val="bg2"/>
              </a:buClr>
              <a:defRPr/>
            </a:lvl3pPr>
            <a:lvl4pPr>
              <a:spcBef>
                <a:spcPts val="614"/>
              </a:spcBef>
              <a:buClr>
                <a:schemeClr val="bg2"/>
              </a:buClr>
              <a:defRPr/>
            </a:lvl4pPr>
            <a:lvl5pPr>
              <a:spcBef>
                <a:spcPts val="614"/>
              </a:spcBef>
              <a:buClr>
                <a:schemeClr val="bg2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6521219" y="2847920"/>
            <a:ext cx="5659496" cy="6431959"/>
          </a:xfrm>
          <a:ln>
            <a:noFill/>
          </a:ln>
        </p:spPr>
        <p:txBody>
          <a:bodyPr/>
          <a:lstStyle>
            <a:lvl1pPr>
              <a:spcBef>
                <a:spcPts val="614"/>
              </a:spcBef>
              <a:buClr>
                <a:schemeClr val="bg2"/>
              </a:buClr>
              <a:defRPr/>
            </a:lvl1pPr>
            <a:lvl2pPr>
              <a:spcBef>
                <a:spcPts val="614"/>
              </a:spcBef>
              <a:buClr>
                <a:schemeClr val="bg2"/>
              </a:buClr>
              <a:defRPr/>
            </a:lvl2pPr>
            <a:lvl3pPr>
              <a:spcBef>
                <a:spcPts val="614"/>
              </a:spcBef>
              <a:buClr>
                <a:schemeClr val="bg2"/>
              </a:buClr>
              <a:defRPr/>
            </a:lvl3pPr>
            <a:lvl4pPr>
              <a:spcBef>
                <a:spcPts val="614"/>
              </a:spcBef>
              <a:buClr>
                <a:schemeClr val="bg2"/>
              </a:buClr>
              <a:defRPr/>
            </a:lvl4pPr>
            <a:lvl5pPr>
              <a:spcBef>
                <a:spcPts val="614"/>
              </a:spcBef>
              <a:buClr>
                <a:schemeClr val="bg2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542345020"/>
      </p:ext>
    </p:extLst>
  </p:cSld>
  <p:clrMapOvr>
    <a:masterClrMapping/>
  </p:clrMapOvr>
</p:sldLayout>
</file>

<file path=ppt/slideLayouts/slideLayout6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 bwMode="auto">
          <a:xfrm>
            <a:off x="476395" y="3384410"/>
            <a:ext cx="5660250" cy="5449374"/>
          </a:xfrm>
          <a:prstGeom prst="rect">
            <a:avLst/>
          </a:prstGeom>
          <a:noFill/>
          <a:ln w="3175" cap="flat" cmpd="sng" algn="ctr">
            <a:solidFill>
              <a:srgbClr val="14131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128059" tIns="64030" rIns="128059" bIns="64030">
            <a:prstTxWarp prst="textNoShape">
              <a:avLst/>
            </a:prstTxWarp>
          </a:bodyPr>
          <a:lstStyle/>
          <a:p>
            <a:pPr defTabSz="900775" eaLnBrk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3400" kern="1200">
              <a:latin typeface="Arial" charset="0"/>
              <a:ea typeface="ヒラギノ角ゴ Pro W3" charset="-128"/>
            </a:endParaRPr>
          </a:p>
        </p:txBody>
      </p:sp>
      <p:sp>
        <p:nvSpPr>
          <p:cNvPr id="10" name="Rectangle 9"/>
          <p:cNvSpPr/>
          <p:nvPr userDrawn="1"/>
        </p:nvSpPr>
        <p:spPr bwMode="auto">
          <a:xfrm>
            <a:off x="6520467" y="3006457"/>
            <a:ext cx="5660248" cy="5827325"/>
          </a:xfrm>
          <a:prstGeom prst="rect">
            <a:avLst/>
          </a:prstGeom>
          <a:noFill/>
          <a:ln w="3175" cap="flat" cmpd="sng" algn="ctr">
            <a:solidFill>
              <a:srgbClr val="14131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128059" tIns="64030" rIns="128059" bIns="64030">
            <a:prstTxWarp prst="textNoShape">
              <a:avLst/>
            </a:prstTxWarp>
          </a:bodyPr>
          <a:lstStyle/>
          <a:p>
            <a:pPr defTabSz="900775" eaLnBrk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3400" kern="1200">
              <a:latin typeface="Arial" charset="0"/>
              <a:ea typeface="ヒラギノ角ゴ Pro W3" charset="-128"/>
            </a:endParaRP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6521219" y="3435133"/>
            <a:ext cx="5659496" cy="5396841"/>
          </a:xfrm>
          <a:ln>
            <a:noFill/>
          </a:ln>
        </p:spPr>
        <p:txBody>
          <a:bodyPr/>
          <a:lstStyle>
            <a:lvl1pPr>
              <a:buClr>
                <a:schemeClr val="bg2"/>
              </a:buClr>
              <a:defRPr/>
            </a:lvl1pPr>
            <a:lvl2pPr>
              <a:buClr>
                <a:schemeClr val="bg2"/>
              </a:buClr>
              <a:defRPr/>
            </a:lvl2pPr>
            <a:lvl3pPr>
              <a:buClr>
                <a:schemeClr val="bg2"/>
              </a:buClr>
              <a:defRPr/>
            </a:lvl3pPr>
            <a:lvl4pPr>
              <a:buClr>
                <a:schemeClr val="bg2"/>
              </a:buClr>
              <a:defRPr/>
            </a:lvl4pPr>
            <a:lvl5pPr>
              <a:buClr>
                <a:schemeClr val="bg2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812" y="1083733"/>
            <a:ext cx="11718771" cy="1625600"/>
          </a:xfrm>
        </p:spPr>
        <p:txBody>
          <a:bodyPr anchor="ctr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476395" y="3435133"/>
            <a:ext cx="5659496" cy="5411291"/>
          </a:xfrm>
          <a:ln>
            <a:noFill/>
          </a:ln>
        </p:spPr>
        <p:txBody>
          <a:bodyPr/>
          <a:lstStyle>
            <a:lvl1pPr>
              <a:buClr>
                <a:schemeClr val="bg2"/>
              </a:buClr>
              <a:defRPr/>
            </a:lvl1pPr>
            <a:lvl2pPr>
              <a:buClr>
                <a:schemeClr val="bg2"/>
              </a:buClr>
              <a:defRPr/>
            </a:lvl2pPr>
            <a:lvl3pPr>
              <a:buClr>
                <a:schemeClr val="bg2"/>
              </a:buClr>
              <a:defRPr/>
            </a:lvl3pPr>
            <a:lvl4pPr>
              <a:buClr>
                <a:schemeClr val="bg2"/>
              </a:buClr>
              <a:defRPr/>
            </a:lvl4pPr>
            <a:lvl5pPr>
              <a:buClr>
                <a:schemeClr val="bg2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476395" y="3006459"/>
            <a:ext cx="5659496" cy="435750"/>
          </a:xfrm>
          <a:solidFill>
            <a:srgbClr val="0065A4"/>
          </a:solidFill>
          <a:ln>
            <a:noFill/>
          </a:ln>
        </p:spPr>
        <p:txBody>
          <a:bodyPr anchor="ctr"/>
          <a:lstStyle>
            <a:lvl1pPr marL="398176" indent="-155677" algn="l">
              <a:buFontTx/>
              <a:buNone/>
              <a:defRPr sz="17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2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6521219" y="3006459"/>
            <a:ext cx="5659496" cy="435750"/>
          </a:xfrm>
          <a:solidFill>
            <a:srgbClr val="0065A4"/>
          </a:solidFill>
          <a:ln>
            <a:noFill/>
          </a:ln>
        </p:spPr>
        <p:txBody>
          <a:bodyPr anchor="ctr"/>
          <a:lstStyle>
            <a:lvl1pPr marL="484864" indent="-329113" algn="l">
              <a:buFontTx/>
              <a:buNone/>
              <a:defRPr sz="17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05532654"/>
      </p:ext>
    </p:extLst>
  </p:cSld>
  <p:clrMapOvr>
    <a:masterClrMapping/>
  </p:clrMapOvr>
</p:sldLayout>
</file>

<file path=ppt/slideLayouts/slideLayout6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392" y="1083734"/>
            <a:ext cx="11697095" cy="1635082"/>
          </a:xfrm>
        </p:spPr>
        <p:txBody>
          <a:bodyPr anchor="ctr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Box 2"/>
          <p:cNvSpPr txBox="1"/>
          <p:nvPr userDrawn="1"/>
        </p:nvSpPr>
        <p:spPr>
          <a:xfrm>
            <a:off x="895886" y="4421634"/>
            <a:ext cx="262636" cy="656590"/>
          </a:xfrm>
          <a:prstGeom prst="rect">
            <a:avLst/>
          </a:prstGeom>
          <a:noFill/>
        </p:spPr>
        <p:txBody>
          <a:bodyPr wrap="none" lIns="128059" tIns="64030" rIns="128059" bIns="64030" rtlCol="0">
            <a:spAutoFit/>
          </a:bodyPr>
          <a:lstStyle/>
          <a:p>
            <a:pPr defTabSz="900775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 dirty="0">
              <a:latin typeface="Arial" charset="0"/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07969998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 bwMode="auto">
          <a:xfrm>
            <a:off x="476398" y="3384410"/>
            <a:ext cx="5660250" cy="5449374"/>
          </a:xfrm>
          <a:prstGeom prst="rect">
            <a:avLst/>
          </a:prstGeom>
          <a:noFill/>
          <a:ln w="3175" cap="flat" cmpd="sng" algn="ctr">
            <a:solidFill>
              <a:srgbClr val="14131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122986" tIns="61561" rIns="122986" bIns="61561">
            <a:prstTxWarp prst="textNoShape">
              <a:avLst/>
            </a:prstTxWarp>
          </a:bodyPr>
          <a:lstStyle/>
          <a:p>
            <a:pPr defTabSz="867168" eaLnBrk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3400" kern="1200">
              <a:latin typeface="Arial" charset="0"/>
              <a:ea typeface="ヒラギノ角ゴ Pro W3" charset="-128"/>
            </a:endParaRPr>
          </a:p>
        </p:txBody>
      </p:sp>
      <p:sp>
        <p:nvSpPr>
          <p:cNvPr id="10" name="Rectangle 9"/>
          <p:cNvSpPr/>
          <p:nvPr userDrawn="1"/>
        </p:nvSpPr>
        <p:spPr bwMode="auto">
          <a:xfrm>
            <a:off x="6520467" y="3006458"/>
            <a:ext cx="5660248" cy="5827325"/>
          </a:xfrm>
          <a:prstGeom prst="rect">
            <a:avLst/>
          </a:prstGeom>
          <a:noFill/>
          <a:ln w="3175" cap="flat" cmpd="sng" algn="ctr">
            <a:solidFill>
              <a:srgbClr val="14131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122986" tIns="61561" rIns="122986" bIns="61561">
            <a:prstTxWarp prst="textNoShape">
              <a:avLst/>
            </a:prstTxWarp>
          </a:bodyPr>
          <a:lstStyle/>
          <a:p>
            <a:pPr defTabSz="867168" eaLnBrk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3400" kern="1200">
              <a:latin typeface="Arial" charset="0"/>
              <a:ea typeface="ヒラギノ角ゴ Pro W3" charset="-128"/>
            </a:endParaRP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6521219" y="3435133"/>
            <a:ext cx="5659496" cy="5396841"/>
          </a:xfrm>
          <a:ln>
            <a:noFill/>
          </a:ln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7788" y="1083733"/>
            <a:ext cx="11718771" cy="1625600"/>
          </a:xfrm>
        </p:spPr>
        <p:txBody>
          <a:bodyPr anchor="ctr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476395" y="3435133"/>
            <a:ext cx="5659496" cy="5411291"/>
          </a:xfrm>
          <a:ln>
            <a:noFill/>
          </a:ln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476395" y="3006459"/>
            <a:ext cx="5659496" cy="435750"/>
          </a:xfrm>
          <a:solidFill>
            <a:srgbClr val="42BECA"/>
          </a:solidFill>
          <a:ln>
            <a:noFill/>
          </a:ln>
        </p:spPr>
        <p:txBody>
          <a:bodyPr anchor="ctr"/>
          <a:lstStyle>
            <a:lvl1pPr marL="383125" indent="-150044" algn="l">
              <a:buFontTx/>
              <a:buNone/>
              <a:defRPr sz="17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2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6521219" y="3006459"/>
            <a:ext cx="5659496" cy="435750"/>
          </a:xfrm>
          <a:solidFill>
            <a:srgbClr val="42BECA"/>
          </a:solidFill>
          <a:ln>
            <a:noFill/>
          </a:ln>
        </p:spPr>
        <p:txBody>
          <a:bodyPr anchor="ctr"/>
          <a:lstStyle>
            <a:lvl1pPr marL="466546" indent="-316415" algn="l">
              <a:buFontTx/>
              <a:buNone/>
              <a:defRPr sz="17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86309180"/>
      </p:ext>
    </p:extLst>
  </p:cSld>
  <p:clrMapOvr>
    <a:masterClrMapping/>
  </p:clrMapOvr>
</p:sldLayout>
</file>

<file path=ppt/slideLayouts/slideLayout6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812" y="1067930"/>
            <a:ext cx="11704321" cy="1635082"/>
          </a:xfrm>
        </p:spPr>
        <p:txBody>
          <a:bodyPr anchor="ctr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476395" y="2830614"/>
            <a:ext cx="5659496" cy="6012159"/>
          </a:xfrm>
          <a:ln>
            <a:noFill/>
          </a:ln>
        </p:spPr>
        <p:txBody>
          <a:bodyPr/>
          <a:lstStyle>
            <a:lvl1pPr>
              <a:buClr>
                <a:schemeClr val="bg2"/>
              </a:buClr>
              <a:defRPr/>
            </a:lvl1pPr>
            <a:lvl2pPr>
              <a:buClr>
                <a:schemeClr val="bg2"/>
              </a:buClr>
              <a:defRPr/>
            </a:lvl2pPr>
            <a:lvl3pPr>
              <a:buClr>
                <a:schemeClr val="bg2"/>
              </a:buClr>
              <a:defRPr/>
            </a:lvl3pPr>
            <a:lvl4pPr>
              <a:buClr>
                <a:schemeClr val="bg2"/>
              </a:buClr>
              <a:defRPr/>
            </a:lvl4pPr>
            <a:lvl5pPr>
              <a:buClr>
                <a:schemeClr val="bg2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Chart Placeholder 6"/>
          <p:cNvSpPr>
            <a:spLocks noGrp="1"/>
          </p:cNvSpPr>
          <p:nvPr>
            <p:ph type="chart" sz="quarter" idx="12"/>
          </p:nvPr>
        </p:nvSpPr>
        <p:spPr>
          <a:xfrm>
            <a:off x="6497889" y="2818160"/>
            <a:ext cx="5682826" cy="6024201"/>
          </a:xfrm>
        </p:spPr>
        <p:txBody>
          <a:bodyPr/>
          <a:lstStyle/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3988635953"/>
      </p:ext>
    </p:extLst>
  </p:cSld>
  <p:clrMapOvr>
    <a:masterClrMapping/>
  </p:clrMapOvr>
</p:sldLayout>
</file>

<file path=ppt/slideLayouts/slideLayout6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7" name="Chart Placeholder 6"/>
          <p:cNvSpPr>
            <a:spLocks noGrp="1"/>
          </p:cNvSpPr>
          <p:nvPr>
            <p:ph type="chart" sz="quarter" idx="12"/>
          </p:nvPr>
        </p:nvSpPr>
        <p:spPr>
          <a:xfrm>
            <a:off x="6497889" y="3131204"/>
            <a:ext cx="5682826" cy="5839367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6" name="Chart Placeholder 6"/>
          <p:cNvSpPr>
            <a:spLocks noGrp="1"/>
          </p:cNvSpPr>
          <p:nvPr>
            <p:ph type="chart" sz="quarter" idx="13"/>
          </p:nvPr>
        </p:nvSpPr>
        <p:spPr>
          <a:xfrm>
            <a:off x="476395" y="3131204"/>
            <a:ext cx="5682826" cy="5839367"/>
          </a:xfrm>
        </p:spPr>
        <p:txBody>
          <a:bodyPr/>
          <a:lstStyle/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3161554543"/>
      </p:ext>
    </p:extLst>
  </p:cSld>
  <p:clrMapOvr>
    <a:masterClrMapping/>
  </p:clrMapOvr>
</p:sldLayout>
</file>

<file path=ppt/slideLayouts/slideLayout64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 bwMode="auto">
          <a:xfrm>
            <a:off x="0" y="0"/>
            <a:ext cx="13004800" cy="9753600"/>
          </a:xfrm>
          <a:prstGeom prst="rect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7573" tIns="63787" rIns="127573" bIns="63787" numCol="1" rtlCol="0" anchor="t" anchorCtr="0" compatLnSpc="1">
            <a:prstTxWarp prst="textNoShape">
              <a:avLst/>
            </a:prstTxWarp>
          </a:bodyPr>
          <a:lstStyle/>
          <a:p>
            <a:pPr defTabSz="897339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 baseline="-25000" dirty="0">
              <a:latin typeface="Arial" charset="0"/>
              <a:ea typeface="ヒラギノ角ゴ Pro W3" charset="-12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392" y="5641342"/>
            <a:ext cx="11704320" cy="3067419"/>
          </a:xfrm>
        </p:spPr>
        <p:txBody>
          <a:bodyPr/>
          <a:lstStyle>
            <a:lvl1pPr marL="0" indent="0">
              <a:spcAft>
                <a:spcPts val="0"/>
              </a:spcAft>
              <a:buFontTx/>
              <a:buNone/>
              <a:tabLst>
                <a:tab pos="1276223" algn="l"/>
              </a:tabLst>
              <a:defRPr sz="2800" b="1">
                <a:solidFill>
                  <a:srgbClr val="FFFFFF"/>
                </a:solidFill>
              </a:defRPr>
            </a:lvl1pPr>
            <a:lvl2pPr marL="0" indent="0">
              <a:spcAft>
                <a:spcPts val="0"/>
              </a:spcAft>
              <a:buFontTx/>
              <a:buNone/>
              <a:tabLst>
                <a:tab pos="957161" algn="l"/>
              </a:tabLst>
              <a:defRPr sz="1400" b="1">
                <a:solidFill>
                  <a:srgbClr val="FFFFFF"/>
                </a:solidFill>
              </a:defRPr>
            </a:lvl2pPr>
            <a:lvl3pPr marL="1276223" indent="-1276223">
              <a:spcAft>
                <a:spcPts val="0"/>
              </a:spcAft>
              <a:buFontTx/>
              <a:buNone/>
              <a:tabLst/>
              <a:defRPr sz="1400" b="0">
                <a:solidFill>
                  <a:srgbClr val="FFFFFF"/>
                </a:solidFill>
              </a:defRPr>
            </a:lvl3pPr>
            <a:lvl4pPr marL="1276223" indent="-1276223">
              <a:spcAft>
                <a:spcPts val="0"/>
              </a:spcAft>
              <a:buFontTx/>
              <a:buNone/>
              <a:tabLst/>
              <a:defRPr sz="1400">
                <a:solidFill>
                  <a:srgbClr val="FFFFFF"/>
                </a:solidFill>
              </a:defRPr>
            </a:lvl4pPr>
            <a:lvl5pPr marL="1276223" indent="-1276223">
              <a:spcAft>
                <a:spcPts val="0"/>
              </a:spcAft>
              <a:buFontTx/>
              <a:buNone/>
              <a:tabLst/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392" y="2061355"/>
            <a:ext cx="11704320" cy="3564278"/>
          </a:xfrm>
        </p:spPr>
        <p:txBody>
          <a:bodyPr anchor="t"/>
          <a:lstStyle>
            <a:lvl1pPr>
              <a:defRPr sz="71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625" y="372594"/>
            <a:ext cx="5036776" cy="979614"/>
          </a:xfrm>
          <a:prstGeom prst="rect">
            <a:avLst/>
          </a:prstGeom>
        </p:spPr>
      </p:pic>
      <p:sp>
        <p:nvSpPr>
          <p:cNvPr id="12" name="Rectangle 11"/>
          <p:cNvSpPr/>
          <p:nvPr userDrawn="1"/>
        </p:nvSpPr>
        <p:spPr bwMode="auto">
          <a:xfrm>
            <a:off x="650240" y="1589476"/>
            <a:ext cx="11704320" cy="245646"/>
          </a:xfrm>
          <a:prstGeom prst="rect">
            <a:avLst/>
          </a:prstGeom>
          <a:solidFill>
            <a:schemeClr val="bg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7573" tIns="63787" rIns="127573" bIns="63787" numCol="1" rtlCol="0" anchor="t" anchorCtr="0" compatLnSpc="1">
            <a:prstTxWarp prst="textNoShape">
              <a:avLst/>
            </a:prstTxWarp>
          </a:bodyPr>
          <a:lstStyle/>
          <a:p>
            <a:pPr defTabSz="897339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 dirty="0">
              <a:latin typeface="Arial" charset="0"/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727496274"/>
      </p:ext>
    </p:extLst>
  </p:cSld>
  <p:clrMapOvr>
    <a:masterClrMapping/>
  </p:clrMapOvr>
</p:sldLayout>
</file>

<file path=ppt/slideLayouts/slideLayout64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 bwMode="auto">
          <a:xfrm>
            <a:off x="0" y="0"/>
            <a:ext cx="13004800" cy="9753600"/>
          </a:xfrm>
          <a:prstGeom prst="rect">
            <a:avLst/>
          </a:prstGeom>
          <a:solidFill>
            <a:srgbClr val="0065A4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7573" tIns="63787" rIns="127573" bIns="63787" numCol="1" rtlCol="0" anchor="t" anchorCtr="0" compatLnSpc="1">
            <a:prstTxWarp prst="textNoShape">
              <a:avLst/>
            </a:prstTxWarp>
          </a:bodyPr>
          <a:lstStyle/>
          <a:p>
            <a:pPr defTabSz="897339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 dirty="0">
              <a:latin typeface="Arial" charset="0"/>
              <a:ea typeface="ヒラギノ角ゴ Pro W3" charset="-12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392" y="5641342"/>
            <a:ext cx="11704320" cy="3067419"/>
          </a:xfrm>
        </p:spPr>
        <p:txBody>
          <a:bodyPr/>
          <a:lstStyle>
            <a:lvl1pPr marL="0" indent="0">
              <a:spcAft>
                <a:spcPts val="0"/>
              </a:spcAft>
              <a:buFontTx/>
              <a:buNone/>
              <a:tabLst>
                <a:tab pos="1276223" algn="l"/>
              </a:tabLst>
              <a:defRPr sz="2800" b="1">
                <a:solidFill>
                  <a:srgbClr val="FFFFFF"/>
                </a:solidFill>
              </a:defRPr>
            </a:lvl1pPr>
            <a:lvl2pPr marL="0" indent="0">
              <a:spcAft>
                <a:spcPts val="0"/>
              </a:spcAft>
              <a:buFontTx/>
              <a:buNone/>
              <a:tabLst>
                <a:tab pos="957161" algn="l"/>
              </a:tabLst>
              <a:defRPr sz="1400" b="1">
                <a:solidFill>
                  <a:srgbClr val="FFFFFF"/>
                </a:solidFill>
              </a:defRPr>
            </a:lvl2pPr>
            <a:lvl3pPr marL="1276223" indent="-1276223">
              <a:spcAft>
                <a:spcPts val="0"/>
              </a:spcAft>
              <a:buFontTx/>
              <a:buNone/>
              <a:tabLst/>
              <a:defRPr sz="1400" b="0">
                <a:solidFill>
                  <a:srgbClr val="FFFFFF"/>
                </a:solidFill>
              </a:defRPr>
            </a:lvl3pPr>
            <a:lvl4pPr marL="1276223" indent="-1276223">
              <a:spcAft>
                <a:spcPts val="0"/>
              </a:spcAft>
              <a:buFontTx/>
              <a:buNone/>
              <a:tabLst/>
              <a:defRPr sz="1400">
                <a:solidFill>
                  <a:srgbClr val="FFFFFF"/>
                </a:solidFill>
              </a:defRPr>
            </a:lvl4pPr>
            <a:lvl5pPr marL="1276223" indent="-1276223">
              <a:spcAft>
                <a:spcPts val="0"/>
              </a:spcAft>
              <a:buFontTx/>
              <a:buNone/>
              <a:tabLst/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392" y="2061355"/>
            <a:ext cx="11704320" cy="3564278"/>
          </a:xfrm>
        </p:spPr>
        <p:txBody>
          <a:bodyPr anchor="t"/>
          <a:lstStyle>
            <a:lvl1pPr>
              <a:defRPr sz="71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Subtitle 8"/>
          <p:cNvSpPr txBox="1">
            <a:spLocks/>
          </p:cNvSpPr>
          <p:nvPr userDrawn="1"/>
        </p:nvSpPr>
        <p:spPr bwMode="auto">
          <a:xfrm>
            <a:off x="10747022" y="1046461"/>
            <a:ext cx="1596700" cy="2256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27573" tIns="63787" rIns="127573" bIns="63787" numCol="1" anchor="t" anchorCtr="0" compatLnSpc="1">
            <a:prstTxWarp prst="textNoShape">
              <a:avLst/>
            </a:prstTxWarp>
          </a:bodyPr>
          <a:lstStyle/>
          <a:p>
            <a:pPr algn="r" defTabSz="897339" eaLnBrk="0" fontAlgn="base">
              <a:spcBef>
                <a:spcPct val="20000"/>
              </a:spcBef>
              <a:spcAft>
                <a:spcPts val="853"/>
              </a:spcAft>
              <a:buClr>
                <a:srgbClr val="A3B222"/>
              </a:buClr>
              <a:defRPr/>
            </a:pPr>
            <a:r>
              <a:rPr lang="en-US" b="1" dirty="0">
                <a:latin typeface="Arial" charset="0"/>
                <a:ea typeface="ヒラギノ角ゴ Pro W3" charset="-128"/>
              </a:rPr>
              <a:t>MONTH XX, 2012</a:t>
            </a:r>
          </a:p>
        </p:txBody>
      </p:sp>
      <p:sp>
        <p:nvSpPr>
          <p:cNvPr id="12" name="Rectangle 11"/>
          <p:cNvSpPr/>
          <p:nvPr userDrawn="1"/>
        </p:nvSpPr>
        <p:spPr bwMode="auto">
          <a:xfrm>
            <a:off x="650240" y="1589476"/>
            <a:ext cx="11704320" cy="245646"/>
          </a:xfrm>
          <a:prstGeom prst="rect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7573" tIns="63787" rIns="127573" bIns="63787" numCol="1" rtlCol="0" anchor="t" anchorCtr="0" compatLnSpc="1">
            <a:prstTxWarp prst="textNoShape">
              <a:avLst/>
            </a:prstTxWarp>
          </a:bodyPr>
          <a:lstStyle/>
          <a:p>
            <a:pPr defTabSz="897339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 dirty="0">
              <a:latin typeface="Arial" charset="0"/>
              <a:ea typeface="ヒラギノ角ゴ Pro W3" charset="-128"/>
            </a:endParaRPr>
          </a:p>
        </p:txBody>
      </p:sp>
      <p:pic>
        <p:nvPicPr>
          <p:cNvPr id="10" name="Picture 9" descr="CCRC_logo_reverse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17898" y="130049"/>
            <a:ext cx="4473651" cy="1509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2649170"/>
      </p:ext>
    </p:extLst>
  </p:cSld>
  <p:clrMapOvr>
    <a:masterClrMapping/>
  </p:clrMapOvr>
</p:sldLayout>
</file>

<file path=ppt/slideLayouts/slideLayout6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 bwMode="auto">
          <a:xfrm>
            <a:off x="0" y="0"/>
            <a:ext cx="13004800" cy="9753600"/>
          </a:xfrm>
          <a:prstGeom prst="rect">
            <a:avLst/>
          </a:prstGeom>
          <a:solidFill>
            <a:srgbClr val="0065A4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7573" tIns="63787" rIns="127573" bIns="63787" numCol="1" rtlCol="0" anchor="t" anchorCtr="0" compatLnSpc="1">
            <a:prstTxWarp prst="textNoShape">
              <a:avLst/>
            </a:prstTxWarp>
          </a:bodyPr>
          <a:lstStyle/>
          <a:p>
            <a:pPr defTabSz="897339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 dirty="0">
              <a:latin typeface="Arial" charset="0"/>
              <a:ea typeface="ヒラギノ角ゴ Pro W3" charset="-128"/>
            </a:endParaRPr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76392" y="1067928"/>
            <a:ext cx="11704320" cy="5477370"/>
          </a:xfrm>
        </p:spPr>
        <p:txBody>
          <a:bodyPr anchor="t"/>
          <a:lstStyle>
            <a:lvl1pPr>
              <a:spcBef>
                <a:spcPts val="0"/>
              </a:spcBef>
              <a:defRPr sz="85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76392" y="6545810"/>
            <a:ext cx="7610216" cy="1250809"/>
          </a:xfrm>
        </p:spPr>
        <p:txBody>
          <a:bodyPr/>
          <a:lstStyle>
            <a:lvl1pPr marL="0" indent="0">
              <a:spcAft>
                <a:spcPts val="853"/>
              </a:spcAft>
              <a:buFontTx/>
              <a:buNone/>
              <a:defRPr sz="28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8" name="Text Box 9"/>
          <p:cNvSpPr txBox="1">
            <a:spLocks noChangeArrowheads="1"/>
          </p:cNvSpPr>
          <p:nvPr userDrawn="1"/>
        </p:nvSpPr>
        <p:spPr bwMode="auto">
          <a:xfrm>
            <a:off x="8351972" y="412740"/>
            <a:ext cx="4132638" cy="2836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27573" tIns="63787" rIns="127573" bIns="63787">
            <a:prstTxWarp prst="textNoShape">
              <a:avLst/>
            </a:prstTxWarp>
            <a:spAutoFit/>
          </a:bodyPr>
          <a:lstStyle/>
          <a:p>
            <a:pPr algn="r" defTabSz="897339" eaLnBrk="0" fontAlgn="base">
              <a:spcBef>
                <a:spcPts val="327"/>
              </a:spcBef>
              <a:spcAft>
                <a:spcPct val="0"/>
              </a:spcAft>
              <a:defRPr/>
            </a:pPr>
            <a:r>
              <a:rPr lang="en-US" sz="1000" b="1" kern="1200" dirty="0">
                <a:latin typeface="Arial" charset="0"/>
                <a:ea typeface="ヒラギノ角ゴ Pro W3" charset="-128"/>
              </a:rPr>
              <a:t>PRESENTATION TITLE IN HEADER / JUNE 8, 2012</a:t>
            </a:r>
            <a:endParaRPr lang="en-US" sz="1000" kern="1200" dirty="0">
              <a:latin typeface="Arial" charset="0"/>
              <a:ea typeface="ヒラギノ角ゴ Pro W3" charset="-128"/>
            </a:endParaRPr>
          </a:p>
        </p:txBody>
      </p:sp>
      <p:sp>
        <p:nvSpPr>
          <p:cNvPr id="9" name="Text Box 9"/>
          <p:cNvSpPr txBox="1">
            <a:spLocks noChangeArrowheads="1"/>
          </p:cNvSpPr>
          <p:nvPr userDrawn="1"/>
        </p:nvSpPr>
        <p:spPr bwMode="auto">
          <a:xfrm>
            <a:off x="520199" y="398292"/>
            <a:ext cx="4623929" cy="2836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27573" tIns="63787" rIns="127573" bIns="63787">
            <a:prstTxWarp prst="textNoShape">
              <a:avLst/>
            </a:prstTxWarp>
            <a:spAutoFit/>
          </a:bodyPr>
          <a:lstStyle/>
          <a:p>
            <a:pPr defTabSz="897339" eaLnBrk="0" fontAlgn="base">
              <a:spcBef>
                <a:spcPts val="327"/>
              </a:spcBef>
              <a:spcAft>
                <a:spcPct val="0"/>
              </a:spcAft>
              <a:defRPr/>
            </a:pPr>
            <a:r>
              <a:rPr lang="en-US" sz="1000" b="1" kern="1200" dirty="0">
                <a:latin typeface="Arial" charset="0"/>
                <a:ea typeface="ヒラギノ角ゴ Pro W3" charset="-128"/>
              </a:rPr>
              <a:t>COMMUNITY COLLEGE RESEARCH CENTER</a:t>
            </a:r>
            <a:endParaRPr lang="en-US" sz="1000" kern="1200" dirty="0">
              <a:latin typeface="Arial" charset="0"/>
              <a:ea typeface="ヒラギノ角ゴ Pro W3" charset="-128"/>
            </a:endParaRPr>
          </a:p>
        </p:txBody>
      </p:sp>
      <p:sp>
        <p:nvSpPr>
          <p:cNvPr id="10" name="Rectangle 9"/>
          <p:cNvSpPr/>
          <p:nvPr userDrawn="1"/>
        </p:nvSpPr>
        <p:spPr bwMode="auto">
          <a:xfrm>
            <a:off x="650240" y="751389"/>
            <a:ext cx="11704320" cy="245646"/>
          </a:xfrm>
          <a:prstGeom prst="rect">
            <a:avLst/>
          </a:prstGeom>
          <a:solidFill>
            <a:srgbClr val="14131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7573" tIns="63787" rIns="127573" bIns="63787" numCol="1" rtlCol="0" anchor="t" anchorCtr="0" compatLnSpc="1">
            <a:prstTxWarp prst="textNoShape">
              <a:avLst/>
            </a:prstTxWarp>
          </a:bodyPr>
          <a:lstStyle/>
          <a:p>
            <a:pPr defTabSz="897339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>
              <a:latin typeface="Arial" charset="0"/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730863137"/>
      </p:ext>
    </p:extLst>
  </p:cSld>
  <p:clrMapOvr>
    <a:masterClrMapping/>
  </p:clrMapOvr>
</p:sldLayout>
</file>

<file path=ppt/slideLayouts/slideLayout6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462847" y="1068447"/>
            <a:ext cx="11971694" cy="5463371"/>
          </a:xfrm>
        </p:spPr>
        <p:txBody>
          <a:bodyPr anchor="t"/>
          <a:lstStyle>
            <a:lvl1pPr>
              <a:spcBef>
                <a:spcPts val="0"/>
              </a:spcBef>
              <a:defRPr sz="8500">
                <a:solidFill>
                  <a:srgbClr val="141313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br>
              <a:rPr lang="en-US" dirty="0"/>
            </a:br>
            <a:endParaRPr lang="en-US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76393" y="6530005"/>
            <a:ext cx="7784064" cy="1250809"/>
          </a:xfrm>
        </p:spPr>
        <p:txBody>
          <a:bodyPr/>
          <a:lstStyle>
            <a:lvl1pPr marL="0" indent="0">
              <a:spcAft>
                <a:spcPts val="853"/>
              </a:spcAft>
              <a:buFontTx/>
              <a:buNone/>
              <a:defRPr sz="2800" b="1">
                <a:solidFill>
                  <a:srgbClr val="141313"/>
                </a:solidFill>
              </a:defRPr>
            </a:lvl1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308219977"/>
      </p:ext>
    </p:extLst>
  </p:cSld>
  <p:clrMapOvr>
    <a:masterClrMapping/>
  </p:clrMapOvr>
</p:sldLayout>
</file>

<file path=ppt/slideLayouts/slideLayout6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392" y="2856990"/>
            <a:ext cx="11704320" cy="6364678"/>
          </a:xfrm>
        </p:spPr>
        <p:txBody>
          <a:bodyPr/>
          <a:lstStyle>
            <a:lvl1pPr>
              <a:buClr>
                <a:schemeClr val="bg2"/>
              </a:buClr>
              <a:defRPr/>
            </a:lvl1pPr>
            <a:lvl2pPr>
              <a:buClr>
                <a:schemeClr val="bg2"/>
              </a:buClr>
              <a:defRPr/>
            </a:lvl2pPr>
            <a:lvl3pPr>
              <a:buClr>
                <a:schemeClr val="bg2"/>
              </a:buClr>
              <a:defRPr/>
            </a:lvl3pPr>
            <a:lvl4pPr>
              <a:buClr>
                <a:schemeClr val="bg2"/>
              </a:buClr>
              <a:defRPr/>
            </a:lvl4pPr>
            <a:lvl5pPr>
              <a:buClr>
                <a:schemeClr val="bg2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392" y="1083733"/>
            <a:ext cx="11704320" cy="1625600"/>
          </a:xfrm>
        </p:spPr>
        <p:txBody>
          <a:bodyPr anchor="ctr"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04546460"/>
      </p:ext>
    </p:extLst>
  </p:cSld>
  <p:clrMapOvr>
    <a:masterClrMapping/>
  </p:clrMapOvr>
</p:sldLayout>
</file>

<file path=ppt/slideLayouts/slideLayout6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 bwMode="auto">
          <a:xfrm>
            <a:off x="0" y="0"/>
            <a:ext cx="13004800" cy="9753600"/>
          </a:xfrm>
          <a:prstGeom prst="rect">
            <a:avLst/>
          </a:prstGeom>
          <a:solidFill>
            <a:schemeClr val="bg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7573" tIns="63787" rIns="127573" bIns="63787" numCol="1" rtlCol="0" anchor="t" anchorCtr="0" compatLnSpc="1">
            <a:prstTxWarp prst="textNoShape">
              <a:avLst/>
            </a:prstTxWarp>
          </a:bodyPr>
          <a:lstStyle/>
          <a:p>
            <a:pPr defTabSz="897339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 dirty="0">
              <a:latin typeface="Arial" charset="0"/>
              <a:ea typeface="ヒラギノ角ゴ Pro W3" charset="-128"/>
            </a:endParaRPr>
          </a:p>
        </p:txBody>
      </p:sp>
      <p:sp>
        <p:nvSpPr>
          <p:cNvPr id="5" name="Text Box 9"/>
          <p:cNvSpPr txBox="1">
            <a:spLocks noChangeArrowheads="1"/>
          </p:cNvSpPr>
          <p:nvPr userDrawn="1"/>
        </p:nvSpPr>
        <p:spPr bwMode="auto">
          <a:xfrm>
            <a:off x="8351972" y="412740"/>
            <a:ext cx="4132638" cy="2836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27573" tIns="63787" rIns="127573" bIns="63787">
            <a:prstTxWarp prst="textNoShape">
              <a:avLst/>
            </a:prstTxWarp>
            <a:spAutoFit/>
          </a:bodyPr>
          <a:lstStyle/>
          <a:p>
            <a:pPr algn="r" defTabSz="897339" eaLnBrk="0" fontAlgn="base">
              <a:spcBef>
                <a:spcPts val="327"/>
              </a:spcBef>
              <a:spcAft>
                <a:spcPct val="0"/>
              </a:spcAft>
              <a:defRPr/>
            </a:pPr>
            <a:r>
              <a:rPr lang="en-US" sz="1000" b="1" kern="1200" dirty="0">
                <a:latin typeface="Arial" charset="0"/>
                <a:ea typeface="ヒラギノ角ゴ Pro W3" charset="-128"/>
              </a:rPr>
              <a:t>PRESENTATION TITLE IN HEADER / MONTH XX, 2012</a:t>
            </a:r>
            <a:endParaRPr lang="en-US" sz="1000" kern="1200" dirty="0">
              <a:latin typeface="Arial" charset="0"/>
              <a:ea typeface="ヒラギノ角ゴ Pro W3" charset="-128"/>
            </a:endParaRPr>
          </a:p>
        </p:txBody>
      </p:sp>
      <p:sp>
        <p:nvSpPr>
          <p:cNvPr id="6" name="Text Box 9"/>
          <p:cNvSpPr txBox="1">
            <a:spLocks noChangeArrowheads="1"/>
          </p:cNvSpPr>
          <p:nvPr userDrawn="1"/>
        </p:nvSpPr>
        <p:spPr bwMode="auto">
          <a:xfrm>
            <a:off x="520199" y="398292"/>
            <a:ext cx="4623929" cy="2836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27573" tIns="63787" rIns="127573" bIns="63787">
            <a:prstTxWarp prst="textNoShape">
              <a:avLst/>
            </a:prstTxWarp>
            <a:spAutoFit/>
          </a:bodyPr>
          <a:lstStyle/>
          <a:p>
            <a:pPr defTabSz="897339" eaLnBrk="0" fontAlgn="base">
              <a:spcBef>
                <a:spcPts val="327"/>
              </a:spcBef>
              <a:spcAft>
                <a:spcPct val="0"/>
              </a:spcAft>
              <a:defRPr/>
            </a:pPr>
            <a:r>
              <a:rPr lang="en-US" sz="1000" b="1" kern="1200" dirty="0">
                <a:latin typeface="Arial" charset="0"/>
                <a:ea typeface="ヒラギノ角ゴ Pro W3" charset="-128"/>
              </a:rPr>
              <a:t>COMMUNITY COLLEGE RESEARCH CENTER</a:t>
            </a:r>
            <a:endParaRPr lang="en-US" sz="1000" kern="1200" dirty="0">
              <a:latin typeface="Arial" charset="0"/>
              <a:ea typeface="ヒラギノ角ゴ Pro W3" charset="-128"/>
            </a:endParaRPr>
          </a:p>
        </p:txBody>
      </p:sp>
      <p:sp>
        <p:nvSpPr>
          <p:cNvPr id="7" name="Rectangle 6"/>
          <p:cNvSpPr/>
          <p:nvPr userDrawn="1"/>
        </p:nvSpPr>
        <p:spPr bwMode="auto">
          <a:xfrm>
            <a:off x="650240" y="751389"/>
            <a:ext cx="11704320" cy="245646"/>
          </a:xfrm>
          <a:prstGeom prst="rect">
            <a:avLst/>
          </a:prstGeom>
          <a:solidFill>
            <a:srgbClr val="14131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7573" tIns="63787" rIns="127573" bIns="63787" numCol="1" rtlCol="0" anchor="t" anchorCtr="0" compatLnSpc="1">
            <a:prstTxWarp prst="textNoShape">
              <a:avLst/>
            </a:prstTxWarp>
          </a:bodyPr>
          <a:lstStyle/>
          <a:p>
            <a:pPr defTabSz="897339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>
              <a:latin typeface="Arial" charset="0"/>
              <a:ea typeface="ヒラギノ角ゴ Pro W3" charset="-12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392" y="2856990"/>
            <a:ext cx="11704320" cy="6364678"/>
          </a:xfrm>
        </p:spPr>
        <p:txBody>
          <a:bodyPr/>
          <a:lstStyle>
            <a:lvl1pPr>
              <a:buClr>
                <a:schemeClr val="tx1"/>
              </a:buClr>
              <a:defRPr>
                <a:solidFill>
                  <a:srgbClr val="FFFFFF"/>
                </a:solidFill>
              </a:defRPr>
            </a:lvl1pPr>
            <a:lvl2pPr>
              <a:buClr>
                <a:schemeClr val="tx1"/>
              </a:buClr>
              <a:defRPr>
                <a:solidFill>
                  <a:srgbClr val="FFFFFF"/>
                </a:solidFill>
              </a:defRPr>
            </a:lvl2pPr>
            <a:lvl3pPr>
              <a:buClr>
                <a:schemeClr val="tx1"/>
              </a:buClr>
              <a:defRPr>
                <a:solidFill>
                  <a:srgbClr val="FFFFFF"/>
                </a:solidFill>
              </a:defRPr>
            </a:lvl3pPr>
            <a:lvl4pPr>
              <a:buClr>
                <a:schemeClr val="tx1"/>
              </a:buClr>
              <a:defRPr>
                <a:solidFill>
                  <a:srgbClr val="FFFFFF"/>
                </a:solidFill>
              </a:defRPr>
            </a:lvl4pPr>
            <a:lvl5pPr>
              <a:buClr>
                <a:schemeClr val="tx1"/>
              </a:buCl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392" y="1083733"/>
            <a:ext cx="11704320" cy="1625600"/>
          </a:xfrm>
        </p:spPr>
        <p:txBody>
          <a:bodyPr anchor="ctr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430399831"/>
      </p:ext>
    </p:extLst>
  </p:cSld>
  <p:clrMapOvr>
    <a:masterClrMapping/>
  </p:clrMapOvr>
</p:sldLayout>
</file>

<file path=ppt/slideLayouts/slideLayout64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 bwMode="auto">
          <a:xfrm>
            <a:off x="0" y="0"/>
            <a:ext cx="13004800" cy="9753600"/>
          </a:xfrm>
          <a:prstGeom prst="rect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7573" tIns="63787" rIns="127573" bIns="63787" numCol="1" rtlCol="0" anchor="t" anchorCtr="0" compatLnSpc="1">
            <a:prstTxWarp prst="textNoShape">
              <a:avLst/>
            </a:prstTxWarp>
          </a:bodyPr>
          <a:lstStyle/>
          <a:p>
            <a:pPr defTabSz="897339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 dirty="0">
              <a:latin typeface="Arial" charset="0"/>
              <a:ea typeface="ヒラギノ角ゴ Pro W3" charset="-128"/>
            </a:endParaRPr>
          </a:p>
        </p:txBody>
      </p:sp>
      <p:sp>
        <p:nvSpPr>
          <p:cNvPr id="6" name="Text Box 9"/>
          <p:cNvSpPr txBox="1">
            <a:spLocks noChangeArrowheads="1"/>
          </p:cNvSpPr>
          <p:nvPr userDrawn="1"/>
        </p:nvSpPr>
        <p:spPr bwMode="auto">
          <a:xfrm>
            <a:off x="520199" y="398292"/>
            <a:ext cx="4623929" cy="2836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27573" tIns="63787" rIns="127573" bIns="63787">
            <a:prstTxWarp prst="textNoShape">
              <a:avLst/>
            </a:prstTxWarp>
            <a:spAutoFit/>
          </a:bodyPr>
          <a:lstStyle/>
          <a:p>
            <a:pPr defTabSz="897339" eaLnBrk="0" fontAlgn="base">
              <a:spcBef>
                <a:spcPts val="327"/>
              </a:spcBef>
              <a:spcAft>
                <a:spcPct val="0"/>
              </a:spcAft>
              <a:defRPr/>
            </a:pPr>
            <a:r>
              <a:rPr lang="en-US" sz="1000" b="1" kern="1200" dirty="0">
                <a:solidFill>
                  <a:srgbClr val="FFFFFF"/>
                </a:solidFill>
                <a:latin typeface="Arial" charset="0"/>
                <a:ea typeface="ヒラギノ角ゴ Pro W3" charset="-128"/>
              </a:rPr>
              <a:t>COMMUNITY COLLEGE RESEARCH CENTER</a:t>
            </a:r>
            <a:endParaRPr lang="en-US" sz="1000" kern="1200" dirty="0">
              <a:solidFill>
                <a:srgbClr val="FFFFFF"/>
              </a:solidFill>
              <a:latin typeface="Arial" charset="0"/>
              <a:ea typeface="ヒラギノ角ゴ Pro W3" charset="-128"/>
            </a:endParaRPr>
          </a:p>
        </p:txBody>
      </p:sp>
      <p:sp>
        <p:nvSpPr>
          <p:cNvPr id="7" name="Rectangle 6"/>
          <p:cNvSpPr/>
          <p:nvPr userDrawn="1"/>
        </p:nvSpPr>
        <p:spPr bwMode="auto">
          <a:xfrm>
            <a:off x="650240" y="751389"/>
            <a:ext cx="11704320" cy="245646"/>
          </a:xfrm>
          <a:prstGeom prst="rect">
            <a:avLst/>
          </a:prstGeom>
          <a:solidFill>
            <a:srgbClr val="0065A4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7573" tIns="63787" rIns="127573" bIns="63787" numCol="1" rtlCol="0" anchor="t" anchorCtr="0" compatLnSpc="1">
            <a:prstTxWarp prst="textNoShape">
              <a:avLst/>
            </a:prstTxWarp>
          </a:bodyPr>
          <a:lstStyle/>
          <a:p>
            <a:pPr defTabSz="897339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>
              <a:latin typeface="Arial" charset="0"/>
              <a:ea typeface="ヒラギノ角ゴ Pro W3" charset="-12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392" y="2856990"/>
            <a:ext cx="11704320" cy="6364678"/>
          </a:xfrm>
        </p:spPr>
        <p:txBody>
          <a:bodyPr/>
          <a:lstStyle>
            <a:lvl1pPr>
              <a:buClr>
                <a:schemeClr val="accent4"/>
              </a:buClr>
              <a:defRPr>
                <a:solidFill>
                  <a:srgbClr val="FFFFFF"/>
                </a:solidFill>
              </a:defRPr>
            </a:lvl1pPr>
            <a:lvl2pPr>
              <a:buClr>
                <a:schemeClr val="accent4"/>
              </a:buClr>
              <a:defRPr>
                <a:solidFill>
                  <a:srgbClr val="FFFFFF"/>
                </a:solidFill>
              </a:defRPr>
            </a:lvl2pPr>
            <a:lvl3pPr>
              <a:buClr>
                <a:schemeClr val="accent4"/>
              </a:buClr>
              <a:defRPr>
                <a:solidFill>
                  <a:srgbClr val="FFFFFF"/>
                </a:solidFill>
              </a:defRPr>
            </a:lvl3pPr>
            <a:lvl4pPr>
              <a:buClr>
                <a:schemeClr val="accent4"/>
              </a:buClr>
              <a:defRPr>
                <a:solidFill>
                  <a:srgbClr val="FFFFFF"/>
                </a:solidFill>
              </a:defRPr>
            </a:lvl4pPr>
            <a:lvl5pPr>
              <a:buClr>
                <a:schemeClr val="accent4"/>
              </a:buCl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392" y="1083733"/>
            <a:ext cx="11704320" cy="1625600"/>
          </a:xfrm>
        </p:spPr>
        <p:txBody>
          <a:bodyPr anchor="ctr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021976812"/>
      </p:ext>
    </p:extLst>
  </p:cSld>
  <p:clrMapOvr>
    <a:masterClrMapping/>
  </p:clrMapOvr>
</p:sldLayout>
</file>

<file path=ppt/slideLayouts/slideLayout6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905" y="1083733"/>
            <a:ext cx="11704321" cy="1625600"/>
          </a:xfrm>
        </p:spPr>
        <p:txBody>
          <a:bodyPr anchor="ctr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476395" y="2847902"/>
            <a:ext cx="5659496" cy="6431959"/>
          </a:xfrm>
          <a:ln>
            <a:noFill/>
          </a:ln>
        </p:spPr>
        <p:txBody>
          <a:bodyPr/>
          <a:lstStyle>
            <a:lvl1pPr>
              <a:spcBef>
                <a:spcPts val="614"/>
              </a:spcBef>
              <a:buClr>
                <a:schemeClr val="bg2"/>
              </a:buClr>
              <a:defRPr/>
            </a:lvl1pPr>
            <a:lvl2pPr>
              <a:spcBef>
                <a:spcPts val="614"/>
              </a:spcBef>
              <a:buClr>
                <a:schemeClr val="bg2"/>
              </a:buClr>
              <a:defRPr/>
            </a:lvl2pPr>
            <a:lvl3pPr>
              <a:spcBef>
                <a:spcPts val="614"/>
              </a:spcBef>
              <a:buClr>
                <a:schemeClr val="bg2"/>
              </a:buClr>
              <a:defRPr/>
            </a:lvl3pPr>
            <a:lvl4pPr>
              <a:spcBef>
                <a:spcPts val="614"/>
              </a:spcBef>
              <a:buClr>
                <a:schemeClr val="bg2"/>
              </a:buClr>
              <a:defRPr/>
            </a:lvl4pPr>
            <a:lvl5pPr>
              <a:spcBef>
                <a:spcPts val="614"/>
              </a:spcBef>
              <a:buClr>
                <a:schemeClr val="bg2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6521219" y="2847902"/>
            <a:ext cx="5659496" cy="6431959"/>
          </a:xfrm>
          <a:ln>
            <a:noFill/>
          </a:ln>
        </p:spPr>
        <p:txBody>
          <a:bodyPr/>
          <a:lstStyle>
            <a:lvl1pPr>
              <a:spcBef>
                <a:spcPts val="614"/>
              </a:spcBef>
              <a:buClr>
                <a:schemeClr val="bg2"/>
              </a:buClr>
              <a:defRPr/>
            </a:lvl1pPr>
            <a:lvl2pPr>
              <a:spcBef>
                <a:spcPts val="614"/>
              </a:spcBef>
              <a:buClr>
                <a:schemeClr val="bg2"/>
              </a:buClr>
              <a:defRPr/>
            </a:lvl2pPr>
            <a:lvl3pPr>
              <a:spcBef>
                <a:spcPts val="614"/>
              </a:spcBef>
              <a:buClr>
                <a:schemeClr val="bg2"/>
              </a:buClr>
              <a:defRPr/>
            </a:lvl3pPr>
            <a:lvl4pPr>
              <a:spcBef>
                <a:spcPts val="614"/>
              </a:spcBef>
              <a:buClr>
                <a:schemeClr val="bg2"/>
              </a:buClr>
              <a:defRPr/>
            </a:lvl4pPr>
            <a:lvl5pPr>
              <a:spcBef>
                <a:spcPts val="614"/>
              </a:spcBef>
              <a:buClr>
                <a:schemeClr val="bg2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868310071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399" y="1083734"/>
            <a:ext cx="11697095" cy="1635082"/>
          </a:xfrm>
        </p:spPr>
        <p:txBody>
          <a:bodyPr anchor="ctr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Box 2"/>
          <p:cNvSpPr txBox="1"/>
          <p:nvPr userDrawn="1"/>
        </p:nvSpPr>
        <p:spPr>
          <a:xfrm>
            <a:off x="895901" y="4421651"/>
            <a:ext cx="248575" cy="647605"/>
          </a:xfrm>
          <a:prstGeom prst="rect">
            <a:avLst/>
          </a:prstGeom>
          <a:noFill/>
        </p:spPr>
        <p:txBody>
          <a:bodyPr wrap="none" lIns="122986" tIns="61561" rIns="122986" bIns="61561" rtlCol="0">
            <a:spAutoFit/>
          </a:bodyPr>
          <a:lstStyle/>
          <a:p>
            <a:pPr defTabSz="867168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 dirty="0">
              <a:latin typeface="Arial" charset="0"/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933111273"/>
      </p:ext>
    </p:extLst>
  </p:cSld>
  <p:clrMapOvr>
    <a:masterClrMapping/>
  </p:clrMapOvr>
</p:sldLayout>
</file>

<file path=ppt/slideLayouts/slideLayout6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 bwMode="auto">
          <a:xfrm>
            <a:off x="476398" y="3384410"/>
            <a:ext cx="5660250" cy="5449374"/>
          </a:xfrm>
          <a:prstGeom prst="rect">
            <a:avLst/>
          </a:prstGeom>
          <a:noFill/>
          <a:ln w="3175" cap="flat" cmpd="sng" algn="ctr">
            <a:solidFill>
              <a:srgbClr val="14131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127573" tIns="63787" rIns="127573" bIns="63787">
            <a:prstTxWarp prst="textNoShape">
              <a:avLst/>
            </a:prstTxWarp>
          </a:bodyPr>
          <a:lstStyle/>
          <a:p>
            <a:pPr defTabSz="897339" eaLnBrk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3400" kern="1200">
              <a:latin typeface="Arial" charset="0"/>
              <a:ea typeface="ヒラギノ角ゴ Pro W3" charset="-128"/>
            </a:endParaRPr>
          </a:p>
        </p:txBody>
      </p:sp>
      <p:sp>
        <p:nvSpPr>
          <p:cNvPr id="10" name="Rectangle 9"/>
          <p:cNvSpPr/>
          <p:nvPr userDrawn="1"/>
        </p:nvSpPr>
        <p:spPr bwMode="auto">
          <a:xfrm>
            <a:off x="6520467" y="3006458"/>
            <a:ext cx="5660248" cy="5827325"/>
          </a:xfrm>
          <a:prstGeom prst="rect">
            <a:avLst/>
          </a:prstGeom>
          <a:noFill/>
          <a:ln w="3175" cap="flat" cmpd="sng" algn="ctr">
            <a:solidFill>
              <a:srgbClr val="14131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127573" tIns="63787" rIns="127573" bIns="63787">
            <a:prstTxWarp prst="textNoShape">
              <a:avLst/>
            </a:prstTxWarp>
          </a:bodyPr>
          <a:lstStyle/>
          <a:p>
            <a:pPr defTabSz="897339" eaLnBrk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3400" kern="1200">
              <a:latin typeface="Arial" charset="0"/>
              <a:ea typeface="ヒラギノ角ゴ Pro W3" charset="-128"/>
            </a:endParaRP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6521219" y="3435133"/>
            <a:ext cx="5659496" cy="5396841"/>
          </a:xfrm>
          <a:ln>
            <a:noFill/>
          </a:ln>
        </p:spPr>
        <p:txBody>
          <a:bodyPr/>
          <a:lstStyle>
            <a:lvl1pPr>
              <a:buClr>
                <a:schemeClr val="bg2"/>
              </a:buClr>
              <a:defRPr/>
            </a:lvl1pPr>
            <a:lvl2pPr>
              <a:buClr>
                <a:schemeClr val="bg2"/>
              </a:buClr>
              <a:defRPr/>
            </a:lvl2pPr>
            <a:lvl3pPr>
              <a:buClr>
                <a:schemeClr val="bg2"/>
              </a:buClr>
              <a:defRPr/>
            </a:lvl3pPr>
            <a:lvl4pPr>
              <a:buClr>
                <a:schemeClr val="bg2"/>
              </a:buClr>
              <a:defRPr/>
            </a:lvl4pPr>
            <a:lvl5pPr>
              <a:buClr>
                <a:schemeClr val="bg2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905" y="1083733"/>
            <a:ext cx="11718771" cy="1625600"/>
          </a:xfrm>
        </p:spPr>
        <p:txBody>
          <a:bodyPr anchor="ctr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476395" y="3435133"/>
            <a:ext cx="5659496" cy="5411291"/>
          </a:xfrm>
          <a:ln>
            <a:noFill/>
          </a:ln>
        </p:spPr>
        <p:txBody>
          <a:bodyPr/>
          <a:lstStyle>
            <a:lvl1pPr>
              <a:buClr>
                <a:schemeClr val="bg2"/>
              </a:buClr>
              <a:defRPr/>
            </a:lvl1pPr>
            <a:lvl2pPr>
              <a:buClr>
                <a:schemeClr val="bg2"/>
              </a:buClr>
              <a:defRPr/>
            </a:lvl2pPr>
            <a:lvl3pPr>
              <a:buClr>
                <a:schemeClr val="bg2"/>
              </a:buClr>
              <a:defRPr/>
            </a:lvl3pPr>
            <a:lvl4pPr>
              <a:buClr>
                <a:schemeClr val="bg2"/>
              </a:buClr>
              <a:defRPr/>
            </a:lvl4pPr>
            <a:lvl5pPr>
              <a:buClr>
                <a:schemeClr val="bg2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476395" y="3006459"/>
            <a:ext cx="5659496" cy="435750"/>
          </a:xfrm>
          <a:solidFill>
            <a:srgbClr val="0065A4"/>
          </a:solidFill>
          <a:ln>
            <a:noFill/>
          </a:ln>
        </p:spPr>
        <p:txBody>
          <a:bodyPr anchor="ctr"/>
          <a:lstStyle>
            <a:lvl1pPr marL="396714" indent="-155104" algn="l">
              <a:buFontTx/>
              <a:buNone/>
              <a:defRPr sz="17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2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6521219" y="3006459"/>
            <a:ext cx="5659496" cy="435750"/>
          </a:xfrm>
          <a:solidFill>
            <a:srgbClr val="0065A4"/>
          </a:solidFill>
          <a:ln>
            <a:noFill/>
          </a:ln>
        </p:spPr>
        <p:txBody>
          <a:bodyPr anchor="ctr"/>
          <a:lstStyle>
            <a:lvl1pPr marL="483084" indent="-327883" algn="l">
              <a:buFontTx/>
              <a:buNone/>
              <a:defRPr sz="17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35548590"/>
      </p:ext>
    </p:extLst>
  </p:cSld>
  <p:clrMapOvr>
    <a:masterClrMapping/>
  </p:clrMapOvr>
</p:sldLayout>
</file>

<file path=ppt/slideLayouts/slideLayout6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399" y="1083734"/>
            <a:ext cx="11697095" cy="1635082"/>
          </a:xfrm>
        </p:spPr>
        <p:txBody>
          <a:bodyPr anchor="ctr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Box 2"/>
          <p:cNvSpPr txBox="1"/>
          <p:nvPr userDrawn="1"/>
        </p:nvSpPr>
        <p:spPr>
          <a:xfrm>
            <a:off x="895889" y="4421638"/>
            <a:ext cx="259510" cy="652944"/>
          </a:xfrm>
          <a:prstGeom prst="rect">
            <a:avLst/>
          </a:prstGeom>
          <a:noFill/>
        </p:spPr>
        <p:txBody>
          <a:bodyPr wrap="none" lIns="127573" tIns="63787" rIns="127573" bIns="63787" rtlCol="0">
            <a:spAutoFit/>
          </a:bodyPr>
          <a:lstStyle/>
          <a:p>
            <a:pPr defTabSz="897339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 dirty="0">
              <a:latin typeface="Arial" charset="0"/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36512391"/>
      </p:ext>
    </p:extLst>
  </p:cSld>
  <p:clrMapOvr>
    <a:masterClrMapping/>
  </p:clrMapOvr>
</p:sldLayout>
</file>

<file path=ppt/slideLayouts/slideLayout6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905" y="1067930"/>
            <a:ext cx="11704321" cy="1635082"/>
          </a:xfrm>
        </p:spPr>
        <p:txBody>
          <a:bodyPr anchor="ctr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476395" y="2830721"/>
            <a:ext cx="5659496" cy="6012159"/>
          </a:xfrm>
          <a:ln>
            <a:noFill/>
          </a:ln>
        </p:spPr>
        <p:txBody>
          <a:bodyPr/>
          <a:lstStyle>
            <a:lvl1pPr>
              <a:buClr>
                <a:schemeClr val="bg2"/>
              </a:buClr>
              <a:defRPr/>
            </a:lvl1pPr>
            <a:lvl2pPr>
              <a:buClr>
                <a:schemeClr val="bg2"/>
              </a:buClr>
              <a:defRPr/>
            </a:lvl2pPr>
            <a:lvl3pPr>
              <a:buClr>
                <a:schemeClr val="bg2"/>
              </a:buClr>
              <a:defRPr/>
            </a:lvl3pPr>
            <a:lvl4pPr>
              <a:buClr>
                <a:schemeClr val="bg2"/>
              </a:buClr>
              <a:defRPr/>
            </a:lvl4pPr>
            <a:lvl5pPr>
              <a:buClr>
                <a:schemeClr val="bg2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Chart Placeholder 6"/>
          <p:cNvSpPr>
            <a:spLocks noGrp="1"/>
          </p:cNvSpPr>
          <p:nvPr>
            <p:ph type="chart" sz="quarter" idx="12"/>
          </p:nvPr>
        </p:nvSpPr>
        <p:spPr>
          <a:xfrm>
            <a:off x="6497889" y="2818167"/>
            <a:ext cx="5682826" cy="6024201"/>
          </a:xfrm>
        </p:spPr>
        <p:txBody>
          <a:bodyPr/>
          <a:lstStyle/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1483936752"/>
      </p:ext>
    </p:extLst>
  </p:cSld>
  <p:clrMapOvr>
    <a:masterClrMapping/>
  </p:clrMapOvr>
</p:sldLayout>
</file>

<file path=ppt/slideLayouts/slideLayout6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7" name="Chart Placeholder 6"/>
          <p:cNvSpPr>
            <a:spLocks noGrp="1"/>
          </p:cNvSpPr>
          <p:nvPr>
            <p:ph type="chart" sz="quarter" idx="12"/>
          </p:nvPr>
        </p:nvSpPr>
        <p:spPr>
          <a:xfrm>
            <a:off x="6497889" y="3131270"/>
            <a:ext cx="5682826" cy="5839367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6" name="Chart Placeholder 6"/>
          <p:cNvSpPr>
            <a:spLocks noGrp="1"/>
          </p:cNvSpPr>
          <p:nvPr>
            <p:ph type="chart" sz="quarter" idx="13"/>
          </p:nvPr>
        </p:nvSpPr>
        <p:spPr>
          <a:xfrm>
            <a:off x="476395" y="3131270"/>
            <a:ext cx="5682826" cy="5839367"/>
          </a:xfrm>
        </p:spPr>
        <p:txBody>
          <a:bodyPr/>
          <a:lstStyle/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3568570353"/>
      </p:ext>
    </p:extLst>
  </p:cSld>
  <p:clrMapOvr>
    <a:masterClrMapping/>
  </p:clrMapOvr>
</p:sldLayout>
</file>

<file path=ppt/slideLayouts/slideLayout65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 bwMode="auto">
          <a:xfrm>
            <a:off x="0" y="0"/>
            <a:ext cx="13004800" cy="9753600"/>
          </a:xfrm>
          <a:prstGeom prst="rect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8459" tIns="64232" rIns="128459" bIns="64232" numCol="1" rtlCol="0" anchor="t" anchorCtr="0" compatLnSpc="1">
            <a:prstTxWarp prst="textNoShape">
              <a:avLst/>
            </a:prstTxWarp>
          </a:bodyPr>
          <a:lstStyle/>
          <a:p>
            <a:pPr defTabSz="903389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 baseline="-25000" dirty="0">
              <a:latin typeface="Arial" charset="0"/>
              <a:ea typeface="ヒラギノ角ゴ Pro W3" charset="-12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392" y="5641156"/>
            <a:ext cx="11704320" cy="3067419"/>
          </a:xfrm>
        </p:spPr>
        <p:txBody>
          <a:bodyPr/>
          <a:lstStyle>
            <a:lvl1pPr marL="0" indent="0">
              <a:spcAft>
                <a:spcPts val="0"/>
              </a:spcAft>
              <a:buFontTx/>
              <a:buNone/>
              <a:tabLst>
                <a:tab pos="1284864" algn="l"/>
              </a:tabLst>
              <a:defRPr sz="2800" b="1">
                <a:solidFill>
                  <a:srgbClr val="FFFFFF"/>
                </a:solidFill>
              </a:defRPr>
            </a:lvl1pPr>
            <a:lvl2pPr marL="0" indent="0">
              <a:spcAft>
                <a:spcPts val="0"/>
              </a:spcAft>
              <a:buFontTx/>
              <a:buNone/>
              <a:tabLst>
                <a:tab pos="963661" algn="l"/>
              </a:tabLst>
              <a:defRPr sz="1400" b="1">
                <a:solidFill>
                  <a:srgbClr val="FFFFFF"/>
                </a:solidFill>
              </a:defRPr>
            </a:lvl2pPr>
            <a:lvl3pPr marL="1284864" indent="-1284864">
              <a:spcAft>
                <a:spcPts val="0"/>
              </a:spcAft>
              <a:buFontTx/>
              <a:buNone/>
              <a:tabLst/>
              <a:defRPr sz="1400" b="0">
                <a:solidFill>
                  <a:srgbClr val="FFFFFF"/>
                </a:solidFill>
              </a:defRPr>
            </a:lvl3pPr>
            <a:lvl4pPr marL="1284864" indent="-1284864">
              <a:spcAft>
                <a:spcPts val="0"/>
              </a:spcAft>
              <a:buFontTx/>
              <a:buNone/>
              <a:tabLst/>
              <a:defRPr sz="1400">
                <a:solidFill>
                  <a:srgbClr val="FFFFFF"/>
                </a:solidFill>
              </a:defRPr>
            </a:lvl4pPr>
            <a:lvl5pPr marL="1284864" indent="-1284864">
              <a:spcAft>
                <a:spcPts val="0"/>
              </a:spcAft>
              <a:buFontTx/>
              <a:buNone/>
              <a:tabLst/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392" y="2061355"/>
            <a:ext cx="11704320" cy="3564278"/>
          </a:xfrm>
        </p:spPr>
        <p:txBody>
          <a:bodyPr anchor="t"/>
          <a:lstStyle>
            <a:lvl1pPr>
              <a:defRPr sz="71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Subtitle 8"/>
          <p:cNvSpPr txBox="1">
            <a:spLocks/>
          </p:cNvSpPr>
          <p:nvPr userDrawn="1"/>
        </p:nvSpPr>
        <p:spPr bwMode="auto">
          <a:xfrm>
            <a:off x="10747022" y="1046273"/>
            <a:ext cx="1596700" cy="2256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28459" tIns="64232" rIns="128459" bIns="64232" numCol="1" anchor="t" anchorCtr="0" compatLnSpc="1">
            <a:prstTxWarp prst="textNoShape">
              <a:avLst/>
            </a:prstTxWarp>
          </a:bodyPr>
          <a:lstStyle/>
          <a:p>
            <a:pPr algn="r" defTabSz="903389" eaLnBrk="0" fontAlgn="base">
              <a:spcBef>
                <a:spcPct val="20000"/>
              </a:spcBef>
              <a:spcAft>
                <a:spcPts val="853"/>
              </a:spcAft>
              <a:buClr>
                <a:srgbClr val="A3B222"/>
              </a:buClr>
              <a:defRPr/>
            </a:pPr>
            <a:r>
              <a:rPr lang="en-US" b="1" dirty="0">
                <a:solidFill>
                  <a:srgbClr val="FFFFFF"/>
                </a:solidFill>
                <a:latin typeface="Arial" charset="0"/>
                <a:ea typeface="ヒラギノ角ゴ Pro W3" charset="-128"/>
              </a:rPr>
              <a:t>June 8, 2012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625" y="372594"/>
            <a:ext cx="5036776" cy="979614"/>
          </a:xfrm>
          <a:prstGeom prst="rect">
            <a:avLst/>
          </a:prstGeom>
        </p:spPr>
      </p:pic>
      <p:sp>
        <p:nvSpPr>
          <p:cNvPr id="12" name="Rectangle 11"/>
          <p:cNvSpPr/>
          <p:nvPr userDrawn="1"/>
        </p:nvSpPr>
        <p:spPr bwMode="auto">
          <a:xfrm>
            <a:off x="650240" y="1589476"/>
            <a:ext cx="11704320" cy="245646"/>
          </a:xfrm>
          <a:prstGeom prst="rect">
            <a:avLst/>
          </a:prstGeom>
          <a:solidFill>
            <a:schemeClr val="bg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8459" tIns="64232" rIns="128459" bIns="64232" numCol="1" rtlCol="0" anchor="t" anchorCtr="0" compatLnSpc="1">
            <a:prstTxWarp prst="textNoShape">
              <a:avLst/>
            </a:prstTxWarp>
          </a:bodyPr>
          <a:lstStyle/>
          <a:p>
            <a:pPr defTabSz="903389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 dirty="0">
              <a:latin typeface="Arial" charset="0"/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357257100"/>
      </p:ext>
    </p:extLst>
  </p:cSld>
  <p:clrMapOvr>
    <a:masterClrMapping/>
  </p:clrMapOvr>
</p:sldLayout>
</file>

<file path=ppt/slideLayouts/slideLayout65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 bwMode="auto">
          <a:xfrm>
            <a:off x="0" y="0"/>
            <a:ext cx="13004800" cy="9753600"/>
          </a:xfrm>
          <a:prstGeom prst="rect">
            <a:avLst/>
          </a:prstGeom>
          <a:solidFill>
            <a:srgbClr val="0065A4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8459" tIns="64232" rIns="128459" bIns="64232" numCol="1" rtlCol="0" anchor="t" anchorCtr="0" compatLnSpc="1">
            <a:prstTxWarp prst="textNoShape">
              <a:avLst/>
            </a:prstTxWarp>
          </a:bodyPr>
          <a:lstStyle/>
          <a:p>
            <a:pPr defTabSz="903389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 dirty="0">
              <a:latin typeface="Arial" charset="0"/>
              <a:ea typeface="ヒラギノ角ゴ Pro W3" charset="-12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392" y="5641156"/>
            <a:ext cx="11704320" cy="3067419"/>
          </a:xfrm>
        </p:spPr>
        <p:txBody>
          <a:bodyPr/>
          <a:lstStyle>
            <a:lvl1pPr marL="0" indent="0">
              <a:spcAft>
                <a:spcPts val="0"/>
              </a:spcAft>
              <a:buFontTx/>
              <a:buNone/>
              <a:tabLst>
                <a:tab pos="1284864" algn="l"/>
              </a:tabLst>
              <a:defRPr sz="2800" b="1">
                <a:solidFill>
                  <a:srgbClr val="FFFFFF"/>
                </a:solidFill>
              </a:defRPr>
            </a:lvl1pPr>
            <a:lvl2pPr marL="0" indent="0">
              <a:spcAft>
                <a:spcPts val="0"/>
              </a:spcAft>
              <a:buFontTx/>
              <a:buNone/>
              <a:tabLst>
                <a:tab pos="963661" algn="l"/>
              </a:tabLst>
              <a:defRPr sz="1400" b="1">
                <a:solidFill>
                  <a:srgbClr val="FFFFFF"/>
                </a:solidFill>
              </a:defRPr>
            </a:lvl2pPr>
            <a:lvl3pPr marL="1284864" indent="-1284864">
              <a:spcAft>
                <a:spcPts val="0"/>
              </a:spcAft>
              <a:buFontTx/>
              <a:buNone/>
              <a:tabLst/>
              <a:defRPr sz="1400" b="0">
                <a:solidFill>
                  <a:srgbClr val="FFFFFF"/>
                </a:solidFill>
              </a:defRPr>
            </a:lvl3pPr>
            <a:lvl4pPr marL="1284864" indent="-1284864">
              <a:spcAft>
                <a:spcPts val="0"/>
              </a:spcAft>
              <a:buFontTx/>
              <a:buNone/>
              <a:tabLst/>
              <a:defRPr sz="1400">
                <a:solidFill>
                  <a:srgbClr val="FFFFFF"/>
                </a:solidFill>
              </a:defRPr>
            </a:lvl4pPr>
            <a:lvl5pPr marL="1284864" indent="-1284864">
              <a:spcAft>
                <a:spcPts val="0"/>
              </a:spcAft>
              <a:buFontTx/>
              <a:buNone/>
              <a:tabLst/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392" y="2061355"/>
            <a:ext cx="11704320" cy="3564278"/>
          </a:xfrm>
        </p:spPr>
        <p:txBody>
          <a:bodyPr anchor="t"/>
          <a:lstStyle>
            <a:lvl1pPr>
              <a:defRPr sz="71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Subtitle 8"/>
          <p:cNvSpPr txBox="1">
            <a:spLocks/>
          </p:cNvSpPr>
          <p:nvPr userDrawn="1"/>
        </p:nvSpPr>
        <p:spPr bwMode="auto">
          <a:xfrm>
            <a:off x="10747022" y="1046273"/>
            <a:ext cx="1596700" cy="2256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28459" tIns="64232" rIns="128459" bIns="64232" numCol="1" anchor="t" anchorCtr="0" compatLnSpc="1">
            <a:prstTxWarp prst="textNoShape">
              <a:avLst/>
            </a:prstTxWarp>
          </a:bodyPr>
          <a:lstStyle/>
          <a:p>
            <a:pPr algn="r" defTabSz="903389" eaLnBrk="0" fontAlgn="base">
              <a:spcBef>
                <a:spcPct val="20000"/>
              </a:spcBef>
              <a:spcAft>
                <a:spcPts val="853"/>
              </a:spcAft>
              <a:buClr>
                <a:srgbClr val="A3B222"/>
              </a:buClr>
              <a:defRPr/>
            </a:pPr>
            <a:r>
              <a:rPr lang="en-US" b="1" dirty="0">
                <a:latin typeface="Arial" charset="0"/>
                <a:ea typeface="ヒラギノ角ゴ Pro W3" charset="-128"/>
              </a:rPr>
              <a:t>MONTH XX, 2012</a:t>
            </a:r>
          </a:p>
        </p:txBody>
      </p:sp>
      <p:sp>
        <p:nvSpPr>
          <p:cNvPr id="12" name="Rectangle 11"/>
          <p:cNvSpPr/>
          <p:nvPr userDrawn="1"/>
        </p:nvSpPr>
        <p:spPr bwMode="auto">
          <a:xfrm>
            <a:off x="650240" y="1589476"/>
            <a:ext cx="11704320" cy="245646"/>
          </a:xfrm>
          <a:prstGeom prst="rect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8459" tIns="64232" rIns="128459" bIns="64232" numCol="1" rtlCol="0" anchor="t" anchorCtr="0" compatLnSpc="1">
            <a:prstTxWarp prst="textNoShape">
              <a:avLst/>
            </a:prstTxWarp>
          </a:bodyPr>
          <a:lstStyle/>
          <a:p>
            <a:pPr defTabSz="903389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 dirty="0">
              <a:latin typeface="Arial" charset="0"/>
              <a:ea typeface="ヒラギノ角ゴ Pro W3" charset="-128"/>
            </a:endParaRPr>
          </a:p>
        </p:txBody>
      </p:sp>
      <p:pic>
        <p:nvPicPr>
          <p:cNvPr id="10" name="Picture 9" descr="CCRC_logo_reverse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17898" y="130049"/>
            <a:ext cx="4473651" cy="1509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7886172"/>
      </p:ext>
    </p:extLst>
  </p:cSld>
  <p:clrMapOvr>
    <a:masterClrMapping/>
  </p:clrMapOvr>
</p:sldLayout>
</file>

<file path=ppt/slideLayouts/slideLayout6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 bwMode="auto">
          <a:xfrm>
            <a:off x="0" y="0"/>
            <a:ext cx="13004800" cy="9753600"/>
          </a:xfrm>
          <a:prstGeom prst="rect">
            <a:avLst/>
          </a:prstGeom>
          <a:solidFill>
            <a:srgbClr val="0065A4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8459" tIns="64232" rIns="128459" bIns="64232" numCol="1" rtlCol="0" anchor="t" anchorCtr="0" compatLnSpc="1">
            <a:prstTxWarp prst="textNoShape">
              <a:avLst/>
            </a:prstTxWarp>
          </a:bodyPr>
          <a:lstStyle/>
          <a:p>
            <a:pPr defTabSz="903389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 dirty="0">
              <a:latin typeface="Arial" charset="0"/>
              <a:ea typeface="ヒラギノ角ゴ Pro W3" charset="-128"/>
            </a:endParaRPr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76392" y="1067928"/>
            <a:ext cx="11704320" cy="5477370"/>
          </a:xfrm>
        </p:spPr>
        <p:txBody>
          <a:bodyPr anchor="t"/>
          <a:lstStyle>
            <a:lvl1pPr>
              <a:spcBef>
                <a:spcPts val="0"/>
              </a:spcBef>
              <a:defRPr sz="85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76392" y="6545623"/>
            <a:ext cx="7610216" cy="1250809"/>
          </a:xfrm>
        </p:spPr>
        <p:txBody>
          <a:bodyPr/>
          <a:lstStyle>
            <a:lvl1pPr marL="0" indent="0">
              <a:spcAft>
                <a:spcPts val="853"/>
              </a:spcAft>
              <a:buFontTx/>
              <a:buNone/>
              <a:defRPr sz="28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8" name="Text Box 9"/>
          <p:cNvSpPr txBox="1">
            <a:spLocks noChangeArrowheads="1"/>
          </p:cNvSpPr>
          <p:nvPr userDrawn="1"/>
        </p:nvSpPr>
        <p:spPr bwMode="auto">
          <a:xfrm>
            <a:off x="8351972" y="412547"/>
            <a:ext cx="4132638" cy="2845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28459" tIns="64232" rIns="128459" bIns="64232">
            <a:prstTxWarp prst="textNoShape">
              <a:avLst/>
            </a:prstTxWarp>
            <a:spAutoFit/>
          </a:bodyPr>
          <a:lstStyle/>
          <a:p>
            <a:pPr algn="r" defTabSz="903389" eaLnBrk="0" fontAlgn="base">
              <a:spcBef>
                <a:spcPts val="327"/>
              </a:spcBef>
              <a:spcAft>
                <a:spcPct val="0"/>
              </a:spcAft>
              <a:defRPr/>
            </a:pPr>
            <a:r>
              <a:rPr lang="en-US" sz="1000" b="1" kern="1200" dirty="0">
                <a:latin typeface="Arial" charset="0"/>
                <a:ea typeface="ヒラギノ角ゴ Pro W3" charset="-128"/>
              </a:rPr>
              <a:t>PRESENTATION TITLE IN HEADER / JUNE 8, 2012</a:t>
            </a:r>
            <a:endParaRPr lang="en-US" sz="1000" kern="1200" dirty="0">
              <a:latin typeface="Arial" charset="0"/>
              <a:ea typeface="ヒラギノ角ゴ Pro W3" charset="-128"/>
            </a:endParaRPr>
          </a:p>
        </p:txBody>
      </p:sp>
      <p:sp>
        <p:nvSpPr>
          <p:cNvPr id="9" name="Text Box 9"/>
          <p:cNvSpPr txBox="1">
            <a:spLocks noChangeArrowheads="1"/>
          </p:cNvSpPr>
          <p:nvPr userDrawn="1"/>
        </p:nvSpPr>
        <p:spPr bwMode="auto">
          <a:xfrm>
            <a:off x="520199" y="398098"/>
            <a:ext cx="4623929" cy="2845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28459" tIns="64232" rIns="128459" bIns="64232">
            <a:prstTxWarp prst="textNoShape">
              <a:avLst/>
            </a:prstTxWarp>
            <a:spAutoFit/>
          </a:bodyPr>
          <a:lstStyle/>
          <a:p>
            <a:pPr defTabSz="903389" eaLnBrk="0" fontAlgn="base">
              <a:spcBef>
                <a:spcPts val="327"/>
              </a:spcBef>
              <a:spcAft>
                <a:spcPct val="0"/>
              </a:spcAft>
              <a:defRPr/>
            </a:pPr>
            <a:r>
              <a:rPr lang="en-US" sz="1000" b="1" kern="1200" dirty="0">
                <a:latin typeface="Arial" charset="0"/>
                <a:ea typeface="ヒラギノ角ゴ Pro W3" charset="-128"/>
              </a:rPr>
              <a:t>COMMUNITY COLLEGE RESEARCH CENTER</a:t>
            </a:r>
            <a:endParaRPr lang="en-US" sz="1000" kern="1200" dirty="0">
              <a:latin typeface="Arial" charset="0"/>
              <a:ea typeface="ヒラギノ角ゴ Pro W3" charset="-128"/>
            </a:endParaRPr>
          </a:p>
        </p:txBody>
      </p:sp>
      <p:sp>
        <p:nvSpPr>
          <p:cNvPr id="10" name="Rectangle 9"/>
          <p:cNvSpPr/>
          <p:nvPr userDrawn="1"/>
        </p:nvSpPr>
        <p:spPr bwMode="auto">
          <a:xfrm>
            <a:off x="650240" y="751389"/>
            <a:ext cx="11704320" cy="245646"/>
          </a:xfrm>
          <a:prstGeom prst="rect">
            <a:avLst/>
          </a:prstGeom>
          <a:solidFill>
            <a:srgbClr val="14131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8459" tIns="64232" rIns="128459" bIns="64232" numCol="1" rtlCol="0" anchor="t" anchorCtr="0" compatLnSpc="1">
            <a:prstTxWarp prst="textNoShape">
              <a:avLst/>
            </a:prstTxWarp>
          </a:bodyPr>
          <a:lstStyle/>
          <a:p>
            <a:pPr defTabSz="903389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>
              <a:latin typeface="Arial" charset="0"/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409095607"/>
      </p:ext>
    </p:extLst>
  </p:cSld>
  <p:clrMapOvr>
    <a:masterClrMapping/>
  </p:clrMapOvr>
</p:sldLayout>
</file>

<file path=ppt/slideLayouts/slideLayout6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462847" y="1068259"/>
            <a:ext cx="11971694" cy="5463371"/>
          </a:xfrm>
        </p:spPr>
        <p:txBody>
          <a:bodyPr anchor="t"/>
          <a:lstStyle>
            <a:lvl1pPr>
              <a:spcBef>
                <a:spcPts val="0"/>
              </a:spcBef>
              <a:defRPr sz="8500">
                <a:solidFill>
                  <a:srgbClr val="141313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br>
              <a:rPr lang="en-US" dirty="0"/>
            </a:br>
            <a:endParaRPr lang="en-US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76393" y="6529817"/>
            <a:ext cx="7784064" cy="1250809"/>
          </a:xfrm>
        </p:spPr>
        <p:txBody>
          <a:bodyPr/>
          <a:lstStyle>
            <a:lvl1pPr marL="0" indent="0">
              <a:spcAft>
                <a:spcPts val="853"/>
              </a:spcAft>
              <a:buFontTx/>
              <a:buNone/>
              <a:defRPr sz="2800" b="1">
                <a:solidFill>
                  <a:srgbClr val="141313"/>
                </a:solidFill>
              </a:defRPr>
            </a:lvl1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915590554"/>
      </p:ext>
    </p:extLst>
  </p:cSld>
  <p:clrMapOvr>
    <a:masterClrMapping/>
  </p:clrMapOvr>
</p:sldLayout>
</file>

<file path=ppt/slideLayouts/slideLayout65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392" y="2856994"/>
            <a:ext cx="11372708" cy="6058411"/>
          </a:xfrm>
        </p:spPr>
        <p:txBody>
          <a:bodyPr/>
          <a:lstStyle>
            <a:lvl1pPr>
              <a:buClr>
                <a:schemeClr val="bg2"/>
              </a:buClr>
              <a:defRPr/>
            </a:lvl1pPr>
            <a:lvl2pPr>
              <a:buClr>
                <a:schemeClr val="bg2"/>
              </a:buClr>
              <a:defRPr/>
            </a:lvl2pPr>
            <a:lvl3pPr>
              <a:buClr>
                <a:schemeClr val="bg2"/>
              </a:buClr>
              <a:defRPr/>
            </a:lvl3pPr>
            <a:lvl4pPr>
              <a:buClr>
                <a:schemeClr val="bg2"/>
              </a:buClr>
              <a:defRPr/>
            </a:lvl4pPr>
            <a:lvl5pPr>
              <a:buClr>
                <a:schemeClr val="bg2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392" y="1083733"/>
            <a:ext cx="11704320" cy="1625600"/>
          </a:xfrm>
        </p:spPr>
        <p:txBody>
          <a:bodyPr anchor="ctr"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495286398"/>
      </p:ext>
    </p:extLst>
  </p:cSld>
  <p:clrMapOvr>
    <a:masterClrMapping/>
  </p:clrMapOvr>
</p:sldLayout>
</file>

<file path=ppt/slideLayouts/slideLayout65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 bwMode="auto">
          <a:xfrm>
            <a:off x="0" y="0"/>
            <a:ext cx="13004800" cy="9753600"/>
          </a:xfrm>
          <a:prstGeom prst="rect">
            <a:avLst/>
          </a:prstGeom>
          <a:solidFill>
            <a:schemeClr val="bg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8459" tIns="64232" rIns="128459" bIns="64232" numCol="1" rtlCol="0" anchor="t" anchorCtr="0" compatLnSpc="1">
            <a:prstTxWarp prst="textNoShape">
              <a:avLst/>
            </a:prstTxWarp>
          </a:bodyPr>
          <a:lstStyle/>
          <a:p>
            <a:pPr defTabSz="903389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 dirty="0">
              <a:latin typeface="Arial" charset="0"/>
              <a:ea typeface="ヒラギノ角ゴ Pro W3" charset="-128"/>
            </a:endParaRPr>
          </a:p>
        </p:txBody>
      </p:sp>
      <p:sp>
        <p:nvSpPr>
          <p:cNvPr id="5" name="Text Box 9"/>
          <p:cNvSpPr txBox="1">
            <a:spLocks noChangeArrowheads="1"/>
          </p:cNvSpPr>
          <p:nvPr userDrawn="1"/>
        </p:nvSpPr>
        <p:spPr bwMode="auto">
          <a:xfrm>
            <a:off x="8351972" y="412547"/>
            <a:ext cx="4132638" cy="2845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28459" tIns="64232" rIns="128459" bIns="64232">
            <a:prstTxWarp prst="textNoShape">
              <a:avLst/>
            </a:prstTxWarp>
            <a:spAutoFit/>
          </a:bodyPr>
          <a:lstStyle/>
          <a:p>
            <a:pPr algn="r" defTabSz="903389" eaLnBrk="0" fontAlgn="base">
              <a:spcBef>
                <a:spcPts val="327"/>
              </a:spcBef>
              <a:spcAft>
                <a:spcPct val="0"/>
              </a:spcAft>
              <a:defRPr/>
            </a:pPr>
            <a:r>
              <a:rPr lang="en-US" sz="1000" b="1" kern="1200" dirty="0">
                <a:latin typeface="Arial" charset="0"/>
                <a:ea typeface="ヒラギノ角ゴ Pro W3" charset="-128"/>
              </a:rPr>
              <a:t>PRESENTATION TITLE IN HEADER / MONTH XX, 2012</a:t>
            </a:r>
            <a:endParaRPr lang="en-US" sz="1000" kern="1200" dirty="0">
              <a:latin typeface="Arial" charset="0"/>
              <a:ea typeface="ヒラギノ角ゴ Pro W3" charset="-128"/>
            </a:endParaRPr>
          </a:p>
        </p:txBody>
      </p:sp>
      <p:sp>
        <p:nvSpPr>
          <p:cNvPr id="6" name="Text Box 9"/>
          <p:cNvSpPr txBox="1">
            <a:spLocks noChangeArrowheads="1"/>
          </p:cNvSpPr>
          <p:nvPr userDrawn="1"/>
        </p:nvSpPr>
        <p:spPr bwMode="auto">
          <a:xfrm>
            <a:off x="520199" y="398098"/>
            <a:ext cx="4623929" cy="2845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28459" tIns="64232" rIns="128459" bIns="64232">
            <a:prstTxWarp prst="textNoShape">
              <a:avLst/>
            </a:prstTxWarp>
            <a:spAutoFit/>
          </a:bodyPr>
          <a:lstStyle/>
          <a:p>
            <a:pPr defTabSz="903389" eaLnBrk="0" fontAlgn="base">
              <a:spcBef>
                <a:spcPts val="327"/>
              </a:spcBef>
              <a:spcAft>
                <a:spcPct val="0"/>
              </a:spcAft>
              <a:defRPr/>
            </a:pPr>
            <a:r>
              <a:rPr lang="en-US" sz="1000" b="1" kern="1200" dirty="0">
                <a:latin typeface="Arial" charset="0"/>
                <a:ea typeface="ヒラギノ角ゴ Pro W3" charset="-128"/>
              </a:rPr>
              <a:t>COMMUNITY COLLEGE RESEARCH CENTER</a:t>
            </a:r>
            <a:endParaRPr lang="en-US" sz="1000" kern="1200" dirty="0">
              <a:latin typeface="Arial" charset="0"/>
              <a:ea typeface="ヒラギノ角ゴ Pro W3" charset="-128"/>
            </a:endParaRPr>
          </a:p>
        </p:txBody>
      </p:sp>
      <p:sp>
        <p:nvSpPr>
          <p:cNvPr id="7" name="Rectangle 6"/>
          <p:cNvSpPr/>
          <p:nvPr userDrawn="1"/>
        </p:nvSpPr>
        <p:spPr bwMode="auto">
          <a:xfrm>
            <a:off x="650240" y="751389"/>
            <a:ext cx="11704320" cy="245646"/>
          </a:xfrm>
          <a:prstGeom prst="rect">
            <a:avLst/>
          </a:prstGeom>
          <a:solidFill>
            <a:srgbClr val="14131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8459" tIns="64232" rIns="128459" bIns="64232" numCol="1" rtlCol="0" anchor="t" anchorCtr="0" compatLnSpc="1">
            <a:prstTxWarp prst="textNoShape">
              <a:avLst/>
            </a:prstTxWarp>
          </a:bodyPr>
          <a:lstStyle/>
          <a:p>
            <a:pPr defTabSz="903389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>
              <a:latin typeface="Arial" charset="0"/>
              <a:ea typeface="ヒラギノ角ゴ Pro W3" charset="-12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392" y="2856990"/>
            <a:ext cx="11704320" cy="6364678"/>
          </a:xfrm>
        </p:spPr>
        <p:txBody>
          <a:bodyPr/>
          <a:lstStyle>
            <a:lvl1pPr>
              <a:buClr>
                <a:schemeClr val="tx1"/>
              </a:buClr>
              <a:defRPr>
                <a:solidFill>
                  <a:srgbClr val="FFFFFF"/>
                </a:solidFill>
              </a:defRPr>
            </a:lvl1pPr>
            <a:lvl2pPr>
              <a:buClr>
                <a:schemeClr val="tx1"/>
              </a:buClr>
              <a:defRPr>
                <a:solidFill>
                  <a:srgbClr val="FFFFFF"/>
                </a:solidFill>
              </a:defRPr>
            </a:lvl2pPr>
            <a:lvl3pPr>
              <a:buClr>
                <a:schemeClr val="tx1"/>
              </a:buClr>
              <a:defRPr>
                <a:solidFill>
                  <a:srgbClr val="FFFFFF"/>
                </a:solidFill>
              </a:defRPr>
            </a:lvl3pPr>
            <a:lvl4pPr>
              <a:buClr>
                <a:schemeClr val="tx1"/>
              </a:buClr>
              <a:defRPr>
                <a:solidFill>
                  <a:srgbClr val="FFFFFF"/>
                </a:solidFill>
              </a:defRPr>
            </a:lvl4pPr>
            <a:lvl5pPr>
              <a:buClr>
                <a:schemeClr val="tx1"/>
              </a:buCl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392" y="1083733"/>
            <a:ext cx="11704320" cy="1625600"/>
          </a:xfrm>
        </p:spPr>
        <p:txBody>
          <a:bodyPr anchor="ctr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670212270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7717" y="1067930"/>
            <a:ext cx="11704321" cy="1635082"/>
          </a:xfrm>
        </p:spPr>
        <p:txBody>
          <a:bodyPr anchor="ctr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476395" y="2831040"/>
            <a:ext cx="5659496" cy="6012159"/>
          </a:xfrm>
          <a:ln>
            <a:noFill/>
          </a:ln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Chart Placeholder 6"/>
          <p:cNvSpPr>
            <a:spLocks noGrp="1"/>
          </p:cNvSpPr>
          <p:nvPr>
            <p:ph type="chart" sz="quarter" idx="12"/>
          </p:nvPr>
        </p:nvSpPr>
        <p:spPr>
          <a:xfrm>
            <a:off x="6497889" y="2818167"/>
            <a:ext cx="5682826" cy="6024201"/>
          </a:xfrm>
        </p:spPr>
        <p:txBody>
          <a:bodyPr/>
          <a:lstStyle/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82340190"/>
      </p:ext>
    </p:extLst>
  </p:cSld>
  <p:clrMapOvr>
    <a:masterClrMapping/>
  </p:clrMapOvr>
</p:sldLayout>
</file>

<file path=ppt/slideLayouts/slideLayout66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 bwMode="auto">
          <a:xfrm>
            <a:off x="0" y="0"/>
            <a:ext cx="13004800" cy="9753600"/>
          </a:xfrm>
          <a:prstGeom prst="rect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8459" tIns="64232" rIns="128459" bIns="64232" numCol="1" rtlCol="0" anchor="t" anchorCtr="0" compatLnSpc="1">
            <a:prstTxWarp prst="textNoShape">
              <a:avLst/>
            </a:prstTxWarp>
          </a:bodyPr>
          <a:lstStyle/>
          <a:p>
            <a:pPr defTabSz="903389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 dirty="0">
              <a:latin typeface="Arial" charset="0"/>
              <a:ea typeface="ヒラギノ角ゴ Pro W3" charset="-128"/>
            </a:endParaRPr>
          </a:p>
        </p:txBody>
      </p:sp>
      <p:sp>
        <p:nvSpPr>
          <p:cNvPr id="6" name="Text Box 9"/>
          <p:cNvSpPr txBox="1">
            <a:spLocks noChangeArrowheads="1"/>
          </p:cNvSpPr>
          <p:nvPr userDrawn="1"/>
        </p:nvSpPr>
        <p:spPr bwMode="auto">
          <a:xfrm>
            <a:off x="520199" y="398098"/>
            <a:ext cx="4623929" cy="2845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28459" tIns="64232" rIns="128459" bIns="64232">
            <a:prstTxWarp prst="textNoShape">
              <a:avLst/>
            </a:prstTxWarp>
            <a:spAutoFit/>
          </a:bodyPr>
          <a:lstStyle/>
          <a:p>
            <a:pPr defTabSz="903389" eaLnBrk="0" fontAlgn="base">
              <a:spcBef>
                <a:spcPts val="327"/>
              </a:spcBef>
              <a:spcAft>
                <a:spcPct val="0"/>
              </a:spcAft>
              <a:defRPr/>
            </a:pPr>
            <a:r>
              <a:rPr lang="en-US" sz="1000" b="1" kern="1200" dirty="0">
                <a:solidFill>
                  <a:srgbClr val="FFFFFF"/>
                </a:solidFill>
                <a:latin typeface="Arial" charset="0"/>
                <a:ea typeface="ヒラギノ角ゴ Pro W3" charset="-128"/>
              </a:rPr>
              <a:t>COMMUNITY COLLEGE RESEARCH CENTER</a:t>
            </a:r>
            <a:endParaRPr lang="en-US" sz="1000" kern="1200" dirty="0">
              <a:solidFill>
                <a:srgbClr val="FFFFFF"/>
              </a:solidFill>
              <a:latin typeface="Arial" charset="0"/>
              <a:ea typeface="ヒラギノ角ゴ Pro W3" charset="-128"/>
            </a:endParaRPr>
          </a:p>
        </p:txBody>
      </p:sp>
      <p:sp>
        <p:nvSpPr>
          <p:cNvPr id="7" name="Rectangle 6"/>
          <p:cNvSpPr/>
          <p:nvPr userDrawn="1"/>
        </p:nvSpPr>
        <p:spPr bwMode="auto">
          <a:xfrm>
            <a:off x="650240" y="751389"/>
            <a:ext cx="11704320" cy="245646"/>
          </a:xfrm>
          <a:prstGeom prst="rect">
            <a:avLst/>
          </a:prstGeom>
          <a:solidFill>
            <a:srgbClr val="0065A4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8459" tIns="64232" rIns="128459" bIns="64232" numCol="1" rtlCol="0" anchor="t" anchorCtr="0" compatLnSpc="1">
            <a:prstTxWarp prst="textNoShape">
              <a:avLst/>
            </a:prstTxWarp>
          </a:bodyPr>
          <a:lstStyle/>
          <a:p>
            <a:pPr defTabSz="903389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>
              <a:latin typeface="Arial" charset="0"/>
              <a:ea typeface="ヒラギノ角ゴ Pro W3" charset="-12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392" y="2856990"/>
            <a:ext cx="11704320" cy="6364678"/>
          </a:xfrm>
        </p:spPr>
        <p:txBody>
          <a:bodyPr/>
          <a:lstStyle>
            <a:lvl1pPr>
              <a:buClr>
                <a:schemeClr val="accent4"/>
              </a:buClr>
              <a:defRPr>
                <a:solidFill>
                  <a:srgbClr val="FFFFFF"/>
                </a:solidFill>
              </a:defRPr>
            </a:lvl1pPr>
            <a:lvl2pPr>
              <a:buClr>
                <a:schemeClr val="accent4"/>
              </a:buClr>
              <a:defRPr>
                <a:solidFill>
                  <a:srgbClr val="FFFFFF"/>
                </a:solidFill>
              </a:defRPr>
            </a:lvl2pPr>
            <a:lvl3pPr>
              <a:buClr>
                <a:schemeClr val="accent4"/>
              </a:buClr>
              <a:defRPr>
                <a:solidFill>
                  <a:srgbClr val="FFFFFF"/>
                </a:solidFill>
              </a:defRPr>
            </a:lvl3pPr>
            <a:lvl4pPr>
              <a:buClr>
                <a:schemeClr val="accent4"/>
              </a:buClr>
              <a:defRPr>
                <a:solidFill>
                  <a:srgbClr val="FFFFFF"/>
                </a:solidFill>
              </a:defRPr>
            </a:lvl4pPr>
            <a:lvl5pPr>
              <a:buClr>
                <a:schemeClr val="accent4"/>
              </a:buCl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392" y="1083733"/>
            <a:ext cx="11704320" cy="1625600"/>
          </a:xfrm>
        </p:spPr>
        <p:txBody>
          <a:bodyPr anchor="ctr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016078274"/>
      </p:ext>
    </p:extLst>
  </p:cSld>
  <p:clrMapOvr>
    <a:masterClrMapping/>
  </p:clrMapOvr>
</p:sldLayout>
</file>

<file path=ppt/slideLayouts/slideLayout6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716" y="1083733"/>
            <a:ext cx="11704321" cy="1625600"/>
          </a:xfrm>
        </p:spPr>
        <p:txBody>
          <a:bodyPr anchor="ctr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476395" y="2847831"/>
            <a:ext cx="5659496" cy="6431959"/>
          </a:xfrm>
          <a:ln>
            <a:noFill/>
          </a:ln>
        </p:spPr>
        <p:txBody>
          <a:bodyPr/>
          <a:lstStyle>
            <a:lvl1pPr>
              <a:spcBef>
                <a:spcPts val="614"/>
              </a:spcBef>
              <a:buClr>
                <a:schemeClr val="bg2"/>
              </a:buClr>
              <a:defRPr/>
            </a:lvl1pPr>
            <a:lvl2pPr>
              <a:spcBef>
                <a:spcPts val="614"/>
              </a:spcBef>
              <a:buClr>
                <a:schemeClr val="bg2"/>
              </a:buClr>
              <a:defRPr/>
            </a:lvl2pPr>
            <a:lvl3pPr>
              <a:spcBef>
                <a:spcPts val="614"/>
              </a:spcBef>
              <a:buClr>
                <a:schemeClr val="bg2"/>
              </a:buClr>
              <a:defRPr/>
            </a:lvl3pPr>
            <a:lvl4pPr>
              <a:spcBef>
                <a:spcPts val="614"/>
              </a:spcBef>
              <a:buClr>
                <a:schemeClr val="bg2"/>
              </a:buClr>
              <a:defRPr/>
            </a:lvl4pPr>
            <a:lvl5pPr>
              <a:spcBef>
                <a:spcPts val="614"/>
              </a:spcBef>
              <a:buClr>
                <a:schemeClr val="bg2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6521498" y="2847838"/>
            <a:ext cx="5213581" cy="6296447"/>
          </a:xfrm>
          <a:ln>
            <a:noFill/>
          </a:ln>
        </p:spPr>
        <p:txBody>
          <a:bodyPr/>
          <a:lstStyle>
            <a:lvl1pPr>
              <a:spcBef>
                <a:spcPts val="614"/>
              </a:spcBef>
              <a:buClr>
                <a:schemeClr val="bg2"/>
              </a:buClr>
              <a:defRPr/>
            </a:lvl1pPr>
            <a:lvl2pPr>
              <a:spcBef>
                <a:spcPts val="614"/>
              </a:spcBef>
              <a:buClr>
                <a:schemeClr val="bg2"/>
              </a:buClr>
              <a:defRPr/>
            </a:lvl2pPr>
            <a:lvl3pPr>
              <a:spcBef>
                <a:spcPts val="614"/>
              </a:spcBef>
              <a:buClr>
                <a:schemeClr val="bg2"/>
              </a:buClr>
              <a:defRPr/>
            </a:lvl3pPr>
            <a:lvl4pPr>
              <a:spcBef>
                <a:spcPts val="614"/>
              </a:spcBef>
              <a:buClr>
                <a:schemeClr val="bg2"/>
              </a:buClr>
              <a:defRPr/>
            </a:lvl4pPr>
            <a:lvl5pPr>
              <a:spcBef>
                <a:spcPts val="614"/>
              </a:spcBef>
              <a:buClr>
                <a:schemeClr val="bg2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501679189"/>
      </p:ext>
    </p:extLst>
  </p:cSld>
  <p:clrMapOvr>
    <a:masterClrMapping/>
  </p:clrMapOvr>
</p:sldLayout>
</file>

<file path=ppt/slideLayouts/slideLayout6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 bwMode="auto">
          <a:xfrm>
            <a:off x="476398" y="3384410"/>
            <a:ext cx="5660250" cy="5449374"/>
          </a:xfrm>
          <a:prstGeom prst="rect">
            <a:avLst/>
          </a:prstGeom>
          <a:noFill/>
          <a:ln w="3175" cap="flat" cmpd="sng" algn="ctr">
            <a:solidFill>
              <a:srgbClr val="14131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128459" tIns="64232" rIns="128459" bIns="64232">
            <a:prstTxWarp prst="textNoShape">
              <a:avLst/>
            </a:prstTxWarp>
          </a:bodyPr>
          <a:lstStyle/>
          <a:p>
            <a:pPr defTabSz="903389" eaLnBrk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3400" kern="1200">
              <a:latin typeface="Arial" charset="0"/>
              <a:ea typeface="ヒラギノ角ゴ Pro W3" charset="-128"/>
            </a:endParaRPr>
          </a:p>
        </p:txBody>
      </p:sp>
      <p:sp>
        <p:nvSpPr>
          <p:cNvPr id="10" name="Rectangle 9"/>
          <p:cNvSpPr/>
          <p:nvPr userDrawn="1"/>
        </p:nvSpPr>
        <p:spPr bwMode="auto">
          <a:xfrm>
            <a:off x="6520467" y="3006458"/>
            <a:ext cx="5660248" cy="5827325"/>
          </a:xfrm>
          <a:prstGeom prst="rect">
            <a:avLst/>
          </a:prstGeom>
          <a:noFill/>
          <a:ln w="3175" cap="flat" cmpd="sng" algn="ctr">
            <a:solidFill>
              <a:srgbClr val="14131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128459" tIns="64232" rIns="128459" bIns="64232">
            <a:prstTxWarp prst="textNoShape">
              <a:avLst/>
            </a:prstTxWarp>
          </a:bodyPr>
          <a:lstStyle/>
          <a:p>
            <a:pPr defTabSz="903389" eaLnBrk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3400" kern="1200">
              <a:latin typeface="Arial" charset="0"/>
              <a:ea typeface="ヒラギノ角ゴ Pro W3" charset="-128"/>
            </a:endParaRP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6521219" y="3435133"/>
            <a:ext cx="5659496" cy="5396841"/>
          </a:xfrm>
          <a:ln>
            <a:noFill/>
          </a:ln>
        </p:spPr>
        <p:txBody>
          <a:bodyPr/>
          <a:lstStyle>
            <a:lvl1pPr>
              <a:buClr>
                <a:schemeClr val="bg2"/>
              </a:buClr>
              <a:defRPr/>
            </a:lvl1pPr>
            <a:lvl2pPr>
              <a:buClr>
                <a:schemeClr val="bg2"/>
              </a:buClr>
              <a:defRPr/>
            </a:lvl2pPr>
            <a:lvl3pPr>
              <a:buClr>
                <a:schemeClr val="bg2"/>
              </a:buClr>
              <a:defRPr/>
            </a:lvl3pPr>
            <a:lvl4pPr>
              <a:buClr>
                <a:schemeClr val="bg2"/>
              </a:buClr>
              <a:defRPr/>
            </a:lvl4pPr>
            <a:lvl5pPr>
              <a:buClr>
                <a:schemeClr val="bg2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720" y="1083733"/>
            <a:ext cx="11718771" cy="1625600"/>
          </a:xfrm>
        </p:spPr>
        <p:txBody>
          <a:bodyPr anchor="ctr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476395" y="3435133"/>
            <a:ext cx="5659496" cy="5411291"/>
          </a:xfrm>
          <a:ln>
            <a:noFill/>
          </a:ln>
        </p:spPr>
        <p:txBody>
          <a:bodyPr/>
          <a:lstStyle>
            <a:lvl1pPr>
              <a:buClr>
                <a:schemeClr val="bg2"/>
              </a:buClr>
              <a:defRPr/>
            </a:lvl1pPr>
            <a:lvl2pPr>
              <a:buClr>
                <a:schemeClr val="bg2"/>
              </a:buClr>
              <a:defRPr/>
            </a:lvl2pPr>
            <a:lvl3pPr>
              <a:buClr>
                <a:schemeClr val="bg2"/>
              </a:buClr>
              <a:defRPr/>
            </a:lvl3pPr>
            <a:lvl4pPr>
              <a:buClr>
                <a:schemeClr val="bg2"/>
              </a:buClr>
              <a:defRPr/>
            </a:lvl4pPr>
            <a:lvl5pPr>
              <a:buClr>
                <a:schemeClr val="bg2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476395" y="3006459"/>
            <a:ext cx="5659496" cy="435750"/>
          </a:xfrm>
          <a:solidFill>
            <a:srgbClr val="0065A4"/>
          </a:solidFill>
          <a:ln>
            <a:noFill/>
          </a:ln>
        </p:spPr>
        <p:txBody>
          <a:bodyPr anchor="ctr"/>
          <a:lstStyle>
            <a:lvl1pPr marL="399382" indent="-156152" algn="l">
              <a:buFontTx/>
              <a:buNone/>
              <a:defRPr sz="17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2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6521219" y="3006459"/>
            <a:ext cx="5659496" cy="435750"/>
          </a:xfrm>
          <a:solidFill>
            <a:srgbClr val="0065A4"/>
          </a:solidFill>
          <a:ln>
            <a:noFill/>
          </a:ln>
        </p:spPr>
        <p:txBody>
          <a:bodyPr anchor="ctr"/>
          <a:lstStyle>
            <a:lvl1pPr marL="486336" indent="-330132" algn="l">
              <a:buFontTx/>
              <a:buNone/>
              <a:defRPr sz="17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58818023"/>
      </p:ext>
    </p:extLst>
  </p:cSld>
  <p:clrMapOvr>
    <a:masterClrMapping/>
  </p:clrMapOvr>
</p:sldLayout>
</file>

<file path=ppt/slideLayouts/slideLayout6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399" y="1083734"/>
            <a:ext cx="11697095" cy="1635082"/>
          </a:xfrm>
        </p:spPr>
        <p:txBody>
          <a:bodyPr anchor="ctr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Box 2"/>
          <p:cNvSpPr txBox="1"/>
          <p:nvPr userDrawn="1"/>
        </p:nvSpPr>
        <p:spPr>
          <a:xfrm>
            <a:off x="896076" y="4421636"/>
            <a:ext cx="261303" cy="653841"/>
          </a:xfrm>
          <a:prstGeom prst="rect">
            <a:avLst/>
          </a:prstGeom>
          <a:noFill/>
        </p:spPr>
        <p:txBody>
          <a:bodyPr wrap="none" lIns="128459" tIns="64232" rIns="128459" bIns="64232" rtlCol="0">
            <a:spAutoFit/>
          </a:bodyPr>
          <a:lstStyle/>
          <a:p>
            <a:pPr defTabSz="903389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 dirty="0">
              <a:latin typeface="Arial" charset="0"/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048753039"/>
      </p:ext>
    </p:extLst>
  </p:cSld>
  <p:clrMapOvr>
    <a:masterClrMapping/>
  </p:clrMapOvr>
</p:sldLayout>
</file>

<file path=ppt/slideLayouts/slideLayout6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716" y="1067930"/>
            <a:ext cx="11704321" cy="1635082"/>
          </a:xfrm>
        </p:spPr>
        <p:txBody>
          <a:bodyPr anchor="ctr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476395" y="2830533"/>
            <a:ext cx="5659496" cy="6012159"/>
          </a:xfrm>
          <a:ln>
            <a:noFill/>
          </a:ln>
        </p:spPr>
        <p:txBody>
          <a:bodyPr/>
          <a:lstStyle>
            <a:lvl1pPr>
              <a:buClr>
                <a:schemeClr val="bg2"/>
              </a:buClr>
              <a:defRPr/>
            </a:lvl1pPr>
            <a:lvl2pPr>
              <a:buClr>
                <a:schemeClr val="bg2"/>
              </a:buClr>
              <a:defRPr/>
            </a:lvl2pPr>
            <a:lvl3pPr>
              <a:buClr>
                <a:schemeClr val="bg2"/>
              </a:buClr>
              <a:defRPr/>
            </a:lvl3pPr>
            <a:lvl4pPr>
              <a:buClr>
                <a:schemeClr val="bg2"/>
              </a:buClr>
              <a:defRPr/>
            </a:lvl4pPr>
            <a:lvl5pPr>
              <a:buClr>
                <a:schemeClr val="bg2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Chart Placeholder 6"/>
          <p:cNvSpPr>
            <a:spLocks noGrp="1"/>
          </p:cNvSpPr>
          <p:nvPr>
            <p:ph type="chart" sz="quarter" idx="12"/>
          </p:nvPr>
        </p:nvSpPr>
        <p:spPr>
          <a:xfrm>
            <a:off x="6497889" y="2818167"/>
            <a:ext cx="5682826" cy="6024201"/>
          </a:xfrm>
        </p:spPr>
        <p:txBody>
          <a:bodyPr/>
          <a:lstStyle/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524006184"/>
      </p:ext>
    </p:extLst>
  </p:cSld>
  <p:clrMapOvr>
    <a:masterClrMapping/>
  </p:clrMapOvr>
</p:sldLayout>
</file>

<file path=ppt/slideLayouts/slideLayout6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7" name="Chart Placeholder 6"/>
          <p:cNvSpPr>
            <a:spLocks noGrp="1"/>
          </p:cNvSpPr>
          <p:nvPr>
            <p:ph type="chart" sz="quarter" idx="12"/>
          </p:nvPr>
        </p:nvSpPr>
        <p:spPr>
          <a:xfrm>
            <a:off x="6497889" y="3131107"/>
            <a:ext cx="5682826" cy="5839367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6" name="Chart Placeholder 6"/>
          <p:cNvSpPr>
            <a:spLocks noGrp="1"/>
          </p:cNvSpPr>
          <p:nvPr>
            <p:ph type="chart" sz="quarter" idx="13"/>
          </p:nvPr>
        </p:nvSpPr>
        <p:spPr>
          <a:xfrm>
            <a:off x="476395" y="3131107"/>
            <a:ext cx="5682826" cy="5839367"/>
          </a:xfrm>
        </p:spPr>
        <p:txBody>
          <a:bodyPr/>
          <a:lstStyle/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2902892114"/>
      </p:ext>
    </p:extLst>
  </p:cSld>
  <p:clrMapOvr>
    <a:masterClrMapping/>
  </p:clrMapOvr>
</p:sldLayout>
</file>

<file path=ppt/slideLayouts/slideLayout66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 bwMode="auto">
          <a:xfrm>
            <a:off x="0" y="0"/>
            <a:ext cx="13004800" cy="9753600"/>
          </a:xfrm>
          <a:prstGeom prst="rect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8722" tIns="64363" rIns="128722" bIns="64363" numCol="1" rtlCol="0" anchor="t" anchorCtr="0" compatLnSpc="1">
            <a:prstTxWarp prst="textNoShape">
              <a:avLst/>
            </a:prstTxWarp>
          </a:bodyPr>
          <a:lstStyle/>
          <a:p>
            <a:pPr defTabSz="905213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 baseline="-25000" dirty="0">
              <a:solidFill>
                <a:prstClr val="black"/>
              </a:solidFill>
              <a:latin typeface="Arial" charset="0"/>
              <a:ea typeface="ヒラギノ角ゴ Pro W3" charset="-12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392" y="5641102"/>
            <a:ext cx="11704320" cy="3067419"/>
          </a:xfrm>
        </p:spPr>
        <p:txBody>
          <a:bodyPr/>
          <a:lstStyle>
            <a:lvl1pPr marL="0" indent="0">
              <a:spcAft>
                <a:spcPts val="0"/>
              </a:spcAft>
              <a:buFontTx/>
              <a:buNone/>
              <a:tabLst>
                <a:tab pos="1287425" algn="l"/>
              </a:tabLst>
              <a:defRPr sz="2800" b="1">
                <a:solidFill>
                  <a:srgbClr val="FFFFFF"/>
                </a:solidFill>
              </a:defRPr>
            </a:lvl1pPr>
            <a:lvl2pPr marL="0" indent="0">
              <a:spcAft>
                <a:spcPts val="0"/>
              </a:spcAft>
              <a:buFontTx/>
              <a:buNone/>
              <a:tabLst>
                <a:tab pos="965581" algn="l"/>
              </a:tabLst>
              <a:defRPr sz="1400" b="1">
                <a:solidFill>
                  <a:srgbClr val="FFFFFF"/>
                </a:solidFill>
              </a:defRPr>
            </a:lvl2pPr>
            <a:lvl3pPr marL="1287425" indent="-1287425">
              <a:spcAft>
                <a:spcPts val="0"/>
              </a:spcAft>
              <a:buFontTx/>
              <a:buNone/>
              <a:tabLst/>
              <a:defRPr sz="1400" b="0">
                <a:solidFill>
                  <a:srgbClr val="FFFFFF"/>
                </a:solidFill>
              </a:defRPr>
            </a:lvl3pPr>
            <a:lvl4pPr marL="1287425" indent="-1287425">
              <a:spcAft>
                <a:spcPts val="0"/>
              </a:spcAft>
              <a:buFontTx/>
              <a:buNone/>
              <a:tabLst/>
              <a:defRPr sz="1400">
                <a:solidFill>
                  <a:srgbClr val="FFFFFF"/>
                </a:solidFill>
              </a:defRPr>
            </a:lvl4pPr>
            <a:lvl5pPr marL="1287425" indent="-1287425">
              <a:spcAft>
                <a:spcPts val="0"/>
              </a:spcAft>
              <a:buFontTx/>
              <a:buNone/>
              <a:tabLst/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392" y="2061355"/>
            <a:ext cx="11704320" cy="3564278"/>
          </a:xfrm>
        </p:spPr>
        <p:txBody>
          <a:bodyPr anchor="t"/>
          <a:lstStyle>
            <a:lvl1pPr>
              <a:defRPr sz="71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Subtitle 8"/>
          <p:cNvSpPr txBox="1">
            <a:spLocks/>
          </p:cNvSpPr>
          <p:nvPr userDrawn="1"/>
        </p:nvSpPr>
        <p:spPr bwMode="auto">
          <a:xfrm>
            <a:off x="10747022" y="1046217"/>
            <a:ext cx="1596700" cy="2256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28722" tIns="64363" rIns="128722" bIns="64363" numCol="1" anchor="t" anchorCtr="0" compatLnSpc="1">
            <a:prstTxWarp prst="textNoShape">
              <a:avLst/>
            </a:prstTxWarp>
          </a:bodyPr>
          <a:lstStyle/>
          <a:p>
            <a:pPr algn="r" defTabSz="905213" eaLnBrk="0" fontAlgn="base">
              <a:spcBef>
                <a:spcPct val="20000"/>
              </a:spcBef>
              <a:spcAft>
                <a:spcPts val="853"/>
              </a:spcAft>
              <a:buClr>
                <a:srgbClr val="A3B222"/>
              </a:buClr>
              <a:defRPr/>
            </a:pPr>
            <a:r>
              <a:rPr lang="en-US" b="1" dirty="0">
                <a:solidFill>
                  <a:srgbClr val="FFFFFF"/>
                </a:solidFill>
                <a:latin typeface="Arial" charset="0"/>
                <a:ea typeface="ヒラギノ角ゴ Pro W3" charset="-128"/>
              </a:rPr>
              <a:t>February 5, 2016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625" y="372594"/>
            <a:ext cx="5036776" cy="979614"/>
          </a:xfrm>
          <a:prstGeom prst="rect">
            <a:avLst/>
          </a:prstGeom>
        </p:spPr>
      </p:pic>
      <p:sp>
        <p:nvSpPr>
          <p:cNvPr id="12" name="Rectangle 11"/>
          <p:cNvSpPr/>
          <p:nvPr userDrawn="1"/>
        </p:nvSpPr>
        <p:spPr bwMode="auto">
          <a:xfrm>
            <a:off x="650240" y="1589476"/>
            <a:ext cx="11704320" cy="245646"/>
          </a:xfrm>
          <a:prstGeom prst="rect">
            <a:avLst/>
          </a:prstGeom>
          <a:solidFill>
            <a:schemeClr val="bg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8722" tIns="64363" rIns="128722" bIns="64363" numCol="1" rtlCol="0" anchor="t" anchorCtr="0" compatLnSpc="1">
            <a:prstTxWarp prst="textNoShape">
              <a:avLst/>
            </a:prstTxWarp>
          </a:bodyPr>
          <a:lstStyle/>
          <a:p>
            <a:pPr defTabSz="905213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 dirty="0">
              <a:solidFill>
                <a:prstClr val="black"/>
              </a:solidFill>
              <a:latin typeface="Arial" charset="0"/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208667244"/>
      </p:ext>
    </p:extLst>
  </p:cSld>
  <p:clrMapOvr>
    <a:masterClrMapping/>
  </p:clrMapOvr>
</p:sldLayout>
</file>

<file path=ppt/slideLayouts/slideLayout66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 bwMode="auto">
          <a:xfrm>
            <a:off x="0" y="0"/>
            <a:ext cx="13004800" cy="9753600"/>
          </a:xfrm>
          <a:prstGeom prst="rect">
            <a:avLst/>
          </a:prstGeom>
          <a:solidFill>
            <a:srgbClr val="0065A4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8722" tIns="64363" rIns="128722" bIns="64363" numCol="1" rtlCol="0" anchor="t" anchorCtr="0" compatLnSpc="1">
            <a:prstTxWarp prst="textNoShape">
              <a:avLst/>
            </a:prstTxWarp>
          </a:bodyPr>
          <a:lstStyle/>
          <a:p>
            <a:pPr defTabSz="905213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 dirty="0">
              <a:solidFill>
                <a:prstClr val="black"/>
              </a:solidFill>
              <a:latin typeface="Arial" charset="0"/>
              <a:ea typeface="ヒラギノ角ゴ Pro W3" charset="-12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392" y="5641102"/>
            <a:ext cx="11704320" cy="3067419"/>
          </a:xfrm>
        </p:spPr>
        <p:txBody>
          <a:bodyPr/>
          <a:lstStyle>
            <a:lvl1pPr marL="0" indent="0">
              <a:spcAft>
                <a:spcPts val="0"/>
              </a:spcAft>
              <a:buFontTx/>
              <a:buNone/>
              <a:tabLst>
                <a:tab pos="1287425" algn="l"/>
              </a:tabLst>
              <a:defRPr sz="2800" b="1">
                <a:solidFill>
                  <a:srgbClr val="FFFFFF"/>
                </a:solidFill>
              </a:defRPr>
            </a:lvl1pPr>
            <a:lvl2pPr marL="0" indent="0">
              <a:spcAft>
                <a:spcPts val="0"/>
              </a:spcAft>
              <a:buFontTx/>
              <a:buNone/>
              <a:tabLst>
                <a:tab pos="965581" algn="l"/>
              </a:tabLst>
              <a:defRPr sz="1400" b="1">
                <a:solidFill>
                  <a:srgbClr val="FFFFFF"/>
                </a:solidFill>
              </a:defRPr>
            </a:lvl2pPr>
            <a:lvl3pPr marL="1287425" indent="-1287425">
              <a:spcAft>
                <a:spcPts val="0"/>
              </a:spcAft>
              <a:buFontTx/>
              <a:buNone/>
              <a:tabLst/>
              <a:defRPr sz="1400" b="0">
                <a:solidFill>
                  <a:srgbClr val="FFFFFF"/>
                </a:solidFill>
              </a:defRPr>
            </a:lvl3pPr>
            <a:lvl4pPr marL="1287425" indent="-1287425">
              <a:spcAft>
                <a:spcPts val="0"/>
              </a:spcAft>
              <a:buFontTx/>
              <a:buNone/>
              <a:tabLst/>
              <a:defRPr sz="1400">
                <a:solidFill>
                  <a:srgbClr val="FFFFFF"/>
                </a:solidFill>
              </a:defRPr>
            </a:lvl4pPr>
            <a:lvl5pPr marL="1287425" indent="-1287425">
              <a:spcAft>
                <a:spcPts val="0"/>
              </a:spcAft>
              <a:buFontTx/>
              <a:buNone/>
              <a:tabLst/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392" y="2061355"/>
            <a:ext cx="11704320" cy="3564278"/>
          </a:xfrm>
        </p:spPr>
        <p:txBody>
          <a:bodyPr anchor="t"/>
          <a:lstStyle>
            <a:lvl1pPr>
              <a:defRPr sz="71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Subtitle 8"/>
          <p:cNvSpPr txBox="1">
            <a:spLocks/>
          </p:cNvSpPr>
          <p:nvPr userDrawn="1"/>
        </p:nvSpPr>
        <p:spPr bwMode="auto">
          <a:xfrm>
            <a:off x="10747022" y="1046217"/>
            <a:ext cx="1596700" cy="2256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28722" tIns="64363" rIns="128722" bIns="64363" numCol="1" anchor="t" anchorCtr="0" compatLnSpc="1">
            <a:prstTxWarp prst="textNoShape">
              <a:avLst/>
            </a:prstTxWarp>
          </a:bodyPr>
          <a:lstStyle/>
          <a:p>
            <a:pPr algn="r" defTabSz="905213" eaLnBrk="0" fontAlgn="base">
              <a:spcBef>
                <a:spcPct val="20000"/>
              </a:spcBef>
              <a:spcAft>
                <a:spcPts val="853"/>
              </a:spcAft>
              <a:buClr>
                <a:srgbClr val="A3B222"/>
              </a:buClr>
              <a:defRPr/>
            </a:pPr>
            <a:r>
              <a:rPr lang="en-US" b="1" dirty="0">
                <a:latin typeface="Arial" charset="0"/>
                <a:ea typeface="ヒラギノ角ゴ Pro W3" charset="-128"/>
              </a:rPr>
              <a:t>MONTH XX, 2012</a:t>
            </a:r>
          </a:p>
        </p:txBody>
      </p:sp>
      <p:sp>
        <p:nvSpPr>
          <p:cNvPr id="12" name="Rectangle 11"/>
          <p:cNvSpPr/>
          <p:nvPr userDrawn="1"/>
        </p:nvSpPr>
        <p:spPr bwMode="auto">
          <a:xfrm>
            <a:off x="650240" y="1589476"/>
            <a:ext cx="11704320" cy="245646"/>
          </a:xfrm>
          <a:prstGeom prst="rect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8722" tIns="64363" rIns="128722" bIns="64363" numCol="1" rtlCol="0" anchor="t" anchorCtr="0" compatLnSpc="1">
            <a:prstTxWarp prst="textNoShape">
              <a:avLst/>
            </a:prstTxWarp>
          </a:bodyPr>
          <a:lstStyle/>
          <a:p>
            <a:pPr defTabSz="905213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 dirty="0">
              <a:solidFill>
                <a:prstClr val="black"/>
              </a:solidFill>
              <a:latin typeface="Arial" charset="0"/>
              <a:ea typeface="ヒラギノ角ゴ Pro W3" charset="-128"/>
            </a:endParaRPr>
          </a:p>
        </p:txBody>
      </p:sp>
      <p:pic>
        <p:nvPicPr>
          <p:cNvPr id="10" name="Picture 9" descr="CCRC_logo_reverse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17898" y="130049"/>
            <a:ext cx="4473651" cy="1509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6623442"/>
      </p:ext>
    </p:extLst>
  </p:cSld>
  <p:clrMapOvr>
    <a:masterClrMapping/>
  </p:clrMapOvr>
</p:sldLayout>
</file>

<file path=ppt/slideLayouts/slideLayout66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 bwMode="auto">
          <a:xfrm>
            <a:off x="0" y="0"/>
            <a:ext cx="13004800" cy="9753600"/>
          </a:xfrm>
          <a:prstGeom prst="rect">
            <a:avLst/>
          </a:prstGeom>
          <a:solidFill>
            <a:srgbClr val="0065A4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8722" tIns="64363" rIns="128722" bIns="64363" numCol="1" rtlCol="0" anchor="t" anchorCtr="0" compatLnSpc="1">
            <a:prstTxWarp prst="textNoShape">
              <a:avLst/>
            </a:prstTxWarp>
          </a:bodyPr>
          <a:lstStyle/>
          <a:p>
            <a:pPr defTabSz="905213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 dirty="0">
              <a:solidFill>
                <a:prstClr val="black"/>
              </a:solidFill>
              <a:latin typeface="Arial" charset="0"/>
              <a:ea typeface="ヒラギノ角ゴ Pro W3" charset="-128"/>
            </a:endParaRPr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76392" y="1067928"/>
            <a:ext cx="11704320" cy="5477370"/>
          </a:xfrm>
        </p:spPr>
        <p:txBody>
          <a:bodyPr anchor="t"/>
          <a:lstStyle>
            <a:lvl1pPr>
              <a:spcBef>
                <a:spcPts val="0"/>
              </a:spcBef>
              <a:defRPr sz="85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76392" y="6545567"/>
            <a:ext cx="7610216" cy="1250809"/>
          </a:xfrm>
        </p:spPr>
        <p:txBody>
          <a:bodyPr/>
          <a:lstStyle>
            <a:lvl1pPr marL="0" indent="0">
              <a:spcAft>
                <a:spcPts val="853"/>
              </a:spcAft>
              <a:buFontTx/>
              <a:buNone/>
              <a:defRPr sz="28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8" name="Text Box 9"/>
          <p:cNvSpPr txBox="1">
            <a:spLocks noChangeArrowheads="1"/>
          </p:cNvSpPr>
          <p:nvPr userDrawn="1"/>
        </p:nvSpPr>
        <p:spPr bwMode="auto">
          <a:xfrm>
            <a:off x="8351972" y="412494"/>
            <a:ext cx="4132638" cy="2847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28722" tIns="64363" rIns="128722" bIns="64363">
            <a:prstTxWarp prst="textNoShape">
              <a:avLst/>
            </a:prstTxWarp>
            <a:spAutoFit/>
          </a:bodyPr>
          <a:lstStyle/>
          <a:p>
            <a:pPr algn="r" defTabSz="905213" eaLnBrk="0" fontAlgn="base">
              <a:spcBef>
                <a:spcPts val="327"/>
              </a:spcBef>
              <a:spcAft>
                <a:spcPct val="0"/>
              </a:spcAft>
              <a:defRPr/>
            </a:pPr>
            <a:r>
              <a:rPr lang="en-US" sz="1000" b="1" kern="1200" dirty="0">
                <a:latin typeface="Arial" charset="0"/>
                <a:ea typeface="ヒラギノ角ゴ Pro W3" charset="-128"/>
              </a:rPr>
              <a:t>PRESENTATION TITLE IN HEADER / JUNE 8, 2012</a:t>
            </a:r>
            <a:endParaRPr lang="en-US" sz="1000" kern="1200" dirty="0">
              <a:latin typeface="Arial" charset="0"/>
              <a:ea typeface="ヒラギノ角ゴ Pro W3" charset="-128"/>
            </a:endParaRPr>
          </a:p>
        </p:txBody>
      </p:sp>
      <p:sp>
        <p:nvSpPr>
          <p:cNvPr id="9" name="Text Box 9"/>
          <p:cNvSpPr txBox="1">
            <a:spLocks noChangeArrowheads="1"/>
          </p:cNvSpPr>
          <p:nvPr userDrawn="1"/>
        </p:nvSpPr>
        <p:spPr bwMode="auto">
          <a:xfrm>
            <a:off x="520199" y="398043"/>
            <a:ext cx="4623929" cy="2847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28722" tIns="64363" rIns="128722" bIns="64363">
            <a:prstTxWarp prst="textNoShape">
              <a:avLst/>
            </a:prstTxWarp>
            <a:spAutoFit/>
          </a:bodyPr>
          <a:lstStyle/>
          <a:p>
            <a:pPr defTabSz="905213" eaLnBrk="0" fontAlgn="base">
              <a:spcBef>
                <a:spcPts val="327"/>
              </a:spcBef>
              <a:spcAft>
                <a:spcPct val="0"/>
              </a:spcAft>
              <a:defRPr/>
            </a:pPr>
            <a:r>
              <a:rPr lang="en-US" sz="1000" b="1" kern="1200" dirty="0">
                <a:latin typeface="Arial" charset="0"/>
                <a:ea typeface="ヒラギノ角ゴ Pro W3" charset="-128"/>
              </a:rPr>
              <a:t>COMMUNITY COLLEGE RESEARCH CENTER</a:t>
            </a:r>
            <a:endParaRPr lang="en-US" sz="1000" kern="1200" dirty="0">
              <a:latin typeface="Arial" charset="0"/>
              <a:ea typeface="ヒラギノ角ゴ Pro W3" charset="-128"/>
            </a:endParaRPr>
          </a:p>
        </p:txBody>
      </p:sp>
      <p:sp>
        <p:nvSpPr>
          <p:cNvPr id="10" name="Rectangle 9"/>
          <p:cNvSpPr/>
          <p:nvPr userDrawn="1"/>
        </p:nvSpPr>
        <p:spPr bwMode="auto">
          <a:xfrm>
            <a:off x="650240" y="751389"/>
            <a:ext cx="11704320" cy="245646"/>
          </a:xfrm>
          <a:prstGeom prst="rect">
            <a:avLst/>
          </a:prstGeom>
          <a:solidFill>
            <a:srgbClr val="14131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8722" tIns="64363" rIns="128722" bIns="64363" numCol="1" rtlCol="0" anchor="t" anchorCtr="0" compatLnSpc="1">
            <a:prstTxWarp prst="textNoShape">
              <a:avLst/>
            </a:prstTxWarp>
          </a:bodyPr>
          <a:lstStyle/>
          <a:p>
            <a:pPr defTabSz="905213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>
              <a:solidFill>
                <a:prstClr val="black"/>
              </a:solidFill>
              <a:latin typeface="Arial" charset="0"/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532406749"/>
      </p:ext>
    </p:extLst>
  </p:cSld>
  <p:clrMapOvr>
    <a:masterClrMapping/>
  </p:clrMapOvr>
</p:sldLayout>
</file>

<file path=ppt/slideLayouts/slideLayout66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462847" y="1068204"/>
            <a:ext cx="11971694" cy="5463371"/>
          </a:xfrm>
        </p:spPr>
        <p:txBody>
          <a:bodyPr anchor="t"/>
          <a:lstStyle>
            <a:lvl1pPr>
              <a:spcBef>
                <a:spcPts val="0"/>
              </a:spcBef>
              <a:defRPr sz="8500">
                <a:solidFill>
                  <a:srgbClr val="141313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br>
              <a:rPr lang="en-US" dirty="0"/>
            </a:br>
            <a:endParaRPr lang="en-US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76393" y="6529761"/>
            <a:ext cx="7784064" cy="1250809"/>
          </a:xfrm>
        </p:spPr>
        <p:txBody>
          <a:bodyPr/>
          <a:lstStyle>
            <a:lvl1pPr marL="0" indent="0">
              <a:spcAft>
                <a:spcPts val="853"/>
              </a:spcAft>
              <a:buFontTx/>
              <a:buNone/>
              <a:defRPr sz="2800" b="1">
                <a:solidFill>
                  <a:srgbClr val="141313"/>
                </a:solidFill>
              </a:defRPr>
            </a:lvl1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780284910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7" name="Chart Placeholder 6"/>
          <p:cNvSpPr>
            <a:spLocks noGrp="1"/>
          </p:cNvSpPr>
          <p:nvPr>
            <p:ph type="chart" sz="quarter" idx="12"/>
          </p:nvPr>
        </p:nvSpPr>
        <p:spPr>
          <a:xfrm>
            <a:off x="6497889" y="3132175"/>
            <a:ext cx="5682826" cy="5839367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6" name="Chart Placeholder 6"/>
          <p:cNvSpPr>
            <a:spLocks noGrp="1"/>
          </p:cNvSpPr>
          <p:nvPr>
            <p:ph type="chart" sz="quarter" idx="13"/>
          </p:nvPr>
        </p:nvSpPr>
        <p:spPr>
          <a:xfrm>
            <a:off x="476395" y="3132175"/>
            <a:ext cx="5682826" cy="5839367"/>
          </a:xfrm>
        </p:spPr>
        <p:txBody>
          <a:bodyPr/>
          <a:lstStyle/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172799775"/>
      </p:ext>
    </p:extLst>
  </p:cSld>
  <p:clrMapOvr>
    <a:masterClrMapping/>
  </p:clrMapOvr>
</p:sldLayout>
</file>

<file path=ppt/slideLayouts/slideLayout67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392" y="2856990"/>
            <a:ext cx="11704320" cy="6364678"/>
          </a:xfrm>
        </p:spPr>
        <p:txBody>
          <a:bodyPr/>
          <a:lstStyle>
            <a:lvl1pPr>
              <a:buClr>
                <a:schemeClr val="bg2"/>
              </a:buClr>
              <a:defRPr/>
            </a:lvl1pPr>
            <a:lvl2pPr>
              <a:buClr>
                <a:schemeClr val="bg2"/>
              </a:buClr>
              <a:defRPr/>
            </a:lvl2pPr>
            <a:lvl3pPr>
              <a:buClr>
                <a:schemeClr val="bg2"/>
              </a:buClr>
              <a:defRPr/>
            </a:lvl3pPr>
            <a:lvl4pPr>
              <a:buClr>
                <a:schemeClr val="bg2"/>
              </a:buClr>
              <a:defRPr/>
            </a:lvl4pPr>
            <a:lvl5pPr>
              <a:buClr>
                <a:schemeClr val="bg2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392" y="1083733"/>
            <a:ext cx="11704320" cy="1625600"/>
          </a:xfrm>
        </p:spPr>
        <p:txBody>
          <a:bodyPr anchor="ctr"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895263193"/>
      </p:ext>
    </p:extLst>
  </p:cSld>
  <p:clrMapOvr>
    <a:masterClrMapping/>
  </p:clrMapOvr>
</p:sldLayout>
</file>

<file path=ppt/slideLayouts/slideLayout67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 bwMode="auto">
          <a:xfrm>
            <a:off x="0" y="0"/>
            <a:ext cx="13004800" cy="9753600"/>
          </a:xfrm>
          <a:prstGeom prst="rect">
            <a:avLst/>
          </a:prstGeom>
          <a:solidFill>
            <a:schemeClr val="bg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8722" tIns="64363" rIns="128722" bIns="64363" numCol="1" rtlCol="0" anchor="t" anchorCtr="0" compatLnSpc="1">
            <a:prstTxWarp prst="textNoShape">
              <a:avLst/>
            </a:prstTxWarp>
          </a:bodyPr>
          <a:lstStyle/>
          <a:p>
            <a:pPr defTabSz="905213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 dirty="0">
              <a:solidFill>
                <a:prstClr val="black"/>
              </a:solidFill>
              <a:latin typeface="Arial" charset="0"/>
              <a:ea typeface="ヒラギノ角ゴ Pro W3" charset="-128"/>
            </a:endParaRPr>
          </a:p>
        </p:txBody>
      </p:sp>
      <p:sp>
        <p:nvSpPr>
          <p:cNvPr id="5" name="Text Box 9"/>
          <p:cNvSpPr txBox="1">
            <a:spLocks noChangeArrowheads="1"/>
          </p:cNvSpPr>
          <p:nvPr userDrawn="1"/>
        </p:nvSpPr>
        <p:spPr bwMode="auto">
          <a:xfrm>
            <a:off x="8351972" y="412494"/>
            <a:ext cx="4132638" cy="2847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28722" tIns="64363" rIns="128722" bIns="64363">
            <a:prstTxWarp prst="textNoShape">
              <a:avLst/>
            </a:prstTxWarp>
            <a:spAutoFit/>
          </a:bodyPr>
          <a:lstStyle/>
          <a:p>
            <a:pPr algn="r" defTabSz="905213" eaLnBrk="0" fontAlgn="base">
              <a:spcBef>
                <a:spcPts val="327"/>
              </a:spcBef>
              <a:spcAft>
                <a:spcPct val="0"/>
              </a:spcAft>
              <a:defRPr/>
            </a:pPr>
            <a:r>
              <a:rPr lang="en-US" sz="1000" b="1" kern="1200" dirty="0">
                <a:solidFill>
                  <a:prstClr val="black"/>
                </a:solidFill>
                <a:latin typeface="Arial" charset="0"/>
                <a:ea typeface="ヒラギノ角ゴ Pro W3" charset="-128"/>
              </a:rPr>
              <a:t>PRESENTATION TITLE IN HEADER / MONTH XX, 2012</a:t>
            </a:r>
            <a:endParaRPr lang="en-US" sz="1000" kern="1200" dirty="0">
              <a:solidFill>
                <a:prstClr val="black"/>
              </a:solidFill>
              <a:latin typeface="Arial" charset="0"/>
              <a:ea typeface="ヒラギノ角ゴ Pro W3" charset="-128"/>
            </a:endParaRPr>
          </a:p>
        </p:txBody>
      </p:sp>
      <p:sp>
        <p:nvSpPr>
          <p:cNvPr id="6" name="Text Box 9"/>
          <p:cNvSpPr txBox="1">
            <a:spLocks noChangeArrowheads="1"/>
          </p:cNvSpPr>
          <p:nvPr userDrawn="1"/>
        </p:nvSpPr>
        <p:spPr bwMode="auto">
          <a:xfrm>
            <a:off x="520199" y="398043"/>
            <a:ext cx="4623929" cy="2847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28722" tIns="64363" rIns="128722" bIns="64363">
            <a:prstTxWarp prst="textNoShape">
              <a:avLst/>
            </a:prstTxWarp>
            <a:spAutoFit/>
          </a:bodyPr>
          <a:lstStyle/>
          <a:p>
            <a:pPr defTabSz="905213" eaLnBrk="0" fontAlgn="base">
              <a:spcBef>
                <a:spcPts val="327"/>
              </a:spcBef>
              <a:spcAft>
                <a:spcPct val="0"/>
              </a:spcAft>
              <a:defRPr/>
            </a:pPr>
            <a:r>
              <a:rPr lang="en-US" sz="1000" b="1" kern="1200" dirty="0">
                <a:solidFill>
                  <a:prstClr val="black"/>
                </a:solidFill>
                <a:latin typeface="Arial" charset="0"/>
                <a:ea typeface="ヒラギノ角ゴ Pro W3" charset="-128"/>
              </a:rPr>
              <a:t>COMMUNITY COLLEGE RESEARCH CENTER</a:t>
            </a:r>
            <a:endParaRPr lang="en-US" sz="1000" kern="1200" dirty="0">
              <a:solidFill>
                <a:prstClr val="black"/>
              </a:solidFill>
              <a:latin typeface="Arial" charset="0"/>
              <a:ea typeface="ヒラギノ角ゴ Pro W3" charset="-128"/>
            </a:endParaRPr>
          </a:p>
        </p:txBody>
      </p:sp>
      <p:sp>
        <p:nvSpPr>
          <p:cNvPr id="7" name="Rectangle 6"/>
          <p:cNvSpPr/>
          <p:nvPr userDrawn="1"/>
        </p:nvSpPr>
        <p:spPr bwMode="auto">
          <a:xfrm>
            <a:off x="650240" y="751389"/>
            <a:ext cx="11704320" cy="245646"/>
          </a:xfrm>
          <a:prstGeom prst="rect">
            <a:avLst/>
          </a:prstGeom>
          <a:solidFill>
            <a:srgbClr val="14131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8722" tIns="64363" rIns="128722" bIns="64363" numCol="1" rtlCol="0" anchor="t" anchorCtr="0" compatLnSpc="1">
            <a:prstTxWarp prst="textNoShape">
              <a:avLst/>
            </a:prstTxWarp>
          </a:bodyPr>
          <a:lstStyle/>
          <a:p>
            <a:pPr defTabSz="905213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>
              <a:solidFill>
                <a:prstClr val="black"/>
              </a:solidFill>
              <a:latin typeface="Arial" charset="0"/>
              <a:ea typeface="ヒラギノ角ゴ Pro W3" charset="-12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392" y="2856990"/>
            <a:ext cx="11704320" cy="6364678"/>
          </a:xfrm>
        </p:spPr>
        <p:txBody>
          <a:bodyPr/>
          <a:lstStyle>
            <a:lvl1pPr>
              <a:buClr>
                <a:schemeClr val="tx1"/>
              </a:buClr>
              <a:defRPr>
                <a:solidFill>
                  <a:srgbClr val="FFFFFF"/>
                </a:solidFill>
              </a:defRPr>
            </a:lvl1pPr>
            <a:lvl2pPr>
              <a:buClr>
                <a:schemeClr val="tx1"/>
              </a:buClr>
              <a:defRPr>
                <a:solidFill>
                  <a:srgbClr val="FFFFFF"/>
                </a:solidFill>
              </a:defRPr>
            </a:lvl2pPr>
            <a:lvl3pPr>
              <a:buClr>
                <a:schemeClr val="tx1"/>
              </a:buClr>
              <a:defRPr>
                <a:solidFill>
                  <a:srgbClr val="FFFFFF"/>
                </a:solidFill>
              </a:defRPr>
            </a:lvl3pPr>
            <a:lvl4pPr>
              <a:buClr>
                <a:schemeClr val="tx1"/>
              </a:buClr>
              <a:defRPr>
                <a:solidFill>
                  <a:srgbClr val="FFFFFF"/>
                </a:solidFill>
              </a:defRPr>
            </a:lvl4pPr>
            <a:lvl5pPr>
              <a:buClr>
                <a:schemeClr val="tx1"/>
              </a:buCl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392" y="1083733"/>
            <a:ext cx="11704320" cy="1625600"/>
          </a:xfrm>
        </p:spPr>
        <p:txBody>
          <a:bodyPr anchor="ctr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304764164"/>
      </p:ext>
    </p:extLst>
  </p:cSld>
  <p:clrMapOvr>
    <a:masterClrMapping/>
  </p:clrMapOvr>
</p:sldLayout>
</file>

<file path=ppt/slideLayouts/slideLayout67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 bwMode="auto">
          <a:xfrm>
            <a:off x="0" y="0"/>
            <a:ext cx="13004800" cy="9753600"/>
          </a:xfrm>
          <a:prstGeom prst="rect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8722" tIns="64363" rIns="128722" bIns="64363" numCol="1" rtlCol="0" anchor="t" anchorCtr="0" compatLnSpc="1">
            <a:prstTxWarp prst="textNoShape">
              <a:avLst/>
            </a:prstTxWarp>
          </a:bodyPr>
          <a:lstStyle/>
          <a:p>
            <a:pPr defTabSz="905213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 dirty="0">
              <a:solidFill>
                <a:prstClr val="black"/>
              </a:solidFill>
              <a:latin typeface="Arial" charset="0"/>
              <a:ea typeface="ヒラギノ角ゴ Pro W3" charset="-128"/>
            </a:endParaRPr>
          </a:p>
        </p:txBody>
      </p:sp>
      <p:sp>
        <p:nvSpPr>
          <p:cNvPr id="5" name="Text Box 9"/>
          <p:cNvSpPr txBox="1">
            <a:spLocks noChangeArrowheads="1"/>
          </p:cNvSpPr>
          <p:nvPr userDrawn="1"/>
        </p:nvSpPr>
        <p:spPr bwMode="auto">
          <a:xfrm>
            <a:off x="8351972" y="412494"/>
            <a:ext cx="4132638" cy="2847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28722" tIns="64363" rIns="128722" bIns="64363">
            <a:prstTxWarp prst="textNoShape">
              <a:avLst/>
            </a:prstTxWarp>
            <a:spAutoFit/>
          </a:bodyPr>
          <a:lstStyle/>
          <a:p>
            <a:pPr algn="r" defTabSz="905213" eaLnBrk="0" fontAlgn="base">
              <a:spcBef>
                <a:spcPts val="327"/>
              </a:spcBef>
              <a:spcAft>
                <a:spcPct val="0"/>
              </a:spcAft>
              <a:defRPr/>
            </a:pPr>
            <a:r>
              <a:rPr lang="en-US" sz="1000" b="1" kern="1200" dirty="0">
                <a:solidFill>
                  <a:srgbClr val="FFFFFF"/>
                </a:solidFill>
                <a:latin typeface="Arial" charset="0"/>
                <a:ea typeface="ヒラギノ角ゴ Pro W3" charset="-128"/>
              </a:rPr>
              <a:t>PRESENTATION TITLE IN HEADER / JUNE 8, 2012</a:t>
            </a:r>
            <a:endParaRPr lang="en-US" sz="1000" kern="1200" dirty="0">
              <a:solidFill>
                <a:srgbClr val="FFFFFF"/>
              </a:solidFill>
              <a:latin typeface="Arial" charset="0"/>
              <a:ea typeface="ヒラギノ角ゴ Pro W3" charset="-128"/>
            </a:endParaRPr>
          </a:p>
        </p:txBody>
      </p:sp>
      <p:sp>
        <p:nvSpPr>
          <p:cNvPr id="6" name="Text Box 9"/>
          <p:cNvSpPr txBox="1">
            <a:spLocks noChangeArrowheads="1"/>
          </p:cNvSpPr>
          <p:nvPr userDrawn="1"/>
        </p:nvSpPr>
        <p:spPr bwMode="auto">
          <a:xfrm>
            <a:off x="520199" y="398043"/>
            <a:ext cx="4623929" cy="2847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28722" tIns="64363" rIns="128722" bIns="64363">
            <a:prstTxWarp prst="textNoShape">
              <a:avLst/>
            </a:prstTxWarp>
            <a:spAutoFit/>
          </a:bodyPr>
          <a:lstStyle/>
          <a:p>
            <a:pPr defTabSz="905213" eaLnBrk="0" fontAlgn="base">
              <a:spcBef>
                <a:spcPts val="327"/>
              </a:spcBef>
              <a:spcAft>
                <a:spcPct val="0"/>
              </a:spcAft>
              <a:defRPr/>
            </a:pPr>
            <a:r>
              <a:rPr lang="en-US" sz="1000" b="1" kern="1200" dirty="0">
                <a:solidFill>
                  <a:srgbClr val="FFFFFF"/>
                </a:solidFill>
                <a:latin typeface="Arial" charset="0"/>
                <a:ea typeface="ヒラギノ角ゴ Pro W3" charset="-128"/>
              </a:rPr>
              <a:t>COMMUNITY COLLEGE RESEARCH CENTER</a:t>
            </a:r>
            <a:endParaRPr lang="en-US" sz="1000" kern="1200" dirty="0">
              <a:solidFill>
                <a:srgbClr val="FFFFFF"/>
              </a:solidFill>
              <a:latin typeface="Arial" charset="0"/>
              <a:ea typeface="ヒラギノ角ゴ Pro W3" charset="-128"/>
            </a:endParaRPr>
          </a:p>
        </p:txBody>
      </p:sp>
      <p:sp>
        <p:nvSpPr>
          <p:cNvPr id="7" name="Rectangle 6"/>
          <p:cNvSpPr/>
          <p:nvPr userDrawn="1"/>
        </p:nvSpPr>
        <p:spPr bwMode="auto">
          <a:xfrm>
            <a:off x="650240" y="751389"/>
            <a:ext cx="11704320" cy="245646"/>
          </a:xfrm>
          <a:prstGeom prst="rect">
            <a:avLst/>
          </a:prstGeom>
          <a:solidFill>
            <a:srgbClr val="0065A4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8722" tIns="64363" rIns="128722" bIns="64363" numCol="1" rtlCol="0" anchor="t" anchorCtr="0" compatLnSpc="1">
            <a:prstTxWarp prst="textNoShape">
              <a:avLst/>
            </a:prstTxWarp>
          </a:bodyPr>
          <a:lstStyle/>
          <a:p>
            <a:pPr defTabSz="905213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>
              <a:solidFill>
                <a:prstClr val="black"/>
              </a:solidFill>
              <a:latin typeface="Arial" charset="0"/>
              <a:ea typeface="ヒラギノ角ゴ Pro W3" charset="-12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392" y="2856990"/>
            <a:ext cx="11704320" cy="6364678"/>
          </a:xfrm>
        </p:spPr>
        <p:txBody>
          <a:bodyPr/>
          <a:lstStyle>
            <a:lvl1pPr>
              <a:buClr>
                <a:schemeClr val="accent4"/>
              </a:buClr>
              <a:defRPr>
                <a:solidFill>
                  <a:srgbClr val="FFFFFF"/>
                </a:solidFill>
              </a:defRPr>
            </a:lvl1pPr>
            <a:lvl2pPr>
              <a:buClr>
                <a:schemeClr val="accent4"/>
              </a:buClr>
              <a:defRPr>
                <a:solidFill>
                  <a:srgbClr val="FFFFFF"/>
                </a:solidFill>
              </a:defRPr>
            </a:lvl2pPr>
            <a:lvl3pPr>
              <a:buClr>
                <a:schemeClr val="accent4"/>
              </a:buClr>
              <a:defRPr>
                <a:solidFill>
                  <a:srgbClr val="FFFFFF"/>
                </a:solidFill>
              </a:defRPr>
            </a:lvl3pPr>
            <a:lvl4pPr>
              <a:buClr>
                <a:schemeClr val="accent4"/>
              </a:buClr>
              <a:defRPr>
                <a:solidFill>
                  <a:srgbClr val="FFFFFF"/>
                </a:solidFill>
              </a:defRPr>
            </a:lvl4pPr>
            <a:lvl5pPr>
              <a:buClr>
                <a:schemeClr val="accent4"/>
              </a:buCl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392" y="1083733"/>
            <a:ext cx="11704320" cy="1625600"/>
          </a:xfrm>
        </p:spPr>
        <p:txBody>
          <a:bodyPr anchor="ctr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245240457"/>
      </p:ext>
    </p:extLst>
  </p:cSld>
  <p:clrMapOvr>
    <a:masterClrMapping/>
  </p:clrMapOvr>
</p:sldLayout>
</file>

<file path=ppt/slideLayouts/slideLayout6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664" y="1083733"/>
            <a:ext cx="11704321" cy="1625600"/>
          </a:xfrm>
        </p:spPr>
        <p:txBody>
          <a:bodyPr anchor="ctr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476395" y="2847776"/>
            <a:ext cx="5659496" cy="6431959"/>
          </a:xfrm>
          <a:ln>
            <a:noFill/>
          </a:ln>
        </p:spPr>
        <p:txBody>
          <a:bodyPr/>
          <a:lstStyle>
            <a:lvl1pPr>
              <a:spcBef>
                <a:spcPts val="614"/>
              </a:spcBef>
              <a:buClr>
                <a:schemeClr val="bg2"/>
              </a:buClr>
              <a:defRPr/>
            </a:lvl1pPr>
            <a:lvl2pPr>
              <a:spcBef>
                <a:spcPts val="614"/>
              </a:spcBef>
              <a:buClr>
                <a:schemeClr val="bg2"/>
              </a:buClr>
              <a:defRPr/>
            </a:lvl2pPr>
            <a:lvl3pPr>
              <a:spcBef>
                <a:spcPts val="614"/>
              </a:spcBef>
              <a:buClr>
                <a:schemeClr val="bg2"/>
              </a:buClr>
              <a:defRPr/>
            </a:lvl3pPr>
            <a:lvl4pPr>
              <a:spcBef>
                <a:spcPts val="614"/>
              </a:spcBef>
              <a:buClr>
                <a:schemeClr val="bg2"/>
              </a:buClr>
              <a:defRPr/>
            </a:lvl4pPr>
            <a:lvl5pPr>
              <a:spcBef>
                <a:spcPts val="614"/>
              </a:spcBef>
              <a:buClr>
                <a:schemeClr val="bg2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6521219" y="2847776"/>
            <a:ext cx="5659496" cy="6431959"/>
          </a:xfrm>
          <a:ln>
            <a:noFill/>
          </a:ln>
        </p:spPr>
        <p:txBody>
          <a:bodyPr/>
          <a:lstStyle>
            <a:lvl1pPr>
              <a:spcBef>
                <a:spcPts val="614"/>
              </a:spcBef>
              <a:buClr>
                <a:schemeClr val="bg2"/>
              </a:buClr>
              <a:defRPr/>
            </a:lvl1pPr>
            <a:lvl2pPr>
              <a:spcBef>
                <a:spcPts val="614"/>
              </a:spcBef>
              <a:buClr>
                <a:schemeClr val="bg2"/>
              </a:buClr>
              <a:defRPr/>
            </a:lvl2pPr>
            <a:lvl3pPr>
              <a:spcBef>
                <a:spcPts val="614"/>
              </a:spcBef>
              <a:buClr>
                <a:schemeClr val="bg2"/>
              </a:buClr>
              <a:defRPr/>
            </a:lvl3pPr>
            <a:lvl4pPr>
              <a:spcBef>
                <a:spcPts val="614"/>
              </a:spcBef>
              <a:buClr>
                <a:schemeClr val="bg2"/>
              </a:buClr>
              <a:defRPr/>
            </a:lvl4pPr>
            <a:lvl5pPr>
              <a:spcBef>
                <a:spcPts val="614"/>
              </a:spcBef>
              <a:buClr>
                <a:schemeClr val="bg2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02651492"/>
      </p:ext>
    </p:extLst>
  </p:cSld>
  <p:clrMapOvr>
    <a:masterClrMapping/>
  </p:clrMapOvr>
</p:sldLayout>
</file>

<file path=ppt/slideLayouts/slideLayout6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 bwMode="auto">
          <a:xfrm>
            <a:off x="476398" y="3384410"/>
            <a:ext cx="5660250" cy="5449374"/>
          </a:xfrm>
          <a:prstGeom prst="rect">
            <a:avLst/>
          </a:prstGeom>
          <a:noFill/>
          <a:ln w="3175" cap="flat" cmpd="sng" algn="ctr">
            <a:solidFill>
              <a:srgbClr val="14131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128722" tIns="64363" rIns="128722" bIns="64363">
            <a:prstTxWarp prst="textNoShape">
              <a:avLst/>
            </a:prstTxWarp>
          </a:bodyPr>
          <a:lstStyle/>
          <a:p>
            <a:pPr defTabSz="905213" eaLnBrk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3400" kern="1200">
              <a:solidFill>
                <a:prstClr val="black"/>
              </a:solidFill>
              <a:latin typeface="Arial" charset="0"/>
              <a:ea typeface="ヒラギノ角ゴ Pro W3" charset="-128"/>
            </a:endParaRPr>
          </a:p>
        </p:txBody>
      </p:sp>
      <p:sp>
        <p:nvSpPr>
          <p:cNvPr id="10" name="Rectangle 9"/>
          <p:cNvSpPr/>
          <p:nvPr userDrawn="1"/>
        </p:nvSpPr>
        <p:spPr bwMode="auto">
          <a:xfrm>
            <a:off x="6520467" y="3006458"/>
            <a:ext cx="5660248" cy="5827325"/>
          </a:xfrm>
          <a:prstGeom prst="rect">
            <a:avLst/>
          </a:prstGeom>
          <a:noFill/>
          <a:ln w="3175" cap="flat" cmpd="sng" algn="ctr">
            <a:solidFill>
              <a:srgbClr val="14131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128722" tIns="64363" rIns="128722" bIns="64363">
            <a:prstTxWarp prst="textNoShape">
              <a:avLst/>
            </a:prstTxWarp>
          </a:bodyPr>
          <a:lstStyle/>
          <a:p>
            <a:pPr defTabSz="905213" eaLnBrk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3400" kern="1200">
              <a:solidFill>
                <a:prstClr val="black"/>
              </a:solidFill>
              <a:latin typeface="Arial" charset="0"/>
              <a:ea typeface="ヒラギノ角ゴ Pro W3" charset="-128"/>
            </a:endParaRP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6521219" y="3435133"/>
            <a:ext cx="5659496" cy="5396841"/>
          </a:xfrm>
          <a:ln>
            <a:noFill/>
          </a:ln>
        </p:spPr>
        <p:txBody>
          <a:bodyPr/>
          <a:lstStyle>
            <a:lvl1pPr>
              <a:buClr>
                <a:schemeClr val="bg2"/>
              </a:buClr>
              <a:defRPr/>
            </a:lvl1pPr>
            <a:lvl2pPr>
              <a:buClr>
                <a:schemeClr val="bg2"/>
              </a:buClr>
              <a:defRPr/>
            </a:lvl2pPr>
            <a:lvl3pPr>
              <a:buClr>
                <a:schemeClr val="bg2"/>
              </a:buClr>
              <a:defRPr/>
            </a:lvl3pPr>
            <a:lvl4pPr>
              <a:buClr>
                <a:schemeClr val="bg2"/>
              </a:buClr>
              <a:defRPr/>
            </a:lvl4pPr>
            <a:lvl5pPr>
              <a:buClr>
                <a:schemeClr val="bg2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663" y="1083733"/>
            <a:ext cx="11718771" cy="1625600"/>
          </a:xfrm>
        </p:spPr>
        <p:txBody>
          <a:bodyPr anchor="ctr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476395" y="3435133"/>
            <a:ext cx="5659496" cy="5411291"/>
          </a:xfrm>
          <a:ln>
            <a:noFill/>
          </a:ln>
        </p:spPr>
        <p:txBody>
          <a:bodyPr/>
          <a:lstStyle>
            <a:lvl1pPr>
              <a:buClr>
                <a:schemeClr val="bg2"/>
              </a:buClr>
              <a:defRPr/>
            </a:lvl1pPr>
            <a:lvl2pPr>
              <a:buClr>
                <a:schemeClr val="bg2"/>
              </a:buClr>
              <a:defRPr/>
            </a:lvl2pPr>
            <a:lvl3pPr>
              <a:buClr>
                <a:schemeClr val="bg2"/>
              </a:buClr>
              <a:defRPr/>
            </a:lvl3pPr>
            <a:lvl4pPr>
              <a:buClr>
                <a:schemeClr val="bg2"/>
              </a:buClr>
              <a:defRPr/>
            </a:lvl4pPr>
            <a:lvl5pPr>
              <a:buClr>
                <a:schemeClr val="bg2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476395" y="3006459"/>
            <a:ext cx="5659496" cy="435750"/>
          </a:xfrm>
          <a:solidFill>
            <a:srgbClr val="0065A4"/>
          </a:solidFill>
          <a:ln>
            <a:noFill/>
          </a:ln>
        </p:spPr>
        <p:txBody>
          <a:bodyPr anchor="ctr"/>
          <a:lstStyle>
            <a:lvl1pPr marL="400170" indent="-156465" algn="l">
              <a:buFontTx/>
              <a:buNone/>
              <a:defRPr sz="17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2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6521219" y="3006459"/>
            <a:ext cx="5659496" cy="435750"/>
          </a:xfrm>
          <a:solidFill>
            <a:srgbClr val="0065A4"/>
          </a:solidFill>
          <a:ln>
            <a:noFill/>
          </a:ln>
        </p:spPr>
        <p:txBody>
          <a:bodyPr anchor="ctr"/>
          <a:lstStyle>
            <a:lvl1pPr marL="487290" indent="-330797" algn="l">
              <a:buFontTx/>
              <a:buNone/>
              <a:defRPr sz="17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54243176"/>
      </p:ext>
    </p:extLst>
  </p:cSld>
  <p:clrMapOvr>
    <a:masterClrMapping/>
  </p:clrMapOvr>
</p:sldLayout>
</file>

<file path=ppt/slideLayouts/slideLayout6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399" y="1083734"/>
            <a:ext cx="11697095" cy="1635082"/>
          </a:xfrm>
        </p:spPr>
        <p:txBody>
          <a:bodyPr anchor="ctr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Box 2"/>
          <p:cNvSpPr txBox="1"/>
          <p:nvPr userDrawn="1"/>
        </p:nvSpPr>
        <p:spPr>
          <a:xfrm>
            <a:off x="895890" y="4421635"/>
            <a:ext cx="261834" cy="654106"/>
          </a:xfrm>
          <a:prstGeom prst="rect">
            <a:avLst/>
          </a:prstGeom>
          <a:noFill/>
        </p:spPr>
        <p:txBody>
          <a:bodyPr wrap="none" lIns="128722" tIns="64363" rIns="128722" bIns="64363" rtlCol="0">
            <a:spAutoFit/>
          </a:bodyPr>
          <a:lstStyle/>
          <a:p>
            <a:pPr defTabSz="905213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 dirty="0">
              <a:solidFill>
                <a:prstClr val="black"/>
              </a:solidFill>
              <a:latin typeface="Arial" charset="0"/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324333317"/>
      </p:ext>
    </p:extLst>
  </p:cSld>
  <p:clrMapOvr>
    <a:masterClrMapping/>
  </p:clrMapOvr>
</p:sldLayout>
</file>

<file path=ppt/slideLayouts/slideLayout6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664" y="1067930"/>
            <a:ext cx="11704321" cy="1635082"/>
          </a:xfrm>
        </p:spPr>
        <p:txBody>
          <a:bodyPr anchor="ctr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476395" y="2830477"/>
            <a:ext cx="5659496" cy="6012159"/>
          </a:xfrm>
          <a:ln>
            <a:noFill/>
          </a:ln>
        </p:spPr>
        <p:txBody>
          <a:bodyPr/>
          <a:lstStyle>
            <a:lvl1pPr>
              <a:buClr>
                <a:schemeClr val="bg2"/>
              </a:buClr>
              <a:defRPr/>
            </a:lvl1pPr>
            <a:lvl2pPr>
              <a:buClr>
                <a:schemeClr val="bg2"/>
              </a:buClr>
              <a:defRPr/>
            </a:lvl2pPr>
            <a:lvl3pPr>
              <a:buClr>
                <a:schemeClr val="bg2"/>
              </a:buClr>
              <a:defRPr/>
            </a:lvl3pPr>
            <a:lvl4pPr>
              <a:buClr>
                <a:schemeClr val="bg2"/>
              </a:buClr>
              <a:defRPr/>
            </a:lvl4pPr>
            <a:lvl5pPr>
              <a:buClr>
                <a:schemeClr val="bg2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Chart Placeholder 6"/>
          <p:cNvSpPr>
            <a:spLocks noGrp="1"/>
          </p:cNvSpPr>
          <p:nvPr>
            <p:ph type="chart" sz="quarter" idx="12"/>
          </p:nvPr>
        </p:nvSpPr>
        <p:spPr>
          <a:xfrm>
            <a:off x="6497889" y="2818167"/>
            <a:ext cx="5682826" cy="6024201"/>
          </a:xfrm>
        </p:spPr>
        <p:txBody>
          <a:bodyPr/>
          <a:lstStyle/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2430456564"/>
      </p:ext>
    </p:extLst>
  </p:cSld>
  <p:clrMapOvr>
    <a:masterClrMapping/>
  </p:clrMapOvr>
</p:sldLayout>
</file>

<file path=ppt/slideLayouts/slideLayout6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7" name="Chart Placeholder 6"/>
          <p:cNvSpPr>
            <a:spLocks noGrp="1"/>
          </p:cNvSpPr>
          <p:nvPr>
            <p:ph type="chart" sz="quarter" idx="12"/>
          </p:nvPr>
        </p:nvSpPr>
        <p:spPr>
          <a:xfrm>
            <a:off x="6497889" y="3131051"/>
            <a:ext cx="5682826" cy="5839367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6" name="Chart Placeholder 6"/>
          <p:cNvSpPr>
            <a:spLocks noGrp="1"/>
          </p:cNvSpPr>
          <p:nvPr>
            <p:ph type="chart" sz="quarter" idx="13"/>
          </p:nvPr>
        </p:nvSpPr>
        <p:spPr>
          <a:xfrm>
            <a:off x="476395" y="3131051"/>
            <a:ext cx="5682826" cy="5839367"/>
          </a:xfrm>
        </p:spPr>
        <p:txBody>
          <a:bodyPr/>
          <a:lstStyle/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2530453139"/>
      </p:ext>
    </p:extLst>
  </p:cSld>
  <p:clrMapOvr>
    <a:masterClrMapping/>
  </p:clrMapOvr>
</p:sldLayout>
</file>

<file path=ppt/slideLayouts/slideLayout67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290" y="6267859"/>
            <a:ext cx="11054080" cy="1937173"/>
          </a:xfrm>
        </p:spPr>
        <p:txBody>
          <a:bodyPr anchor="t"/>
          <a:lstStyle>
            <a:lvl1pPr algn="l">
              <a:defRPr sz="57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290" y="4134160"/>
            <a:ext cx="11054080" cy="2133599"/>
          </a:xfrm>
        </p:spPr>
        <p:txBody>
          <a:bodyPr anchor="b"/>
          <a:lstStyle>
            <a:lvl1pPr marL="0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1pPr>
            <a:lvl2pPr marL="643718" indent="0">
              <a:buNone/>
              <a:defRPr sz="2600">
                <a:solidFill>
                  <a:schemeClr val="tx1">
                    <a:tint val="75000"/>
                  </a:schemeClr>
                </a:solidFill>
              </a:defRPr>
            </a:lvl2pPr>
            <a:lvl3pPr marL="1287425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3pPr>
            <a:lvl4pPr marL="1931205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4pPr>
            <a:lvl5pPr marL="2574927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5pPr>
            <a:lvl6pPr marL="3218702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6pPr>
            <a:lvl7pPr marL="3862397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7pPr>
            <a:lvl8pPr marL="450612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8pPr>
            <a:lvl9pPr marL="514985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0247" y="9040412"/>
            <a:ext cx="3034453" cy="519289"/>
          </a:xfrm>
          <a:prstGeom prst="rect">
            <a:avLst/>
          </a:prstGeom>
        </p:spPr>
        <p:txBody>
          <a:bodyPr lIns="128722" tIns="64363" rIns="128722" bIns="64363"/>
          <a:lstStyle/>
          <a:p>
            <a:pPr defTabSz="905213" eaLnBrk="0" fontAlgn="base">
              <a:spcBef>
                <a:spcPct val="0"/>
              </a:spcBef>
              <a:spcAft>
                <a:spcPct val="0"/>
              </a:spcAft>
            </a:pPr>
            <a:fld id="{232DCDD3-33EC-4F55-812B-EC6CAD0CD280}" type="datetimeFigureOut">
              <a:rPr lang="en-US" sz="3400" kern="1200" smtClean="0">
                <a:solidFill>
                  <a:prstClr val="black"/>
                </a:solidFill>
                <a:latin typeface="Arial" charset="0"/>
                <a:ea typeface="ヒラギノ角ゴ Pro W3" charset="-128"/>
              </a:rPr>
              <a:pPr defTabSz="905213" eaLnBrk="0" fontAlgn="base">
                <a:spcBef>
                  <a:spcPct val="0"/>
                </a:spcBef>
                <a:spcAft>
                  <a:spcPct val="0"/>
                </a:spcAft>
              </a:pPr>
              <a:t>3/19/18</a:t>
            </a:fld>
            <a:endParaRPr lang="en-US" sz="3400" kern="1200">
              <a:solidFill>
                <a:prstClr val="black"/>
              </a:solidFill>
              <a:latin typeface="Arial" charset="0"/>
              <a:ea typeface="ヒラギノ角ゴ Pro W3" charset="-128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443315" y="9040412"/>
            <a:ext cx="4118187" cy="519289"/>
          </a:xfrm>
          <a:prstGeom prst="rect">
            <a:avLst/>
          </a:prstGeom>
        </p:spPr>
        <p:txBody>
          <a:bodyPr lIns="128722" tIns="64363" rIns="128722" bIns="64363"/>
          <a:lstStyle/>
          <a:p>
            <a:pPr defTabSz="905213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>
              <a:solidFill>
                <a:prstClr val="black"/>
              </a:solidFill>
              <a:latin typeface="Arial" charset="0"/>
              <a:ea typeface="ヒラギノ角ゴ Pro W3" charset="-128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320114" y="9040412"/>
            <a:ext cx="3034453" cy="519289"/>
          </a:xfrm>
          <a:prstGeom prst="rect">
            <a:avLst/>
          </a:prstGeom>
        </p:spPr>
        <p:txBody>
          <a:bodyPr lIns="128722" tIns="64363" rIns="128722" bIns="64363"/>
          <a:lstStyle/>
          <a:p>
            <a:pPr defTabSz="905213" eaLnBrk="0" fontAlgn="base">
              <a:spcBef>
                <a:spcPct val="0"/>
              </a:spcBef>
              <a:spcAft>
                <a:spcPct val="0"/>
              </a:spcAft>
            </a:pPr>
            <a:fld id="{63C08A96-9A02-46E6-B068-E0FDCC2A9A1E}" type="slidenum">
              <a:rPr lang="en-US" sz="3400" kern="1200" smtClean="0">
                <a:solidFill>
                  <a:prstClr val="black"/>
                </a:solidFill>
                <a:latin typeface="Arial" charset="0"/>
                <a:ea typeface="ヒラギノ角ゴ Pro W3" charset="-128"/>
              </a:rPr>
              <a:pPr defTabSz="905213" eaLnBrk="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sz="3400" kern="1200">
              <a:solidFill>
                <a:prstClr val="black"/>
              </a:solidFill>
              <a:latin typeface="Arial" charset="0"/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652849587"/>
      </p:ext>
    </p:extLst>
  </p:cSld>
  <p:clrMapOvr>
    <a:masterClrMapping/>
  </p:clrMapOvr>
</p:sldLayout>
</file>

<file path=ppt/slideLayouts/slideLayout6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 bwMode="auto">
          <a:xfrm>
            <a:off x="0" y="0"/>
            <a:ext cx="13004800" cy="9753600"/>
          </a:xfrm>
          <a:prstGeom prst="rect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9093" tIns="64549" rIns="129093" bIns="64549" numCol="1" rtlCol="0" anchor="t" anchorCtr="0" compatLnSpc="1">
            <a:prstTxWarp prst="textNoShape">
              <a:avLst/>
            </a:prstTxWarp>
          </a:bodyPr>
          <a:lstStyle/>
          <a:p>
            <a:pPr defTabSz="1291073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 baseline="-25000" dirty="0">
              <a:latin typeface="Arial"/>
              <a:ea typeface="ヒラギノ角ゴ Pro W3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392" y="5641022"/>
            <a:ext cx="11704320" cy="3067419"/>
          </a:xfrm>
        </p:spPr>
        <p:txBody>
          <a:bodyPr/>
          <a:lstStyle>
            <a:lvl1pPr marL="0" indent="0">
              <a:spcAft>
                <a:spcPts val="0"/>
              </a:spcAft>
              <a:buFontTx/>
              <a:buNone/>
              <a:tabLst>
                <a:tab pos="1291073" algn="l"/>
              </a:tabLst>
              <a:defRPr sz="2800" b="1">
                <a:solidFill>
                  <a:srgbClr val="FFFFFF"/>
                </a:solidFill>
              </a:defRPr>
            </a:lvl1pPr>
            <a:lvl2pPr marL="0" indent="0">
              <a:spcAft>
                <a:spcPts val="0"/>
              </a:spcAft>
              <a:buFontTx/>
              <a:buNone/>
              <a:tabLst>
                <a:tab pos="968315" algn="l"/>
              </a:tabLst>
              <a:defRPr sz="1400" b="1">
                <a:solidFill>
                  <a:srgbClr val="FFFFFF"/>
                </a:solidFill>
              </a:defRPr>
            </a:lvl2pPr>
            <a:lvl3pPr marL="1291073" indent="-1291073">
              <a:spcAft>
                <a:spcPts val="0"/>
              </a:spcAft>
              <a:buFontTx/>
              <a:buNone/>
              <a:tabLst/>
              <a:defRPr sz="1400" b="0">
                <a:solidFill>
                  <a:srgbClr val="FFFFFF"/>
                </a:solidFill>
              </a:defRPr>
            </a:lvl3pPr>
            <a:lvl4pPr marL="1291073" indent="-1291073">
              <a:spcAft>
                <a:spcPts val="0"/>
              </a:spcAft>
              <a:buFontTx/>
              <a:buNone/>
              <a:tabLst/>
              <a:defRPr sz="1400">
                <a:solidFill>
                  <a:srgbClr val="FFFFFF"/>
                </a:solidFill>
              </a:defRPr>
            </a:lvl4pPr>
            <a:lvl5pPr marL="1291073" indent="-1291073">
              <a:spcAft>
                <a:spcPts val="0"/>
              </a:spcAft>
              <a:buFontTx/>
              <a:buNone/>
              <a:tabLst/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392" y="2061355"/>
            <a:ext cx="11704320" cy="3564278"/>
          </a:xfrm>
        </p:spPr>
        <p:txBody>
          <a:bodyPr anchor="t"/>
          <a:lstStyle>
            <a:lvl1pPr>
              <a:defRPr sz="71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Subtitle 8"/>
          <p:cNvSpPr txBox="1">
            <a:spLocks/>
          </p:cNvSpPr>
          <p:nvPr userDrawn="1"/>
        </p:nvSpPr>
        <p:spPr bwMode="auto">
          <a:xfrm>
            <a:off x="10747022" y="1046141"/>
            <a:ext cx="1596700" cy="2256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29093" tIns="64549" rIns="129093" bIns="64549" numCol="1" anchor="t" anchorCtr="0" compatLnSpc="1">
            <a:prstTxWarp prst="textNoShape">
              <a:avLst/>
            </a:prstTxWarp>
          </a:bodyPr>
          <a:lstStyle/>
          <a:p>
            <a:pPr algn="r" defTabSz="1291073" eaLnBrk="0" fontAlgn="base">
              <a:spcBef>
                <a:spcPct val="20000"/>
              </a:spcBef>
              <a:spcAft>
                <a:spcPts val="853"/>
              </a:spcAft>
              <a:buClr>
                <a:srgbClr val="A3B222"/>
              </a:buClr>
              <a:defRPr/>
            </a:pPr>
            <a:r>
              <a:rPr lang="en-US" b="1" dirty="0">
                <a:solidFill>
                  <a:srgbClr val="FFFFFF"/>
                </a:solidFill>
                <a:latin typeface="Arial"/>
                <a:ea typeface="ヒラギノ角ゴ Pro W3"/>
              </a:rPr>
              <a:t>June 8, 2012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625" y="372594"/>
            <a:ext cx="5036776" cy="979614"/>
          </a:xfrm>
          <a:prstGeom prst="rect">
            <a:avLst/>
          </a:prstGeom>
        </p:spPr>
      </p:pic>
      <p:sp>
        <p:nvSpPr>
          <p:cNvPr id="12" name="Rectangle 11"/>
          <p:cNvSpPr/>
          <p:nvPr userDrawn="1"/>
        </p:nvSpPr>
        <p:spPr bwMode="auto">
          <a:xfrm>
            <a:off x="650240" y="1589476"/>
            <a:ext cx="11704320" cy="245646"/>
          </a:xfrm>
          <a:prstGeom prst="rect">
            <a:avLst/>
          </a:prstGeom>
          <a:solidFill>
            <a:schemeClr val="bg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9093" tIns="64549" rIns="129093" bIns="64549" numCol="1" rtlCol="0" anchor="t" anchorCtr="0" compatLnSpc="1">
            <a:prstTxWarp prst="textNoShape">
              <a:avLst/>
            </a:prstTxWarp>
          </a:bodyPr>
          <a:lstStyle/>
          <a:p>
            <a:pPr defTabSz="1291073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 dirty="0">
              <a:latin typeface="Arial"/>
              <a:ea typeface="ヒラギノ角ゴ Pro W3"/>
            </a:endParaRPr>
          </a:p>
        </p:txBody>
      </p:sp>
    </p:spTree>
    <p:extLst>
      <p:ext uri="{BB962C8B-B14F-4D97-AF65-F5344CB8AC3E}">
        <p14:creationId xmlns:p14="http://schemas.microsoft.com/office/powerpoint/2010/main" val="2856884498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392" y="2856990"/>
            <a:ext cx="11704320" cy="636467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67155641"/>
      </p:ext>
    </p:extLst>
  </p:cSld>
  <p:clrMapOvr>
    <a:masterClrMapping/>
  </p:clrMapOvr>
</p:sldLayout>
</file>

<file path=ppt/slideLayouts/slideLayout68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 bwMode="auto">
          <a:xfrm>
            <a:off x="0" y="0"/>
            <a:ext cx="13004800" cy="9753600"/>
          </a:xfrm>
          <a:prstGeom prst="rect">
            <a:avLst/>
          </a:prstGeom>
          <a:solidFill>
            <a:srgbClr val="0065A4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9093" tIns="64549" rIns="129093" bIns="64549" numCol="1" rtlCol="0" anchor="t" anchorCtr="0" compatLnSpc="1">
            <a:prstTxWarp prst="textNoShape">
              <a:avLst/>
            </a:prstTxWarp>
          </a:bodyPr>
          <a:lstStyle/>
          <a:p>
            <a:pPr defTabSz="1291073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 dirty="0">
              <a:latin typeface="Arial"/>
              <a:ea typeface="ヒラギノ角ゴ Pro W3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392" y="5641022"/>
            <a:ext cx="11704320" cy="3067419"/>
          </a:xfrm>
        </p:spPr>
        <p:txBody>
          <a:bodyPr/>
          <a:lstStyle>
            <a:lvl1pPr marL="0" indent="0">
              <a:spcAft>
                <a:spcPts val="0"/>
              </a:spcAft>
              <a:buFontTx/>
              <a:buNone/>
              <a:tabLst>
                <a:tab pos="1291073" algn="l"/>
              </a:tabLst>
              <a:defRPr sz="2800" b="1">
                <a:solidFill>
                  <a:srgbClr val="FFFFFF"/>
                </a:solidFill>
              </a:defRPr>
            </a:lvl1pPr>
            <a:lvl2pPr marL="0" indent="0">
              <a:spcAft>
                <a:spcPts val="0"/>
              </a:spcAft>
              <a:buFontTx/>
              <a:buNone/>
              <a:tabLst>
                <a:tab pos="968315" algn="l"/>
              </a:tabLst>
              <a:defRPr sz="1400" b="1">
                <a:solidFill>
                  <a:srgbClr val="FFFFFF"/>
                </a:solidFill>
              </a:defRPr>
            </a:lvl2pPr>
            <a:lvl3pPr marL="1291073" indent="-1291073">
              <a:spcAft>
                <a:spcPts val="0"/>
              </a:spcAft>
              <a:buFontTx/>
              <a:buNone/>
              <a:tabLst/>
              <a:defRPr sz="1400" b="0">
                <a:solidFill>
                  <a:srgbClr val="FFFFFF"/>
                </a:solidFill>
              </a:defRPr>
            </a:lvl3pPr>
            <a:lvl4pPr marL="1291073" indent="-1291073">
              <a:spcAft>
                <a:spcPts val="0"/>
              </a:spcAft>
              <a:buFontTx/>
              <a:buNone/>
              <a:tabLst/>
              <a:defRPr sz="1400">
                <a:solidFill>
                  <a:srgbClr val="FFFFFF"/>
                </a:solidFill>
              </a:defRPr>
            </a:lvl4pPr>
            <a:lvl5pPr marL="1291073" indent="-1291073">
              <a:spcAft>
                <a:spcPts val="0"/>
              </a:spcAft>
              <a:buFontTx/>
              <a:buNone/>
              <a:tabLst/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392" y="2061355"/>
            <a:ext cx="11704320" cy="3564278"/>
          </a:xfrm>
        </p:spPr>
        <p:txBody>
          <a:bodyPr anchor="t"/>
          <a:lstStyle>
            <a:lvl1pPr>
              <a:defRPr sz="71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Subtitle 8"/>
          <p:cNvSpPr txBox="1">
            <a:spLocks/>
          </p:cNvSpPr>
          <p:nvPr userDrawn="1"/>
        </p:nvSpPr>
        <p:spPr bwMode="auto">
          <a:xfrm>
            <a:off x="10747022" y="1046141"/>
            <a:ext cx="1596700" cy="2256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29093" tIns="64549" rIns="129093" bIns="64549" numCol="1" anchor="t" anchorCtr="0" compatLnSpc="1">
            <a:prstTxWarp prst="textNoShape">
              <a:avLst/>
            </a:prstTxWarp>
          </a:bodyPr>
          <a:lstStyle/>
          <a:p>
            <a:pPr algn="r" defTabSz="1291073" eaLnBrk="0" fontAlgn="base">
              <a:spcBef>
                <a:spcPct val="20000"/>
              </a:spcBef>
              <a:spcAft>
                <a:spcPts val="853"/>
              </a:spcAft>
              <a:buClr>
                <a:srgbClr val="A3B222"/>
              </a:buClr>
              <a:defRPr/>
            </a:pPr>
            <a:r>
              <a:rPr lang="en-US" b="1" dirty="0">
                <a:latin typeface="Arial"/>
                <a:ea typeface="ヒラギノ角ゴ Pro W3"/>
              </a:rPr>
              <a:t>MONTH XX, 2012</a:t>
            </a:r>
          </a:p>
        </p:txBody>
      </p:sp>
      <p:sp>
        <p:nvSpPr>
          <p:cNvPr id="12" name="Rectangle 11"/>
          <p:cNvSpPr/>
          <p:nvPr userDrawn="1"/>
        </p:nvSpPr>
        <p:spPr bwMode="auto">
          <a:xfrm>
            <a:off x="650240" y="1589476"/>
            <a:ext cx="11704320" cy="245646"/>
          </a:xfrm>
          <a:prstGeom prst="rect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9093" tIns="64549" rIns="129093" bIns="64549" numCol="1" rtlCol="0" anchor="t" anchorCtr="0" compatLnSpc="1">
            <a:prstTxWarp prst="textNoShape">
              <a:avLst/>
            </a:prstTxWarp>
          </a:bodyPr>
          <a:lstStyle/>
          <a:p>
            <a:pPr defTabSz="1291073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 dirty="0">
              <a:latin typeface="Arial"/>
              <a:ea typeface="ヒラギノ角ゴ Pro W3"/>
            </a:endParaRPr>
          </a:p>
        </p:txBody>
      </p:sp>
      <p:pic>
        <p:nvPicPr>
          <p:cNvPr id="10" name="Picture 9" descr="CCRC_logo_reverse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17898" y="130049"/>
            <a:ext cx="4473651" cy="1509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6844995"/>
      </p:ext>
    </p:extLst>
  </p:cSld>
  <p:clrMapOvr>
    <a:masterClrMapping/>
  </p:clrMapOvr>
</p:sldLayout>
</file>

<file path=ppt/slideLayouts/slideLayout68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 bwMode="auto">
          <a:xfrm>
            <a:off x="0" y="0"/>
            <a:ext cx="13004800" cy="9753600"/>
          </a:xfrm>
          <a:prstGeom prst="rect">
            <a:avLst/>
          </a:prstGeom>
          <a:solidFill>
            <a:srgbClr val="0065A4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9093" tIns="64549" rIns="129093" bIns="64549" numCol="1" rtlCol="0" anchor="t" anchorCtr="0" compatLnSpc="1">
            <a:prstTxWarp prst="textNoShape">
              <a:avLst/>
            </a:prstTxWarp>
          </a:bodyPr>
          <a:lstStyle/>
          <a:p>
            <a:pPr defTabSz="1291073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 dirty="0">
              <a:latin typeface="Arial"/>
              <a:ea typeface="ヒラギノ角ゴ Pro W3"/>
            </a:endParaRPr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76392" y="1067928"/>
            <a:ext cx="11704320" cy="5477370"/>
          </a:xfrm>
        </p:spPr>
        <p:txBody>
          <a:bodyPr anchor="t"/>
          <a:lstStyle>
            <a:lvl1pPr>
              <a:spcBef>
                <a:spcPts val="0"/>
              </a:spcBef>
              <a:defRPr sz="85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76392" y="6545490"/>
            <a:ext cx="7610216" cy="1250809"/>
          </a:xfrm>
        </p:spPr>
        <p:txBody>
          <a:bodyPr/>
          <a:lstStyle>
            <a:lvl1pPr marL="0" indent="0">
              <a:spcAft>
                <a:spcPts val="853"/>
              </a:spcAft>
              <a:buFontTx/>
              <a:buNone/>
              <a:defRPr sz="28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8" name="Text Box 9"/>
          <p:cNvSpPr txBox="1">
            <a:spLocks noChangeArrowheads="1"/>
          </p:cNvSpPr>
          <p:nvPr userDrawn="1"/>
        </p:nvSpPr>
        <p:spPr bwMode="auto">
          <a:xfrm>
            <a:off x="8351972" y="412414"/>
            <a:ext cx="4132638" cy="2851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29093" tIns="64549" rIns="129093" bIns="64549">
            <a:prstTxWarp prst="textNoShape">
              <a:avLst/>
            </a:prstTxWarp>
            <a:spAutoFit/>
          </a:bodyPr>
          <a:lstStyle/>
          <a:p>
            <a:pPr algn="r" defTabSz="1291073" eaLnBrk="0" fontAlgn="base">
              <a:spcBef>
                <a:spcPts val="327"/>
              </a:spcBef>
              <a:spcAft>
                <a:spcPct val="0"/>
              </a:spcAft>
              <a:defRPr/>
            </a:pPr>
            <a:r>
              <a:rPr lang="en-US" sz="1000" b="1" kern="1200" dirty="0">
                <a:latin typeface="Arial"/>
                <a:ea typeface="ヒラギノ角ゴ Pro W3"/>
              </a:rPr>
              <a:t>PRESENTATION TITLE IN HEADER / JUNE 8, 2012</a:t>
            </a:r>
            <a:endParaRPr lang="en-US" sz="1000" kern="1200" dirty="0">
              <a:latin typeface="Arial"/>
              <a:ea typeface="ヒラギノ角ゴ Pro W3"/>
            </a:endParaRPr>
          </a:p>
        </p:txBody>
      </p:sp>
      <p:sp>
        <p:nvSpPr>
          <p:cNvPr id="9" name="Text Box 9"/>
          <p:cNvSpPr txBox="1">
            <a:spLocks noChangeArrowheads="1"/>
          </p:cNvSpPr>
          <p:nvPr userDrawn="1"/>
        </p:nvSpPr>
        <p:spPr bwMode="auto">
          <a:xfrm>
            <a:off x="520199" y="397964"/>
            <a:ext cx="4623929" cy="2851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29093" tIns="64549" rIns="129093" bIns="64549">
            <a:prstTxWarp prst="textNoShape">
              <a:avLst/>
            </a:prstTxWarp>
            <a:spAutoFit/>
          </a:bodyPr>
          <a:lstStyle/>
          <a:p>
            <a:pPr defTabSz="1291073" eaLnBrk="0" fontAlgn="base">
              <a:spcBef>
                <a:spcPts val="327"/>
              </a:spcBef>
              <a:spcAft>
                <a:spcPct val="0"/>
              </a:spcAft>
              <a:defRPr/>
            </a:pPr>
            <a:r>
              <a:rPr lang="en-US" sz="1000" b="1" kern="1200" dirty="0">
                <a:latin typeface="Arial"/>
                <a:ea typeface="ヒラギノ角ゴ Pro W3"/>
              </a:rPr>
              <a:t>COMMUNITY COLLEGE RESEARCH CENTER</a:t>
            </a:r>
            <a:endParaRPr lang="en-US" sz="1000" kern="1200" dirty="0">
              <a:latin typeface="Arial"/>
              <a:ea typeface="ヒラギノ角ゴ Pro W3"/>
            </a:endParaRPr>
          </a:p>
        </p:txBody>
      </p:sp>
      <p:sp>
        <p:nvSpPr>
          <p:cNvPr id="10" name="Rectangle 9"/>
          <p:cNvSpPr/>
          <p:nvPr userDrawn="1"/>
        </p:nvSpPr>
        <p:spPr bwMode="auto">
          <a:xfrm>
            <a:off x="650240" y="751389"/>
            <a:ext cx="11704320" cy="245646"/>
          </a:xfrm>
          <a:prstGeom prst="rect">
            <a:avLst/>
          </a:prstGeom>
          <a:solidFill>
            <a:srgbClr val="14131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9093" tIns="64549" rIns="129093" bIns="64549" numCol="1" rtlCol="0" anchor="t" anchorCtr="0" compatLnSpc="1">
            <a:prstTxWarp prst="textNoShape">
              <a:avLst/>
            </a:prstTxWarp>
          </a:bodyPr>
          <a:lstStyle/>
          <a:p>
            <a:pPr defTabSz="1291073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>
              <a:latin typeface="Arial"/>
              <a:ea typeface="ヒラギノ角ゴ Pro W3"/>
            </a:endParaRPr>
          </a:p>
        </p:txBody>
      </p:sp>
    </p:spTree>
    <p:extLst>
      <p:ext uri="{BB962C8B-B14F-4D97-AF65-F5344CB8AC3E}">
        <p14:creationId xmlns:p14="http://schemas.microsoft.com/office/powerpoint/2010/main" val="1320270923"/>
      </p:ext>
    </p:extLst>
  </p:cSld>
  <p:clrMapOvr>
    <a:masterClrMapping/>
  </p:clrMapOvr>
</p:sldLayout>
</file>

<file path=ppt/slideLayouts/slideLayout68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462847" y="1068125"/>
            <a:ext cx="11971694" cy="5463371"/>
          </a:xfrm>
        </p:spPr>
        <p:txBody>
          <a:bodyPr anchor="t"/>
          <a:lstStyle>
            <a:lvl1pPr>
              <a:spcBef>
                <a:spcPts val="0"/>
              </a:spcBef>
              <a:defRPr sz="8500">
                <a:solidFill>
                  <a:srgbClr val="141313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br>
              <a:rPr lang="en-US" dirty="0"/>
            </a:br>
            <a:endParaRPr lang="en-US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76393" y="6529685"/>
            <a:ext cx="7784064" cy="1250809"/>
          </a:xfrm>
        </p:spPr>
        <p:txBody>
          <a:bodyPr/>
          <a:lstStyle>
            <a:lvl1pPr marL="0" indent="0">
              <a:spcAft>
                <a:spcPts val="853"/>
              </a:spcAft>
              <a:buFontTx/>
              <a:buNone/>
              <a:defRPr sz="2800" b="1">
                <a:solidFill>
                  <a:srgbClr val="141313"/>
                </a:solidFill>
              </a:defRPr>
            </a:lvl1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357442556"/>
      </p:ext>
    </p:extLst>
  </p:cSld>
  <p:clrMapOvr>
    <a:masterClrMapping/>
  </p:clrMapOvr>
</p:sldLayout>
</file>

<file path=ppt/slideLayouts/slideLayout68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392" y="2856990"/>
            <a:ext cx="11704320" cy="6364678"/>
          </a:xfrm>
        </p:spPr>
        <p:txBody>
          <a:bodyPr/>
          <a:lstStyle>
            <a:lvl1pPr>
              <a:buClr>
                <a:schemeClr val="bg2"/>
              </a:buClr>
              <a:defRPr/>
            </a:lvl1pPr>
            <a:lvl2pPr>
              <a:buClr>
                <a:schemeClr val="bg2"/>
              </a:buClr>
              <a:defRPr/>
            </a:lvl2pPr>
            <a:lvl3pPr>
              <a:buClr>
                <a:schemeClr val="bg2"/>
              </a:buClr>
              <a:defRPr/>
            </a:lvl3pPr>
            <a:lvl4pPr>
              <a:buClr>
                <a:schemeClr val="bg2"/>
              </a:buClr>
              <a:defRPr/>
            </a:lvl4pPr>
            <a:lvl5pPr>
              <a:buClr>
                <a:schemeClr val="bg2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392" y="1083733"/>
            <a:ext cx="11704320" cy="1625600"/>
          </a:xfrm>
        </p:spPr>
        <p:txBody>
          <a:bodyPr anchor="ctr"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556164986"/>
      </p:ext>
    </p:extLst>
  </p:cSld>
  <p:clrMapOvr>
    <a:masterClrMapping/>
  </p:clrMapOvr>
</p:sldLayout>
</file>

<file path=ppt/slideLayouts/slideLayout68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 bwMode="auto">
          <a:xfrm>
            <a:off x="0" y="0"/>
            <a:ext cx="13004800" cy="9753600"/>
          </a:xfrm>
          <a:prstGeom prst="rect">
            <a:avLst/>
          </a:prstGeom>
          <a:solidFill>
            <a:schemeClr val="bg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9093" tIns="64549" rIns="129093" bIns="64549" numCol="1" rtlCol="0" anchor="t" anchorCtr="0" compatLnSpc="1">
            <a:prstTxWarp prst="textNoShape">
              <a:avLst/>
            </a:prstTxWarp>
          </a:bodyPr>
          <a:lstStyle/>
          <a:p>
            <a:pPr defTabSz="1291073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 dirty="0">
              <a:latin typeface="Arial"/>
              <a:ea typeface="ヒラギノ角ゴ Pro W3"/>
            </a:endParaRPr>
          </a:p>
        </p:txBody>
      </p:sp>
      <p:sp>
        <p:nvSpPr>
          <p:cNvPr id="5" name="Text Box 9"/>
          <p:cNvSpPr txBox="1">
            <a:spLocks noChangeArrowheads="1"/>
          </p:cNvSpPr>
          <p:nvPr userDrawn="1"/>
        </p:nvSpPr>
        <p:spPr bwMode="auto">
          <a:xfrm>
            <a:off x="8351972" y="412414"/>
            <a:ext cx="4132638" cy="2851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29093" tIns="64549" rIns="129093" bIns="64549">
            <a:prstTxWarp prst="textNoShape">
              <a:avLst/>
            </a:prstTxWarp>
            <a:spAutoFit/>
          </a:bodyPr>
          <a:lstStyle/>
          <a:p>
            <a:pPr algn="r" defTabSz="1291073" eaLnBrk="0" fontAlgn="base">
              <a:spcBef>
                <a:spcPts val="327"/>
              </a:spcBef>
              <a:spcAft>
                <a:spcPct val="0"/>
              </a:spcAft>
              <a:defRPr/>
            </a:pPr>
            <a:r>
              <a:rPr lang="en-US" sz="1000" b="1" kern="1200" dirty="0">
                <a:latin typeface="Arial"/>
                <a:ea typeface="ヒラギノ角ゴ Pro W3"/>
              </a:rPr>
              <a:t>PRESENTATION TITLE IN HEADER / MONTH XX, 2012</a:t>
            </a:r>
            <a:endParaRPr lang="en-US" sz="1000" kern="1200" dirty="0">
              <a:latin typeface="Arial"/>
              <a:ea typeface="ヒラギノ角ゴ Pro W3"/>
            </a:endParaRPr>
          </a:p>
        </p:txBody>
      </p:sp>
      <p:sp>
        <p:nvSpPr>
          <p:cNvPr id="6" name="Text Box 9"/>
          <p:cNvSpPr txBox="1">
            <a:spLocks noChangeArrowheads="1"/>
          </p:cNvSpPr>
          <p:nvPr userDrawn="1"/>
        </p:nvSpPr>
        <p:spPr bwMode="auto">
          <a:xfrm>
            <a:off x="520199" y="397964"/>
            <a:ext cx="4623929" cy="2851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29093" tIns="64549" rIns="129093" bIns="64549">
            <a:prstTxWarp prst="textNoShape">
              <a:avLst/>
            </a:prstTxWarp>
            <a:spAutoFit/>
          </a:bodyPr>
          <a:lstStyle/>
          <a:p>
            <a:pPr defTabSz="1291073" eaLnBrk="0" fontAlgn="base">
              <a:spcBef>
                <a:spcPts val="327"/>
              </a:spcBef>
              <a:spcAft>
                <a:spcPct val="0"/>
              </a:spcAft>
              <a:defRPr/>
            </a:pPr>
            <a:r>
              <a:rPr lang="en-US" sz="1000" b="1" kern="1200" dirty="0">
                <a:latin typeface="Arial"/>
                <a:ea typeface="ヒラギノ角ゴ Pro W3"/>
              </a:rPr>
              <a:t>COMMUNITY COLLEGE RESEARCH CENTER</a:t>
            </a:r>
            <a:endParaRPr lang="en-US" sz="1000" kern="1200" dirty="0">
              <a:latin typeface="Arial"/>
              <a:ea typeface="ヒラギノ角ゴ Pro W3"/>
            </a:endParaRPr>
          </a:p>
        </p:txBody>
      </p:sp>
      <p:sp>
        <p:nvSpPr>
          <p:cNvPr id="7" name="Rectangle 6"/>
          <p:cNvSpPr/>
          <p:nvPr userDrawn="1"/>
        </p:nvSpPr>
        <p:spPr bwMode="auto">
          <a:xfrm>
            <a:off x="650240" y="751389"/>
            <a:ext cx="11704320" cy="245646"/>
          </a:xfrm>
          <a:prstGeom prst="rect">
            <a:avLst/>
          </a:prstGeom>
          <a:solidFill>
            <a:srgbClr val="14131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9093" tIns="64549" rIns="129093" bIns="64549" numCol="1" rtlCol="0" anchor="t" anchorCtr="0" compatLnSpc="1">
            <a:prstTxWarp prst="textNoShape">
              <a:avLst/>
            </a:prstTxWarp>
          </a:bodyPr>
          <a:lstStyle/>
          <a:p>
            <a:pPr defTabSz="1291073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>
              <a:latin typeface="Arial"/>
              <a:ea typeface="ヒラギノ角ゴ Pro W3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392" y="2856990"/>
            <a:ext cx="11704320" cy="6364678"/>
          </a:xfrm>
        </p:spPr>
        <p:txBody>
          <a:bodyPr/>
          <a:lstStyle>
            <a:lvl1pPr>
              <a:buClr>
                <a:schemeClr val="tx1"/>
              </a:buClr>
              <a:defRPr>
                <a:solidFill>
                  <a:srgbClr val="FFFFFF"/>
                </a:solidFill>
              </a:defRPr>
            </a:lvl1pPr>
            <a:lvl2pPr>
              <a:buClr>
                <a:schemeClr val="tx1"/>
              </a:buClr>
              <a:defRPr>
                <a:solidFill>
                  <a:srgbClr val="FFFFFF"/>
                </a:solidFill>
              </a:defRPr>
            </a:lvl2pPr>
            <a:lvl3pPr>
              <a:buClr>
                <a:schemeClr val="tx1"/>
              </a:buClr>
              <a:defRPr>
                <a:solidFill>
                  <a:srgbClr val="FFFFFF"/>
                </a:solidFill>
              </a:defRPr>
            </a:lvl3pPr>
            <a:lvl4pPr>
              <a:buClr>
                <a:schemeClr val="tx1"/>
              </a:buClr>
              <a:defRPr>
                <a:solidFill>
                  <a:srgbClr val="FFFFFF"/>
                </a:solidFill>
              </a:defRPr>
            </a:lvl4pPr>
            <a:lvl5pPr>
              <a:buClr>
                <a:schemeClr val="tx1"/>
              </a:buCl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392" y="1083733"/>
            <a:ext cx="11704320" cy="1625600"/>
          </a:xfrm>
        </p:spPr>
        <p:txBody>
          <a:bodyPr anchor="ctr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121864064"/>
      </p:ext>
    </p:extLst>
  </p:cSld>
  <p:clrMapOvr>
    <a:masterClrMapping/>
  </p:clrMapOvr>
</p:sldLayout>
</file>

<file path=ppt/slideLayouts/slideLayout68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 bwMode="auto">
          <a:xfrm>
            <a:off x="0" y="0"/>
            <a:ext cx="13004800" cy="9753600"/>
          </a:xfrm>
          <a:prstGeom prst="rect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9093" tIns="64549" rIns="129093" bIns="64549" numCol="1" rtlCol="0" anchor="t" anchorCtr="0" compatLnSpc="1">
            <a:prstTxWarp prst="textNoShape">
              <a:avLst/>
            </a:prstTxWarp>
          </a:bodyPr>
          <a:lstStyle/>
          <a:p>
            <a:pPr defTabSz="1291073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 dirty="0">
              <a:latin typeface="Arial"/>
              <a:ea typeface="ヒラギノ角ゴ Pro W3"/>
            </a:endParaRPr>
          </a:p>
        </p:txBody>
      </p:sp>
      <p:sp>
        <p:nvSpPr>
          <p:cNvPr id="6" name="Text Box 9"/>
          <p:cNvSpPr txBox="1">
            <a:spLocks noChangeArrowheads="1"/>
          </p:cNvSpPr>
          <p:nvPr userDrawn="1"/>
        </p:nvSpPr>
        <p:spPr bwMode="auto">
          <a:xfrm>
            <a:off x="520199" y="397964"/>
            <a:ext cx="4623929" cy="2851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29093" tIns="64549" rIns="129093" bIns="64549">
            <a:prstTxWarp prst="textNoShape">
              <a:avLst/>
            </a:prstTxWarp>
            <a:spAutoFit/>
          </a:bodyPr>
          <a:lstStyle/>
          <a:p>
            <a:pPr defTabSz="1291073" eaLnBrk="0" fontAlgn="base">
              <a:spcBef>
                <a:spcPts val="327"/>
              </a:spcBef>
              <a:spcAft>
                <a:spcPct val="0"/>
              </a:spcAft>
              <a:defRPr/>
            </a:pPr>
            <a:r>
              <a:rPr lang="en-US" sz="1000" b="1" kern="1200" dirty="0">
                <a:solidFill>
                  <a:srgbClr val="FFFFFF"/>
                </a:solidFill>
                <a:latin typeface="Arial"/>
                <a:ea typeface="ヒラギノ角ゴ Pro W3"/>
              </a:rPr>
              <a:t>COMMUNITY COLLEGE RESEARCH CENTER</a:t>
            </a:r>
            <a:endParaRPr lang="en-US" sz="1000" kern="1200" dirty="0">
              <a:solidFill>
                <a:srgbClr val="FFFFFF"/>
              </a:solidFill>
              <a:latin typeface="Arial"/>
              <a:ea typeface="ヒラギノ角ゴ Pro W3"/>
            </a:endParaRPr>
          </a:p>
        </p:txBody>
      </p:sp>
      <p:sp>
        <p:nvSpPr>
          <p:cNvPr id="7" name="Rectangle 6"/>
          <p:cNvSpPr/>
          <p:nvPr userDrawn="1"/>
        </p:nvSpPr>
        <p:spPr bwMode="auto">
          <a:xfrm>
            <a:off x="650240" y="751389"/>
            <a:ext cx="11704320" cy="245646"/>
          </a:xfrm>
          <a:prstGeom prst="rect">
            <a:avLst/>
          </a:prstGeom>
          <a:solidFill>
            <a:srgbClr val="0065A4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9093" tIns="64549" rIns="129093" bIns="64549" numCol="1" rtlCol="0" anchor="t" anchorCtr="0" compatLnSpc="1">
            <a:prstTxWarp prst="textNoShape">
              <a:avLst/>
            </a:prstTxWarp>
          </a:bodyPr>
          <a:lstStyle/>
          <a:p>
            <a:pPr defTabSz="1291073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>
              <a:latin typeface="Arial"/>
              <a:ea typeface="ヒラギノ角ゴ Pro W3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392" y="2856990"/>
            <a:ext cx="11704320" cy="6364678"/>
          </a:xfrm>
        </p:spPr>
        <p:txBody>
          <a:bodyPr/>
          <a:lstStyle>
            <a:lvl1pPr>
              <a:buClr>
                <a:schemeClr val="accent4"/>
              </a:buClr>
              <a:defRPr>
                <a:solidFill>
                  <a:srgbClr val="FFFFFF"/>
                </a:solidFill>
              </a:defRPr>
            </a:lvl1pPr>
            <a:lvl2pPr>
              <a:buClr>
                <a:schemeClr val="accent4"/>
              </a:buClr>
              <a:defRPr>
                <a:solidFill>
                  <a:srgbClr val="FFFFFF"/>
                </a:solidFill>
              </a:defRPr>
            </a:lvl2pPr>
            <a:lvl3pPr>
              <a:buClr>
                <a:schemeClr val="accent4"/>
              </a:buClr>
              <a:defRPr>
                <a:solidFill>
                  <a:srgbClr val="FFFFFF"/>
                </a:solidFill>
              </a:defRPr>
            </a:lvl3pPr>
            <a:lvl4pPr>
              <a:buClr>
                <a:schemeClr val="accent4"/>
              </a:buClr>
              <a:defRPr>
                <a:solidFill>
                  <a:srgbClr val="FFFFFF"/>
                </a:solidFill>
              </a:defRPr>
            </a:lvl4pPr>
            <a:lvl5pPr>
              <a:buClr>
                <a:schemeClr val="accent4"/>
              </a:buCl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392" y="1083733"/>
            <a:ext cx="11704320" cy="1625600"/>
          </a:xfrm>
        </p:spPr>
        <p:txBody>
          <a:bodyPr anchor="ctr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733008244"/>
      </p:ext>
    </p:extLst>
  </p:cSld>
  <p:clrMapOvr>
    <a:masterClrMapping/>
  </p:clrMapOvr>
</p:sldLayout>
</file>

<file path=ppt/slideLayouts/slideLayout6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585" y="1083733"/>
            <a:ext cx="11704321" cy="1625600"/>
          </a:xfrm>
        </p:spPr>
        <p:txBody>
          <a:bodyPr anchor="ctr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476395" y="2847698"/>
            <a:ext cx="5659496" cy="6431959"/>
          </a:xfrm>
          <a:ln>
            <a:noFill/>
          </a:ln>
        </p:spPr>
        <p:txBody>
          <a:bodyPr/>
          <a:lstStyle>
            <a:lvl1pPr>
              <a:spcBef>
                <a:spcPts val="614"/>
              </a:spcBef>
              <a:buClr>
                <a:schemeClr val="bg2"/>
              </a:buClr>
              <a:defRPr/>
            </a:lvl1pPr>
            <a:lvl2pPr>
              <a:spcBef>
                <a:spcPts val="614"/>
              </a:spcBef>
              <a:buClr>
                <a:schemeClr val="bg2"/>
              </a:buClr>
              <a:defRPr/>
            </a:lvl2pPr>
            <a:lvl3pPr>
              <a:spcBef>
                <a:spcPts val="614"/>
              </a:spcBef>
              <a:buClr>
                <a:schemeClr val="bg2"/>
              </a:buClr>
              <a:defRPr/>
            </a:lvl3pPr>
            <a:lvl4pPr>
              <a:spcBef>
                <a:spcPts val="614"/>
              </a:spcBef>
              <a:buClr>
                <a:schemeClr val="bg2"/>
              </a:buClr>
              <a:defRPr/>
            </a:lvl4pPr>
            <a:lvl5pPr>
              <a:spcBef>
                <a:spcPts val="614"/>
              </a:spcBef>
              <a:buClr>
                <a:schemeClr val="bg2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6521219" y="2847698"/>
            <a:ext cx="5659496" cy="6431959"/>
          </a:xfrm>
          <a:ln>
            <a:noFill/>
          </a:ln>
        </p:spPr>
        <p:txBody>
          <a:bodyPr/>
          <a:lstStyle>
            <a:lvl1pPr>
              <a:spcBef>
                <a:spcPts val="614"/>
              </a:spcBef>
              <a:buClr>
                <a:schemeClr val="bg2"/>
              </a:buClr>
              <a:defRPr/>
            </a:lvl1pPr>
            <a:lvl2pPr>
              <a:spcBef>
                <a:spcPts val="614"/>
              </a:spcBef>
              <a:buClr>
                <a:schemeClr val="bg2"/>
              </a:buClr>
              <a:defRPr/>
            </a:lvl2pPr>
            <a:lvl3pPr>
              <a:spcBef>
                <a:spcPts val="614"/>
              </a:spcBef>
              <a:buClr>
                <a:schemeClr val="bg2"/>
              </a:buClr>
              <a:defRPr/>
            </a:lvl3pPr>
            <a:lvl4pPr>
              <a:spcBef>
                <a:spcPts val="614"/>
              </a:spcBef>
              <a:buClr>
                <a:schemeClr val="bg2"/>
              </a:buClr>
              <a:defRPr/>
            </a:lvl4pPr>
            <a:lvl5pPr>
              <a:spcBef>
                <a:spcPts val="614"/>
              </a:spcBef>
              <a:buClr>
                <a:schemeClr val="bg2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41657937"/>
      </p:ext>
    </p:extLst>
  </p:cSld>
  <p:clrMapOvr>
    <a:masterClrMapping/>
  </p:clrMapOvr>
</p:sldLayout>
</file>

<file path=ppt/slideLayouts/slideLayout6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 bwMode="auto">
          <a:xfrm>
            <a:off x="476398" y="3384410"/>
            <a:ext cx="5660250" cy="5449374"/>
          </a:xfrm>
          <a:prstGeom prst="rect">
            <a:avLst/>
          </a:prstGeom>
          <a:noFill/>
          <a:ln w="3175" cap="flat" cmpd="sng" algn="ctr">
            <a:solidFill>
              <a:srgbClr val="14131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129093" tIns="64549" rIns="129093" bIns="64549">
            <a:prstTxWarp prst="textNoShape">
              <a:avLst/>
            </a:prstTxWarp>
          </a:bodyPr>
          <a:lstStyle/>
          <a:p>
            <a:pPr defTabSz="1291073" eaLnBrk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3400" kern="1200">
              <a:latin typeface="Arial"/>
              <a:ea typeface="ヒラギノ角ゴ Pro W3"/>
            </a:endParaRPr>
          </a:p>
        </p:txBody>
      </p:sp>
      <p:sp>
        <p:nvSpPr>
          <p:cNvPr id="10" name="Rectangle 9"/>
          <p:cNvSpPr/>
          <p:nvPr userDrawn="1"/>
        </p:nvSpPr>
        <p:spPr bwMode="auto">
          <a:xfrm>
            <a:off x="6520467" y="3006458"/>
            <a:ext cx="5660248" cy="5827325"/>
          </a:xfrm>
          <a:prstGeom prst="rect">
            <a:avLst/>
          </a:prstGeom>
          <a:noFill/>
          <a:ln w="3175" cap="flat" cmpd="sng" algn="ctr">
            <a:solidFill>
              <a:srgbClr val="14131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129093" tIns="64549" rIns="129093" bIns="64549">
            <a:prstTxWarp prst="textNoShape">
              <a:avLst/>
            </a:prstTxWarp>
          </a:bodyPr>
          <a:lstStyle/>
          <a:p>
            <a:pPr defTabSz="1291073" eaLnBrk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3400" kern="1200">
              <a:latin typeface="Arial"/>
              <a:ea typeface="ヒラギノ角ゴ Pro W3"/>
            </a:endParaRP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6521219" y="3435133"/>
            <a:ext cx="5659496" cy="5396841"/>
          </a:xfrm>
          <a:ln>
            <a:noFill/>
          </a:ln>
        </p:spPr>
        <p:txBody>
          <a:bodyPr/>
          <a:lstStyle>
            <a:lvl1pPr>
              <a:buClr>
                <a:schemeClr val="bg2"/>
              </a:buClr>
              <a:defRPr/>
            </a:lvl1pPr>
            <a:lvl2pPr>
              <a:buClr>
                <a:schemeClr val="bg2"/>
              </a:buClr>
              <a:defRPr/>
            </a:lvl2pPr>
            <a:lvl3pPr>
              <a:buClr>
                <a:schemeClr val="bg2"/>
              </a:buClr>
              <a:defRPr/>
            </a:lvl3pPr>
            <a:lvl4pPr>
              <a:buClr>
                <a:schemeClr val="bg2"/>
              </a:buClr>
              <a:defRPr/>
            </a:lvl4pPr>
            <a:lvl5pPr>
              <a:buClr>
                <a:schemeClr val="bg2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583" y="1083733"/>
            <a:ext cx="11718771" cy="1625600"/>
          </a:xfrm>
        </p:spPr>
        <p:txBody>
          <a:bodyPr anchor="ctr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476395" y="3435133"/>
            <a:ext cx="5659496" cy="5411291"/>
          </a:xfrm>
          <a:ln>
            <a:noFill/>
          </a:ln>
        </p:spPr>
        <p:txBody>
          <a:bodyPr/>
          <a:lstStyle>
            <a:lvl1pPr>
              <a:buClr>
                <a:schemeClr val="bg2"/>
              </a:buClr>
              <a:defRPr/>
            </a:lvl1pPr>
            <a:lvl2pPr>
              <a:buClr>
                <a:schemeClr val="bg2"/>
              </a:buClr>
              <a:defRPr/>
            </a:lvl2pPr>
            <a:lvl3pPr>
              <a:buClr>
                <a:schemeClr val="bg2"/>
              </a:buClr>
              <a:defRPr/>
            </a:lvl3pPr>
            <a:lvl4pPr>
              <a:buClr>
                <a:schemeClr val="bg2"/>
              </a:buClr>
              <a:defRPr/>
            </a:lvl4pPr>
            <a:lvl5pPr>
              <a:buClr>
                <a:schemeClr val="bg2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476395" y="3006459"/>
            <a:ext cx="5659496" cy="435750"/>
          </a:xfrm>
          <a:solidFill>
            <a:srgbClr val="0065A4"/>
          </a:solidFill>
          <a:ln>
            <a:noFill/>
          </a:ln>
        </p:spPr>
        <p:txBody>
          <a:bodyPr anchor="ctr"/>
          <a:lstStyle>
            <a:lvl1pPr marL="401278" indent="-156906" algn="l">
              <a:buFontTx/>
              <a:buNone/>
              <a:defRPr sz="17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2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6521219" y="3006459"/>
            <a:ext cx="5659496" cy="435750"/>
          </a:xfrm>
          <a:solidFill>
            <a:srgbClr val="0065A4"/>
          </a:solidFill>
          <a:ln>
            <a:noFill/>
          </a:ln>
        </p:spPr>
        <p:txBody>
          <a:bodyPr anchor="ctr"/>
          <a:lstStyle>
            <a:lvl1pPr marL="488649" indent="-331737" algn="l">
              <a:buFontTx/>
              <a:buNone/>
              <a:defRPr sz="17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83444450"/>
      </p:ext>
    </p:extLst>
  </p:cSld>
  <p:clrMapOvr>
    <a:masterClrMapping/>
  </p:clrMapOvr>
</p:sldLayout>
</file>

<file path=ppt/slideLayouts/slideLayout6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399" y="1083734"/>
            <a:ext cx="11697095" cy="1635082"/>
          </a:xfrm>
        </p:spPr>
        <p:txBody>
          <a:bodyPr anchor="ctr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Box 2"/>
          <p:cNvSpPr txBox="1"/>
          <p:nvPr userDrawn="1"/>
        </p:nvSpPr>
        <p:spPr>
          <a:xfrm>
            <a:off x="896075" y="4421635"/>
            <a:ext cx="262583" cy="654480"/>
          </a:xfrm>
          <a:prstGeom prst="rect">
            <a:avLst/>
          </a:prstGeom>
          <a:noFill/>
        </p:spPr>
        <p:txBody>
          <a:bodyPr wrap="none" lIns="129093" tIns="64549" rIns="129093" bIns="64549" rtlCol="0">
            <a:spAutoFit/>
          </a:bodyPr>
          <a:lstStyle/>
          <a:p>
            <a:pPr defTabSz="1291073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 dirty="0">
              <a:latin typeface="Arial"/>
              <a:ea typeface="ヒラギノ角ゴ Pro W3"/>
            </a:endParaRPr>
          </a:p>
        </p:txBody>
      </p:sp>
    </p:spTree>
    <p:extLst>
      <p:ext uri="{BB962C8B-B14F-4D97-AF65-F5344CB8AC3E}">
        <p14:creationId xmlns:p14="http://schemas.microsoft.com/office/powerpoint/2010/main" val="2367480256"/>
      </p:ext>
    </p:extLst>
  </p:cSld>
  <p:clrMapOvr>
    <a:masterClrMapping/>
  </p:clrMapOvr>
</p:sldLayout>
</file>

<file path=ppt/slideLayouts/slideLayout6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585" y="1067930"/>
            <a:ext cx="11704321" cy="1635082"/>
          </a:xfrm>
        </p:spPr>
        <p:txBody>
          <a:bodyPr anchor="ctr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476395" y="2830399"/>
            <a:ext cx="5659496" cy="6012159"/>
          </a:xfrm>
          <a:ln>
            <a:noFill/>
          </a:ln>
        </p:spPr>
        <p:txBody>
          <a:bodyPr/>
          <a:lstStyle>
            <a:lvl1pPr>
              <a:buClr>
                <a:schemeClr val="bg2"/>
              </a:buClr>
              <a:defRPr/>
            </a:lvl1pPr>
            <a:lvl2pPr>
              <a:buClr>
                <a:schemeClr val="bg2"/>
              </a:buClr>
              <a:defRPr/>
            </a:lvl2pPr>
            <a:lvl3pPr>
              <a:buClr>
                <a:schemeClr val="bg2"/>
              </a:buClr>
              <a:defRPr/>
            </a:lvl3pPr>
            <a:lvl4pPr>
              <a:buClr>
                <a:schemeClr val="bg2"/>
              </a:buClr>
              <a:defRPr/>
            </a:lvl4pPr>
            <a:lvl5pPr>
              <a:buClr>
                <a:schemeClr val="bg2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Chart Placeholder 6"/>
          <p:cNvSpPr>
            <a:spLocks noGrp="1"/>
          </p:cNvSpPr>
          <p:nvPr>
            <p:ph type="chart" sz="quarter" idx="12"/>
          </p:nvPr>
        </p:nvSpPr>
        <p:spPr>
          <a:xfrm>
            <a:off x="6497889" y="2818167"/>
            <a:ext cx="5682826" cy="6024201"/>
          </a:xfrm>
        </p:spPr>
        <p:txBody>
          <a:bodyPr/>
          <a:lstStyle/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3450752033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50247" y="9041623"/>
            <a:ext cx="3034453" cy="519289"/>
          </a:xfrm>
          <a:prstGeom prst="rect">
            <a:avLst/>
          </a:prstGeom>
        </p:spPr>
        <p:txBody>
          <a:bodyPr vert="horz" wrap="square" lIns="122966" tIns="61553" rIns="122966" bIns="61553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solidFill>
                  <a:srgbClr val="000000"/>
                </a:solidFill>
                <a:ea typeface="ヒラギノ角ゴ Pro W3" pitchFamily="2" charset="-128"/>
              </a:defRPr>
            </a:lvl1pPr>
          </a:lstStyle>
          <a:p>
            <a:pPr defTabSz="867168" fontAlgn="base">
              <a:spcBef>
                <a:spcPct val="0"/>
              </a:spcBef>
              <a:spcAft>
                <a:spcPct val="0"/>
              </a:spcAft>
            </a:pPr>
            <a:fld id="{9907AF49-240C-42AF-A6BF-594708715652}" type="datetimeFigureOut">
              <a:rPr lang="en-US" sz="3400" kern="1200" smtClean="0">
                <a:latin typeface="Arial" charset="0"/>
              </a:rPr>
              <a:pPr defTabSz="867168" fontAlgn="base">
                <a:spcBef>
                  <a:spcPct val="0"/>
                </a:spcBef>
                <a:spcAft>
                  <a:spcPct val="0"/>
                </a:spcAft>
              </a:pPr>
              <a:t>3/19/18</a:t>
            </a:fld>
            <a:endParaRPr lang="en-US" sz="3400" kern="1200">
              <a:latin typeface="Arial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443315" y="9041623"/>
            <a:ext cx="4118187" cy="519289"/>
          </a:xfrm>
          <a:prstGeom prst="rect">
            <a:avLst/>
          </a:prstGeom>
        </p:spPr>
        <p:txBody>
          <a:bodyPr lIns="122966" tIns="61553" rIns="122966" bIns="61553"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srgbClr val="000000"/>
                </a:solidFill>
                <a:latin typeface="Arial"/>
                <a:ea typeface="ヒラギノ角ゴ Pro W3"/>
                <a:cs typeface="ヒラギノ角ゴ Pro W3"/>
              </a:defRPr>
            </a:lvl1pPr>
          </a:lstStyle>
          <a:p>
            <a:pPr defTabSz="867168">
              <a:defRPr/>
            </a:pPr>
            <a:endParaRPr lang="en-US" sz="3400" kern="120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9320114" y="9041623"/>
            <a:ext cx="3034453" cy="519289"/>
          </a:xfrm>
          <a:prstGeom prst="rect">
            <a:avLst/>
          </a:prstGeom>
        </p:spPr>
        <p:txBody>
          <a:bodyPr vert="horz" wrap="square" lIns="122966" tIns="61553" rIns="122966" bIns="61553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solidFill>
                  <a:srgbClr val="000000"/>
                </a:solidFill>
                <a:ea typeface="ヒラギノ角ゴ Pro W3" pitchFamily="2" charset="-128"/>
              </a:defRPr>
            </a:lvl1pPr>
          </a:lstStyle>
          <a:p>
            <a:pPr defTabSz="867168" fontAlgn="base">
              <a:spcBef>
                <a:spcPct val="0"/>
              </a:spcBef>
              <a:spcAft>
                <a:spcPct val="0"/>
              </a:spcAft>
            </a:pPr>
            <a:fld id="{9E1C5043-D41D-4C17-A41B-BC5AF0A5D734}" type="slidenum">
              <a:rPr lang="en-US" sz="3400" kern="1200" smtClean="0">
                <a:latin typeface="Arial" charset="0"/>
              </a:rPr>
              <a:pPr defTabSz="867168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sz="3400" kern="120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2628500"/>
      </p:ext>
    </p:extLst>
  </p:cSld>
  <p:clrMapOvr>
    <a:masterClrMapping/>
  </p:clrMapOvr>
</p:sldLayout>
</file>

<file path=ppt/slideLayouts/slideLayout6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7" name="Chart Placeholder 6"/>
          <p:cNvSpPr>
            <a:spLocks noGrp="1"/>
          </p:cNvSpPr>
          <p:nvPr>
            <p:ph type="chart" sz="quarter" idx="12"/>
          </p:nvPr>
        </p:nvSpPr>
        <p:spPr>
          <a:xfrm>
            <a:off x="6497889" y="3130975"/>
            <a:ext cx="5682826" cy="5839367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6" name="Chart Placeholder 6"/>
          <p:cNvSpPr>
            <a:spLocks noGrp="1"/>
          </p:cNvSpPr>
          <p:nvPr>
            <p:ph type="chart" sz="quarter" idx="13"/>
          </p:nvPr>
        </p:nvSpPr>
        <p:spPr>
          <a:xfrm>
            <a:off x="476395" y="3130975"/>
            <a:ext cx="5682826" cy="5839367"/>
          </a:xfrm>
        </p:spPr>
        <p:txBody>
          <a:bodyPr/>
          <a:lstStyle/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35651425"/>
      </p:ext>
    </p:extLst>
  </p:cSld>
  <p:clrMapOvr>
    <a:masterClrMapping/>
  </p:clrMapOvr>
</p:sldLayout>
</file>

<file path=ppt/slideLayouts/slideLayout69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392" y="5642007"/>
            <a:ext cx="11704320" cy="3067419"/>
          </a:xfrm>
        </p:spPr>
        <p:txBody>
          <a:bodyPr/>
          <a:lstStyle>
            <a:lvl1pPr marL="0" indent="0">
              <a:spcAft>
                <a:spcPts val="0"/>
              </a:spcAft>
              <a:buFontTx/>
              <a:buNone/>
              <a:tabLst>
                <a:tab pos="1246659" algn="l"/>
              </a:tabLst>
              <a:defRPr sz="2800" b="1"/>
            </a:lvl1pPr>
            <a:lvl2pPr marL="0" indent="0">
              <a:spcAft>
                <a:spcPts val="0"/>
              </a:spcAft>
              <a:buFontTx/>
              <a:buNone/>
              <a:tabLst>
                <a:tab pos="934841" algn="l"/>
              </a:tabLst>
              <a:defRPr sz="1400" b="1"/>
            </a:lvl2pPr>
            <a:lvl3pPr marL="1246659" indent="-1246659">
              <a:spcAft>
                <a:spcPts val="0"/>
              </a:spcAft>
              <a:buFontTx/>
              <a:buNone/>
              <a:tabLst/>
              <a:defRPr sz="1400" b="0"/>
            </a:lvl3pPr>
            <a:lvl4pPr marL="1246659" indent="-1246659">
              <a:spcAft>
                <a:spcPts val="0"/>
              </a:spcAft>
              <a:buFontTx/>
              <a:buNone/>
              <a:tabLst/>
              <a:defRPr sz="1400"/>
            </a:lvl4pPr>
            <a:lvl5pPr marL="1246659" indent="-1246659">
              <a:spcAft>
                <a:spcPts val="0"/>
              </a:spcAft>
              <a:buFontTx/>
              <a:buNone/>
              <a:tabLst/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392" y="2061358"/>
            <a:ext cx="11704320" cy="3564278"/>
          </a:xfrm>
        </p:spPr>
        <p:txBody>
          <a:bodyPr/>
          <a:lstStyle>
            <a:lvl1pPr>
              <a:defRPr sz="71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Rectangle 3"/>
          <p:cNvSpPr/>
          <p:nvPr userDrawn="1"/>
        </p:nvSpPr>
        <p:spPr bwMode="auto">
          <a:xfrm>
            <a:off x="216751" y="332349"/>
            <a:ext cx="12788053" cy="1127083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4471" tIns="62248" rIns="124471" bIns="62248" numCol="1" rtlCol="0" anchor="t" anchorCtr="0" compatLnSpc="1">
            <a:prstTxWarp prst="textNoShape">
              <a:avLst/>
            </a:prstTxWarp>
          </a:bodyPr>
          <a:lstStyle/>
          <a:p>
            <a:pPr defTabSz="876711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>
              <a:latin typeface="Arial" charset="0"/>
              <a:ea typeface="ヒラギノ角ゴ Pro W3" charset="-128"/>
            </a:endParaRPr>
          </a:p>
        </p:txBody>
      </p:sp>
      <p:sp>
        <p:nvSpPr>
          <p:cNvPr id="5" name="Rectangle 4"/>
          <p:cNvSpPr/>
          <p:nvPr userDrawn="1"/>
        </p:nvSpPr>
        <p:spPr bwMode="auto">
          <a:xfrm>
            <a:off x="650240" y="1589479"/>
            <a:ext cx="11704320" cy="245646"/>
          </a:xfrm>
          <a:prstGeom prst="rect">
            <a:avLst/>
          </a:prstGeom>
          <a:solidFill>
            <a:srgbClr val="14131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4471" tIns="62248" rIns="124471" bIns="62248" numCol="1" rtlCol="0" anchor="t" anchorCtr="0" compatLnSpc="1">
            <a:prstTxWarp prst="textNoShape">
              <a:avLst/>
            </a:prstTxWarp>
          </a:bodyPr>
          <a:lstStyle/>
          <a:p>
            <a:pPr defTabSz="876711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>
              <a:latin typeface="Arial" charset="0"/>
              <a:ea typeface="ヒラギノ角ゴ Pro W3" charset="-128"/>
            </a:endParaRPr>
          </a:p>
        </p:txBody>
      </p:sp>
      <p:sp>
        <p:nvSpPr>
          <p:cNvPr id="6" name="Subtitle 8"/>
          <p:cNvSpPr txBox="1">
            <a:spLocks/>
          </p:cNvSpPr>
          <p:nvPr userDrawn="1"/>
        </p:nvSpPr>
        <p:spPr bwMode="auto">
          <a:xfrm>
            <a:off x="10747022" y="1047128"/>
            <a:ext cx="1596700" cy="2256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24471" tIns="62248" rIns="124471" bIns="62248" numCol="1" anchor="t" anchorCtr="0" compatLnSpc="1">
            <a:prstTxWarp prst="textNoShape">
              <a:avLst/>
            </a:prstTxWarp>
          </a:bodyPr>
          <a:lstStyle/>
          <a:p>
            <a:pPr algn="r" defTabSz="876711" eaLnBrk="0" fontAlgn="base">
              <a:spcBef>
                <a:spcPct val="20000"/>
              </a:spcBef>
              <a:spcAft>
                <a:spcPts val="853"/>
              </a:spcAft>
              <a:buClr>
                <a:srgbClr val="A3B222"/>
              </a:buClr>
              <a:defRPr/>
            </a:pPr>
            <a:endParaRPr lang="en-US" b="1" dirty="0">
              <a:solidFill>
                <a:srgbClr val="0065A4"/>
              </a:solidFill>
              <a:latin typeface="Arial" charset="0"/>
              <a:ea typeface="ヒラギノ角ゴ Pro W3" charset="-128"/>
            </a:endParaRPr>
          </a:p>
        </p:txBody>
      </p:sp>
      <p:pic>
        <p:nvPicPr>
          <p:cNvPr id="7" name="Picture 6" descr="CCRC_Logo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17908" y="131145"/>
            <a:ext cx="4479430" cy="15118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9502014"/>
      </p:ext>
    </p:extLst>
  </p:cSld>
  <p:clrMapOvr>
    <a:masterClrMapping/>
  </p:clrMapOvr>
</p:sldLayout>
</file>

<file path=ppt/slideLayouts/slideLayout69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 bwMode="auto">
          <a:xfrm>
            <a:off x="0" y="0"/>
            <a:ext cx="13004800" cy="9753600"/>
          </a:xfrm>
          <a:prstGeom prst="rect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4471" tIns="62248" rIns="124471" bIns="62248" numCol="1" rtlCol="0" anchor="t" anchorCtr="0" compatLnSpc="1">
            <a:prstTxWarp prst="textNoShape">
              <a:avLst/>
            </a:prstTxWarp>
          </a:bodyPr>
          <a:lstStyle/>
          <a:p>
            <a:pPr defTabSz="876711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 dirty="0">
              <a:latin typeface="Arial" charset="0"/>
              <a:ea typeface="ヒラギノ角ゴ Pro W3" charset="-12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392" y="5642007"/>
            <a:ext cx="11704320" cy="3067419"/>
          </a:xfrm>
        </p:spPr>
        <p:txBody>
          <a:bodyPr/>
          <a:lstStyle>
            <a:lvl1pPr marL="0" indent="0">
              <a:spcAft>
                <a:spcPts val="0"/>
              </a:spcAft>
              <a:buFontTx/>
              <a:buNone/>
              <a:tabLst>
                <a:tab pos="1246659" algn="l"/>
              </a:tabLst>
              <a:defRPr sz="2800" b="1">
                <a:solidFill>
                  <a:srgbClr val="FFFFFF"/>
                </a:solidFill>
              </a:defRPr>
            </a:lvl1pPr>
            <a:lvl2pPr marL="0" indent="0">
              <a:spcAft>
                <a:spcPts val="0"/>
              </a:spcAft>
              <a:buFontTx/>
              <a:buNone/>
              <a:tabLst>
                <a:tab pos="934841" algn="l"/>
              </a:tabLst>
              <a:defRPr sz="1400" b="1">
                <a:solidFill>
                  <a:srgbClr val="FFFFFF"/>
                </a:solidFill>
              </a:defRPr>
            </a:lvl2pPr>
            <a:lvl3pPr marL="1246659" indent="-1246659">
              <a:spcAft>
                <a:spcPts val="0"/>
              </a:spcAft>
              <a:buFontTx/>
              <a:buNone/>
              <a:tabLst/>
              <a:defRPr sz="1400" b="0">
                <a:solidFill>
                  <a:srgbClr val="FFFFFF"/>
                </a:solidFill>
              </a:defRPr>
            </a:lvl3pPr>
            <a:lvl4pPr marL="1246659" indent="-1246659">
              <a:spcAft>
                <a:spcPts val="0"/>
              </a:spcAft>
              <a:buFontTx/>
              <a:buNone/>
              <a:tabLst/>
              <a:defRPr sz="1400">
                <a:solidFill>
                  <a:srgbClr val="FFFFFF"/>
                </a:solidFill>
              </a:defRPr>
            </a:lvl4pPr>
            <a:lvl5pPr marL="1246659" indent="-1246659">
              <a:spcAft>
                <a:spcPts val="0"/>
              </a:spcAft>
              <a:buFontTx/>
              <a:buNone/>
              <a:tabLst/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392" y="2061358"/>
            <a:ext cx="11704320" cy="3564278"/>
          </a:xfrm>
        </p:spPr>
        <p:txBody>
          <a:bodyPr/>
          <a:lstStyle>
            <a:lvl1pPr>
              <a:defRPr sz="71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Rectangle 7"/>
          <p:cNvSpPr/>
          <p:nvPr userDrawn="1"/>
        </p:nvSpPr>
        <p:spPr bwMode="auto">
          <a:xfrm>
            <a:off x="650240" y="1589479"/>
            <a:ext cx="11704320" cy="245646"/>
          </a:xfrm>
          <a:prstGeom prst="rect">
            <a:avLst/>
          </a:prstGeom>
          <a:solidFill>
            <a:srgbClr val="A3B22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4471" tIns="62248" rIns="124471" bIns="62248" numCol="1" rtlCol="0" anchor="t" anchorCtr="0" compatLnSpc="1">
            <a:prstTxWarp prst="textNoShape">
              <a:avLst/>
            </a:prstTxWarp>
          </a:bodyPr>
          <a:lstStyle/>
          <a:p>
            <a:pPr defTabSz="876711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 dirty="0">
              <a:latin typeface="Arial" charset="0"/>
              <a:ea typeface="ヒラギノ角ゴ Pro W3" charset="-128"/>
            </a:endParaRPr>
          </a:p>
        </p:txBody>
      </p:sp>
      <p:sp>
        <p:nvSpPr>
          <p:cNvPr id="9" name="Subtitle 8"/>
          <p:cNvSpPr txBox="1">
            <a:spLocks/>
          </p:cNvSpPr>
          <p:nvPr userDrawn="1"/>
        </p:nvSpPr>
        <p:spPr bwMode="auto">
          <a:xfrm>
            <a:off x="10747022" y="1047128"/>
            <a:ext cx="1596700" cy="2256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24471" tIns="62248" rIns="124471" bIns="62248" numCol="1" anchor="t" anchorCtr="0" compatLnSpc="1">
            <a:prstTxWarp prst="textNoShape">
              <a:avLst/>
            </a:prstTxWarp>
          </a:bodyPr>
          <a:lstStyle/>
          <a:p>
            <a:pPr algn="r" defTabSz="876711" eaLnBrk="0" fontAlgn="base">
              <a:spcBef>
                <a:spcPct val="20000"/>
              </a:spcBef>
              <a:spcAft>
                <a:spcPts val="853"/>
              </a:spcAft>
              <a:buClr>
                <a:srgbClr val="A3B222"/>
              </a:buClr>
              <a:defRPr/>
            </a:pPr>
            <a:endParaRPr lang="en-US" b="1" dirty="0">
              <a:solidFill>
                <a:srgbClr val="FFFFFF"/>
              </a:solidFill>
              <a:latin typeface="Arial" charset="0"/>
              <a:ea typeface="ヒラギノ角ゴ Pro W3" charset="-128"/>
            </a:endParaRPr>
          </a:p>
        </p:txBody>
      </p:sp>
      <p:pic>
        <p:nvPicPr>
          <p:cNvPr id="10" name="Picture 9" descr="CCRC_logo_reverse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17898" y="130049"/>
            <a:ext cx="4473651" cy="1509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8099698"/>
      </p:ext>
    </p:extLst>
  </p:cSld>
  <p:clrMapOvr>
    <a:masterClrMapping/>
  </p:clrMapOvr>
</p:sldLayout>
</file>

<file path=ppt/slideLayouts/slideLayout69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 bwMode="auto">
          <a:xfrm>
            <a:off x="0" y="0"/>
            <a:ext cx="13004800" cy="9753600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4471" tIns="62248" rIns="124471" bIns="62248" numCol="1" rtlCol="0" anchor="t" anchorCtr="0" compatLnSpc="1">
            <a:prstTxWarp prst="textNoShape">
              <a:avLst/>
            </a:prstTxWarp>
          </a:bodyPr>
          <a:lstStyle/>
          <a:p>
            <a:pPr defTabSz="876711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 dirty="0">
              <a:latin typeface="Arial" charset="0"/>
              <a:ea typeface="ヒラギノ角ゴ Pro W3" charset="-128"/>
            </a:endParaRPr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76392" y="1067934"/>
            <a:ext cx="11704320" cy="5477370"/>
          </a:xfrm>
        </p:spPr>
        <p:txBody>
          <a:bodyPr anchor="t"/>
          <a:lstStyle>
            <a:lvl1pPr>
              <a:spcBef>
                <a:spcPts val="0"/>
              </a:spcBef>
              <a:defRPr sz="8500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76398" y="6546477"/>
            <a:ext cx="7610216" cy="1250809"/>
          </a:xfrm>
        </p:spPr>
        <p:txBody>
          <a:bodyPr/>
          <a:lstStyle>
            <a:lvl1pPr marL="0" indent="0">
              <a:spcAft>
                <a:spcPts val="853"/>
              </a:spcAft>
              <a:buFontTx/>
              <a:buNone/>
              <a:defRPr sz="2800" b="1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8" name="Text Box 9"/>
          <p:cNvSpPr txBox="1">
            <a:spLocks noChangeArrowheads="1"/>
          </p:cNvSpPr>
          <p:nvPr userDrawn="1"/>
        </p:nvSpPr>
        <p:spPr bwMode="auto">
          <a:xfrm>
            <a:off x="8351982" y="413413"/>
            <a:ext cx="4132638" cy="2804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24471" tIns="62248" rIns="124471" bIns="62248">
            <a:prstTxWarp prst="textNoShape">
              <a:avLst/>
            </a:prstTxWarp>
            <a:spAutoFit/>
          </a:bodyPr>
          <a:lstStyle/>
          <a:p>
            <a:pPr algn="r" defTabSz="876711" eaLnBrk="0" fontAlgn="base">
              <a:spcBef>
                <a:spcPts val="327"/>
              </a:spcBef>
              <a:spcAft>
                <a:spcPct val="0"/>
              </a:spcAft>
              <a:defRPr/>
            </a:pPr>
            <a:r>
              <a:rPr lang="en-US" sz="1000" b="1" kern="1200" dirty="0">
                <a:latin typeface="Arial" charset="0"/>
                <a:ea typeface="ヒラギノ角ゴ Pro W3" charset="-128"/>
              </a:rPr>
              <a:t>PRESENTATION TITLE IN HEADER / MONTH XX, 2012</a:t>
            </a:r>
            <a:endParaRPr lang="en-US" sz="1000" kern="1200" dirty="0">
              <a:latin typeface="Arial" charset="0"/>
              <a:ea typeface="ヒラギノ角ゴ Pro W3" charset="-128"/>
            </a:endParaRPr>
          </a:p>
        </p:txBody>
      </p:sp>
      <p:sp>
        <p:nvSpPr>
          <p:cNvPr id="9" name="Text Box 9"/>
          <p:cNvSpPr txBox="1">
            <a:spLocks noChangeArrowheads="1"/>
          </p:cNvSpPr>
          <p:nvPr userDrawn="1"/>
        </p:nvSpPr>
        <p:spPr bwMode="auto">
          <a:xfrm>
            <a:off x="520199" y="398963"/>
            <a:ext cx="4623929" cy="2804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24471" tIns="62248" rIns="124471" bIns="62248">
            <a:prstTxWarp prst="textNoShape">
              <a:avLst/>
            </a:prstTxWarp>
            <a:spAutoFit/>
          </a:bodyPr>
          <a:lstStyle/>
          <a:p>
            <a:pPr defTabSz="876711" eaLnBrk="0" fontAlgn="base">
              <a:spcBef>
                <a:spcPts val="327"/>
              </a:spcBef>
              <a:spcAft>
                <a:spcPct val="0"/>
              </a:spcAft>
              <a:defRPr/>
            </a:pPr>
            <a:r>
              <a:rPr lang="en-US" sz="1000" b="1" kern="1200" dirty="0">
                <a:latin typeface="Arial" charset="0"/>
                <a:ea typeface="ヒラギノ角ゴ Pro W3" charset="-128"/>
              </a:rPr>
              <a:t>COMMUNITY COLLEGE RESEARCH CENTER</a:t>
            </a:r>
            <a:endParaRPr lang="en-US" sz="1000" kern="1200" dirty="0">
              <a:latin typeface="Arial" charset="0"/>
              <a:ea typeface="ヒラギノ角ゴ Pro W3" charset="-128"/>
            </a:endParaRPr>
          </a:p>
        </p:txBody>
      </p:sp>
      <p:sp>
        <p:nvSpPr>
          <p:cNvPr id="10" name="Rectangle 9"/>
          <p:cNvSpPr/>
          <p:nvPr userDrawn="1"/>
        </p:nvSpPr>
        <p:spPr bwMode="auto">
          <a:xfrm>
            <a:off x="650240" y="751393"/>
            <a:ext cx="11704320" cy="245646"/>
          </a:xfrm>
          <a:prstGeom prst="rect">
            <a:avLst/>
          </a:prstGeom>
          <a:solidFill>
            <a:srgbClr val="14131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4471" tIns="62248" rIns="124471" bIns="62248" numCol="1" rtlCol="0" anchor="t" anchorCtr="0" compatLnSpc="1">
            <a:prstTxWarp prst="textNoShape">
              <a:avLst/>
            </a:prstTxWarp>
          </a:bodyPr>
          <a:lstStyle/>
          <a:p>
            <a:pPr defTabSz="876711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>
              <a:latin typeface="Arial" charset="0"/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634868013"/>
      </p:ext>
    </p:extLst>
  </p:cSld>
  <p:clrMapOvr>
    <a:masterClrMapping/>
  </p:clrMapOvr>
</p:sldLayout>
</file>

<file path=ppt/slideLayouts/slideLayout6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76392" y="1068968"/>
            <a:ext cx="11704320" cy="5477369"/>
          </a:xfrm>
        </p:spPr>
        <p:txBody>
          <a:bodyPr anchor="t"/>
          <a:lstStyle>
            <a:lvl1pPr>
              <a:spcBef>
                <a:spcPts val="0"/>
              </a:spcBef>
              <a:defRPr sz="8500">
                <a:solidFill>
                  <a:srgbClr val="141313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76398" y="6546477"/>
            <a:ext cx="7610216" cy="1250809"/>
          </a:xfrm>
        </p:spPr>
        <p:txBody>
          <a:bodyPr/>
          <a:lstStyle>
            <a:lvl1pPr marL="0" indent="0">
              <a:spcAft>
                <a:spcPts val="853"/>
              </a:spcAft>
              <a:buFontTx/>
              <a:buNone/>
              <a:defRPr sz="2800" b="1">
                <a:solidFill>
                  <a:srgbClr val="141313"/>
                </a:solidFill>
              </a:defRPr>
            </a:lvl1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8" name="Text Box 9"/>
          <p:cNvSpPr txBox="1">
            <a:spLocks noChangeArrowheads="1"/>
          </p:cNvSpPr>
          <p:nvPr userDrawn="1"/>
        </p:nvSpPr>
        <p:spPr bwMode="auto">
          <a:xfrm>
            <a:off x="8351982" y="413413"/>
            <a:ext cx="4132638" cy="2804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24471" tIns="62248" rIns="124471" bIns="62248">
            <a:prstTxWarp prst="textNoShape">
              <a:avLst/>
            </a:prstTxWarp>
            <a:spAutoFit/>
          </a:bodyPr>
          <a:lstStyle/>
          <a:p>
            <a:pPr algn="r" defTabSz="876711" eaLnBrk="0" fontAlgn="base">
              <a:spcBef>
                <a:spcPts val="327"/>
              </a:spcBef>
              <a:spcAft>
                <a:spcPct val="0"/>
              </a:spcAft>
              <a:defRPr/>
            </a:pPr>
            <a:r>
              <a:rPr lang="en-US" sz="1000" b="1" kern="1200" dirty="0">
                <a:solidFill>
                  <a:srgbClr val="00539B"/>
                </a:solidFill>
                <a:latin typeface="Arial" charset="0"/>
                <a:ea typeface="ヒラギノ角ゴ Pro W3" charset="-128"/>
              </a:rPr>
              <a:t>Complete College America GPS Meeting/ August 29, 2012</a:t>
            </a:r>
            <a:endParaRPr lang="en-US" sz="1000" kern="1200" dirty="0">
              <a:solidFill>
                <a:srgbClr val="00539B"/>
              </a:solidFill>
              <a:latin typeface="Arial" charset="0"/>
              <a:ea typeface="ヒラギノ角ゴ Pro W3" charset="-128"/>
            </a:endParaRPr>
          </a:p>
        </p:txBody>
      </p:sp>
      <p:sp>
        <p:nvSpPr>
          <p:cNvPr id="9" name="Text Box 9"/>
          <p:cNvSpPr txBox="1">
            <a:spLocks noChangeArrowheads="1"/>
          </p:cNvSpPr>
          <p:nvPr userDrawn="1"/>
        </p:nvSpPr>
        <p:spPr bwMode="auto">
          <a:xfrm>
            <a:off x="520199" y="398963"/>
            <a:ext cx="4623929" cy="2804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24471" tIns="62248" rIns="124471" bIns="62248">
            <a:prstTxWarp prst="textNoShape">
              <a:avLst/>
            </a:prstTxWarp>
            <a:spAutoFit/>
          </a:bodyPr>
          <a:lstStyle/>
          <a:p>
            <a:pPr defTabSz="876711" eaLnBrk="0" fontAlgn="base">
              <a:spcBef>
                <a:spcPts val="327"/>
              </a:spcBef>
              <a:spcAft>
                <a:spcPct val="0"/>
              </a:spcAft>
              <a:defRPr/>
            </a:pPr>
            <a:r>
              <a:rPr lang="en-US" sz="1000" b="1" kern="1200" dirty="0">
                <a:solidFill>
                  <a:srgbClr val="00539B"/>
                </a:solidFill>
                <a:latin typeface="Arial" charset="0"/>
                <a:ea typeface="ヒラギノ角ゴ Pro W3" charset="-128"/>
              </a:rPr>
              <a:t>COMMUNITY COLLEGE RESEARCH CENTER</a:t>
            </a:r>
            <a:endParaRPr lang="en-US" sz="1000" kern="1200" dirty="0">
              <a:solidFill>
                <a:srgbClr val="00539B"/>
              </a:solidFill>
              <a:latin typeface="Arial" charset="0"/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672441236"/>
      </p:ext>
    </p:extLst>
  </p:cSld>
  <p:clrMapOvr>
    <a:masterClrMapping/>
  </p:clrMapOvr>
</p:sldLayout>
</file>

<file path=ppt/slideLayouts/slideLayout69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392" y="2856991"/>
            <a:ext cx="11704320" cy="636467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392" y="1083733"/>
            <a:ext cx="11704320" cy="1625600"/>
          </a:xfrm>
        </p:spPr>
        <p:txBody>
          <a:bodyPr anchor="ctr"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976886425"/>
      </p:ext>
    </p:extLst>
  </p:cSld>
  <p:clrMapOvr>
    <a:masterClrMapping/>
  </p:clrMapOvr>
</p:sldLayout>
</file>

<file path=ppt/slideLayouts/slideLayout6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7475" y="1083733"/>
            <a:ext cx="11704321" cy="1625600"/>
          </a:xfrm>
        </p:spPr>
        <p:txBody>
          <a:bodyPr anchor="ctr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476415" y="2848569"/>
            <a:ext cx="5659496" cy="6431959"/>
          </a:xfrm>
          <a:ln>
            <a:noFill/>
          </a:ln>
        </p:spPr>
        <p:txBody>
          <a:bodyPr/>
          <a:lstStyle>
            <a:lvl1pPr>
              <a:spcBef>
                <a:spcPts val="614"/>
              </a:spcBef>
              <a:defRPr/>
            </a:lvl1pPr>
            <a:lvl2pPr>
              <a:spcBef>
                <a:spcPts val="614"/>
              </a:spcBef>
              <a:defRPr/>
            </a:lvl2pPr>
            <a:lvl3pPr>
              <a:spcBef>
                <a:spcPts val="614"/>
              </a:spcBef>
              <a:defRPr/>
            </a:lvl3pPr>
            <a:lvl4pPr>
              <a:spcBef>
                <a:spcPts val="614"/>
              </a:spcBef>
              <a:defRPr/>
            </a:lvl4pPr>
            <a:lvl5pPr>
              <a:spcBef>
                <a:spcPts val="614"/>
              </a:spcBef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6521239" y="2848569"/>
            <a:ext cx="5659496" cy="6431959"/>
          </a:xfrm>
          <a:ln>
            <a:noFill/>
          </a:ln>
        </p:spPr>
        <p:txBody>
          <a:bodyPr/>
          <a:lstStyle>
            <a:lvl1pPr>
              <a:spcBef>
                <a:spcPts val="614"/>
              </a:spcBef>
              <a:defRPr/>
            </a:lvl1pPr>
            <a:lvl2pPr>
              <a:spcBef>
                <a:spcPts val="614"/>
              </a:spcBef>
              <a:defRPr/>
            </a:lvl2pPr>
            <a:lvl3pPr>
              <a:spcBef>
                <a:spcPts val="614"/>
              </a:spcBef>
              <a:defRPr/>
            </a:lvl3pPr>
            <a:lvl4pPr>
              <a:spcBef>
                <a:spcPts val="614"/>
              </a:spcBef>
              <a:defRPr/>
            </a:lvl4pPr>
            <a:lvl5pPr>
              <a:spcBef>
                <a:spcPts val="614"/>
              </a:spcBef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74389705"/>
      </p:ext>
    </p:extLst>
  </p:cSld>
  <p:clrMapOvr>
    <a:masterClrMapping/>
  </p:clrMapOvr>
</p:sldLayout>
</file>

<file path=ppt/slideLayouts/slideLayout6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 bwMode="auto">
          <a:xfrm>
            <a:off x="476409" y="3384415"/>
            <a:ext cx="5660250" cy="5449375"/>
          </a:xfrm>
          <a:prstGeom prst="rect">
            <a:avLst/>
          </a:prstGeom>
          <a:noFill/>
          <a:ln w="3175" cap="flat" cmpd="sng" algn="ctr">
            <a:solidFill>
              <a:srgbClr val="14131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124471" tIns="62248" rIns="124471" bIns="62248">
            <a:prstTxWarp prst="textNoShape">
              <a:avLst/>
            </a:prstTxWarp>
          </a:bodyPr>
          <a:lstStyle/>
          <a:p>
            <a:pPr defTabSz="876711" eaLnBrk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3400" kern="1200">
              <a:latin typeface="Arial" charset="0"/>
              <a:ea typeface="ヒラギノ角ゴ Pro W3" charset="-128"/>
            </a:endParaRPr>
          </a:p>
        </p:txBody>
      </p:sp>
      <p:sp>
        <p:nvSpPr>
          <p:cNvPr id="10" name="Rectangle 9"/>
          <p:cNvSpPr/>
          <p:nvPr userDrawn="1"/>
        </p:nvSpPr>
        <p:spPr bwMode="auto">
          <a:xfrm>
            <a:off x="6520467" y="3006720"/>
            <a:ext cx="5660248" cy="5827327"/>
          </a:xfrm>
          <a:prstGeom prst="rect">
            <a:avLst/>
          </a:prstGeom>
          <a:noFill/>
          <a:ln w="3175" cap="flat" cmpd="sng" algn="ctr">
            <a:solidFill>
              <a:srgbClr val="14131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124471" tIns="62248" rIns="124471" bIns="62248">
            <a:prstTxWarp prst="textNoShape">
              <a:avLst/>
            </a:prstTxWarp>
          </a:bodyPr>
          <a:lstStyle/>
          <a:p>
            <a:pPr defTabSz="876711" eaLnBrk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3400" kern="1200">
              <a:latin typeface="Arial" charset="0"/>
              <a:ea typeface="ヒラギノ角ゴ Pro W3" charset="-128"/>
            </a:endParaRP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6521239" y="3435139"/>
            <a:ext cx="5659496" cy="5396841"/>
          </a:xfrm>
          <a:ln>
            <a:noFill/>
          </a:ln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7546" y="1083733"/>
            <a:ext cx="11718771" cy="1625600"/>
          </a:xfrm>
        </p:spPr>
        <p:txBody>
          <a:bodyPr anchor="ctr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476415" y="3435141"/>
            <a:ext cx="5659496" cy="5411292"/>
          </a:xfrm>
          <a:ln>
            <a:noFill/>
          </a:ln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476415" y="3006462"/>
            <a:ext cx="5659496" cy="435752"/>
          </a:xfrm>
          <a:solidFill>
            <a:schemeClr val="accent1"/>
          </a:solidFill>
          <a:ln>
            <a:noFill/>
          </a:ln>
        </p:spPr>
        <p:txBody>
          <a:bodyPr anchor="ctr"/>
          <a:lstStyle>
            <a:lvl1pPr marL="387501" indent="-151663" algn="l">
              <a:buFontTx/>
              <a:buNone/>
              <a:defRPr sz="17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2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6521239" y="3006462"/>
            <a:ext cx="5659496" cy="435752"/>
          </a:xfrm>
          <a:solidFill>
            <a:schemeClr val="accent1"/>
          </a:solidFill>
          <a:ln>
            <a:noFill/>
          </a:ln>
        </p:spPr>
        <p:txBody>
          <a:bodyPr anchor="ctr"/>
          <a:lstStyle>
            <a:lvl1pPr marL="471856" indent="-320123" algn="l">
              <a:buFontTx/>
              <a:buNone/>
              <a:defRPr sz="17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04044387"/>
      </p:ext>
    </p:extLst>
  </p:cSld>
  <p:clrMapOvr>
    <a:masterClrMapping/>
  </p:clrMapOvr>
</p:sldLayout>
</file>

<file path=ppt/slideLayouts/slideLayout6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399" y="1083738"/>
            <a:ext cx="11697095" cy="1635082"/>
          </a:xfrm>
        </p:spPr>
        <p:txBody>
          <a:bodyPr anchor="ctr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Box 2"/>
          <p:cNvSpPr txBox="1"/>
          <p:nvPr userDrawn="1"/>
        </p:nvSpPr>
        <p:spPr>
          <a:xfrm>
            <a:off x="897073" y="4421655"/>
            <a:ext cx="253245" cy="649808"/>
          </a:xfrm>
          <a:prstGeom prst="rect">
            <a:avLst/>
          </a:prstGeom>
          <a:noFill/>
        </p:spPr>
        <p:txBody>
          <a:bodyPr wrap="none" lIns="124471" tIns="62248" rIns="124471" bIns="62248" rtlCol="0">
            <a:spAutoFit/>
          </a:bodyPr>
          <a:lstStyle/>
          <a:p>
            <a:pPr defTabSz="876711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 dirty="0">
              <a:latin typeface="Arial" charset="0"/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708625"/>
      </p:ext>
    </p:extLst>
  </p:cSld>
  <p:clrMapOvr>
    <a:masterClrMapping/>
  </p:clrMapOvr>
</p:sldLayout>
</file>

<file path=ppt/slideLayouts/slideLayout6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7475" y="1067933"/>
            <a:ext cx="11704321" cy="1635082"/>
          </a:xfrm>
        </p:spPr>
        <p:txBody>
          <a:bodyPr anchor="ctr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476415" y="2831040"/>
            <a:ext cx="5659496" cy="6012159"/>
          </a:xfrm>
          <a:ln>
            <a:noFill/>
          </a:ln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Chart Placeholder 6"/>
          <p:cNvSpPr>
            <a:spLocks noGrp="1"/>
          </p:cNvSpPr>
          <p:nvPr>
            <p:ph type="chart" sz="quarter" idx="12"/>
          </p:nvPr>
        </p:nvSpPr>
        <p:spPr>
          <a:xfrm>
            <a:off x="6497909" y="2818162"/>
            <a:ext cx="5682826" cy="6024202"/>
          </a:xfrm>
        </p:spPr>
        <p:txBody>
          <a:bodyPr/>
          <a:lstStyle/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27696173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 bwMode="auto">
          <a:xfrm>
            <a:off x="0" y="0"/>
            <a:ext cx="13004800" cy="9753600"/>
          </a:xfrm>
          <a:prstGeom prst="rect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2865" tIns="61507" rIns="122865" bIns="61507" numCol="1" rtlCol="0" anchor="t" anchorCtr="0" compatLnSpc="1">
            <a:prstTxWarp prst="textNoShape">
              <a:avLst/>
            </a:prstTxWarp>
          </a:bodyPr>
          <a:lstStyle/>
          <a:p>
            <a:pPr defTabSz="865892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 dirty="0">
              <a:latin typeface="Arial" charset="0"/>
              <a:ea typeface="ヒラギノ角ゴ Pro W3" charset="-128"/>
            </a:endParaRPr>
          </a:p>
        </p:txBody>
      </p:sp>
      <p:sp>
        <p:nvSpPr>
          <p:cNvPr id="6" name="Text Box 9"/>
          <p:cNvSpPr txBox="1">
            <a:spLocks noChangeArrowheads="1"/>
          </p:cNvSpPr>
          <p:nvPr userDrawn="1"/>
        </p:nvSpPr>
        <p:spPr bwMode="auto">
          <a:xfrm>
            <a:off x="520199" y="398432"/>
            <a:ext cx="4623929" cy="2829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22865" tIns="61507" rIns="122865" bIns="61507">
            <a:prstTxWarp prst="textNoShape">
              <a:avLst/>
            </a:prstTxWarp>
            <a:spAutoFit/>
          </a:bodyPr>
          <a:lstStyle/>
          <a:p>
            <a:pPr defTabSz="865892" eaLnBrk="0" fontAlgn="base">
              <a:spcBef>
                <a:spcPts val="327"/>
              </a:spcBef>
              <a:spcAft>
                <a:spcPct val="0"/>
              </a:spcAft>
              <a:defRPr/>
            </a:pPr>
            <a:r>
              <a:rPr lang="en-US" sz="1000" b="1" kern="1200" dirty="0">
                <a:solidFill>
                  <a:srgbClr val="FFFFFF"/>
                </a:solidFill>
                <a:latin typeface="Arial" charset="0"/>
                <a:ea typeface="ヒラギノ角ゴ Pro W3" charset="-128"/>
              </a:rPr>
              <a:t>COMMUNITY COLLEGE RESEARCH CENTER</a:t>
            </a:r>
            <a:endParaRPr lang="en-US" sz="1000" kern="1200" dirty="0">
              <a:solidFill>
                <a:srgbClr val="FFFFFF"/>
              </a:solidFill>
              <a:latin typeface="Arial" charset="0"/>
              <a:ea typeface="ヒラギノ角ゴ Pro W3" charset="-128"/>
            </a:endParaRPr>
          </a:p>
        </p:txBody>
      </p:sp>
      <p:sp>
        <p:nvSpPr>
          <p:cNvPr id="7" name="Rectangle 6"/>
          <p:cNvSpPr/>
          <p:nvPr userDrawn="1"/>
        </p:nvSpPr>
        <p:spPr bwMode="auto">
          <a:xfrm>
            <a:off x="650240" y="751389"/>
            <a:ext cx="11704320" cy="245646"/>
          </a:xfrm>
          <a:prstGeom prst="rect">
            <a:avLst/>
          </a:prstGeom>
          <a:solidFill>
            <a:srgbClr val="0065A4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2865" tIns="61507" rIns="122865" bIns="61507" numCol="1" rtlCol="0" anchor="t" anchorCtr="0" compatLnSpc="1">
            <a:prstTxWarp prst="textNoShape">
              <a:avLst/>
            </a:prstTxWarp>
          </a:bodyPr>
          <a:lstStyle/>
          <a:p>
            <a:pPr defTabSz="865892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>
              <a:latin typeface="Arial" charset="0"/>
              <a:ea typeface="ヒラギノ角ゴ Pro W3" charset="-12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392" y="2856990"/>
            <a:ext cx="11704320" cy="6364678"/>
          </a:xfrm>
        </p:spPr>
        <p:txBody>
          <a:bodyPr/>
          <a:lstStyle>
            <a:lvl1pPr>
              <a:buClr>
                <a:schemeClr val="accent4"/>
              </a:buClr>
              <a:defRPr>
                <a:solidFill>
                  <a:srgbClr val="FFFFFF"/>
                </a:solidFill>
              </a:defRPr>
            </a:lvl1pPr>
            <a:lvl2pPr>
              <a:buClr>
                <a:schemeClr val="accent4"/>
              </a:buClr>
              <a:defRPr>
                <a:solidFill>
                  <a:srgbClr val="FFFFFF"/>
                </a:solidFill>
              </a:defRPr>
            </a:lvl2pPr>
            <a:lvl3pPr>
              <a:buClr>
                <a:schemeClr val="accent4"/>
              </a:buClr>
              <a:defRPr>
                <a:solidFill>
                  <a:srgbClr val="FFFFFF"/>
                </a:solidFill>
              </a:defRPr>
            </a:lvl3pPr>
            <a:lvl4pPr>
              <a:buClr>
                <a:schemeClr val="accent4"/>
              </a:buClr>
              <a:defRPr>
                <a:solidFill>
                  <a:srgbClr val="FFFFFF"/>
                </a:solidFill>
              </a:defRPr>
            </a:lvl4pPr>
            <a:lvl5pPr>
              <a:buClr>
                <a:schemeClr val="accent4"/>
              </a:buCl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392" y="1083733"/>
            <a:ext cx="11704320" cy="1625600"/>
          </a:xfrm>
        </p:spPr>
        <p:txBody>
          <a:bodyPr anchor="ctr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465774677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1517234" y="1083738"/>
            <a:ext cx="11162453" cy="762903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549267777"/>
      </p:ext>
    </p:extLst>
  </p:cSld>
  <p:clrMapOvr>
    <a:masterClrMapping/>
  </p:clrMapOvr>
</p:sldLayout>
</file>

<file path=ppt/slideLayouts/slideLayout7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7" name="Chart Placeholder 6"/>
          <p:cNvSpPr>
            <a:spLocks noGrp="1"/>
          </p:cNvSpPr>
          <p:nvPr>
            <p:ph type="chart" sz="quarter" idx="12"/>
          </p:nvPr>
        </p:nvSpPr>
        <p:spPr>
          <a:xfrm>
            <a:off x="6497905" y="3131966"/>
            <a:ext cx="5682826" cy="5839367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6" name="Chart Placeholder 6"/>
          <p:cNvSpPr>
            <a:spLocks noGrp="1"/>
          </p:cNvSpPr>
          <p:nvPr>
            <p:ph type="chart" sz="quarter" idx="13"/>
          </p:nvPr>
        </p:nvSpPr>
        <p:spPr>
          <a:xfrm>
            <a:off x="476412" y="3131966"/>
            <a:ext cx="5682826" cy="5839367"/>
          </a:xfrm>
        </p:spPr>
        <p:txBody>
          <a:bodyPr/>
          <a:lstStyle/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945386081"/>
      </p:ext>
    </p:extLst>
  </p:cSld>
  <p:clrMapOvr>
    <a:masterClrMapping/>
  </p:clrMapOvr>
</p:sldLayout>
</file>

<file path=ppt/slideLayouts/slideLayout70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392" y="2856991"/>
            <a:ext cx="11704320" cy="636467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35717449"/>
      </p:ext>
    </p:extLst>
  </p:cSld>
  <p:clrMapOvr>
    <a:masterClrMapping/>
  </p:clrMapOvr>
</p:sldLayout>
</file>

<file path=ppt/slideLayouts/slideLayout70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50247" y="9040938"/>
            <a:ext cx="3034453" cy="519289"/>
          </a:xfrm>
          <a:prstGeom prst="rect">
            <a:avLst/>
          </a:prstGeom>
        </p:spPr>
        <p:txBody>
          <a:bodyPr lIns="126226" tIns="63114" rIns="126226" bIns="63114"/>
          <a:lstStyle/>
          <a:p>
            <a:pPr defTabSz="888219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>
              <a:latin typeface="Arial" charset="0"/>
              <a:ea typeface="ヒラギノ角ゴ Pro W3" charset="-128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443315" y="9040938"/>
            <a:ext cx="4118187" cy="519289"/>
          </a:xfrm>
          <a:prstGeom prst="rect">
            <a:avLst/>
          </a:prstGeom>
        </p:spPr>
        <p:txBody>
          <a:bodyPr lIns="126226" tIns="63114" rIns="126226" bIns="63114"/>
          <a:lstStyle/>
          <a:p>
            <a:pPr defTabSz="888219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>
              <a:latin typeface="Arial" charset="0"/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824234675"/>
      </p:ext>
    </p:extLst>
  </p:cSld>
  <p:clrMapOvr>
    <a:masterClrMapping/>
  </p:clrMapOvr>
</p:sldLayout>
</file>

<file path=ppt/slideLayouts/slideLayout70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392" y="5642012"/>
            <a:ext cx="11704320" cy="3067419"/>
          </a:xfrm>
        </p:spPr>
        <p:txBody>
          <a:bodyPr/>
          <a:lstStyle>
            <a:lvl1pPr marL="0" indent="0">
              <a:spcAft>
                <a:spcPts val="0"/>
              </a:spcAft>
              <a:buFontTx/>
              <a:buNone/>
              <a:tabLst>
                <a:tab pos="1246403" algn="l"/>
              </a:tabLst>
              <a:defRPr sz="2800" b="1"/>
            </a:lvl1pPr>
            <a:lvl2pPr marL="0" indent="0">
              <a:spcAft>
                <a:spcPts val="0"/>
              </a:spcAft>
              <a:buFontTx/>
              <a:buNone/>
              <a:tabLst>
                <a:tab pos="934653" algn="l"/>
              </a:tabLst>
              <a:defRPr sz="1400" b="1"/>
            </a:lvl2pPr>
            <a:lvl3pPr marL="1246403" indent="-1246403">
              <a:spcAft>
                <a:spcPts val="0"/>
              </a:spcAft>
              <a:buFontTx/>
              <a:buNone/>
              <a:tabLst/>
              <a:defRPr sz="1400" b="0"/>
            </a:lvl3pPr>
            <a:lvl4pPr marL="1246403" indent="-1246403">
              <a:spcAft>
                <a:spcPts val="0"/>
              </a:spcAft>
              <a:buFontTx/>
              <a:buNone/>
              <a:tabLst/>
              <a:defRPr sz="1400"/>
            </a:lvl4pPr>
            <a:lvl5pPr marL="1246403" indent="-1246403">
              <a:spcAft>
                <a:spcPts val="0"/>
              </a:spcAft>
              <a:buFontTx/>
              <a:buNone/>
              <a:tabLst/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392" y="2061358"/>
            <a:ext cx="11704320" cy="3564278"/>
          </a:xfrm>
        </p:spPr>
        <p:txBody>
          <a:bodyPr/>
          <a:lstStyle>
            <a:lvl1pPr>
              <a:defRPr sz="71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Rectangle 3"/>
          <p:cNvSpPr/>
          <p:nvPr userDrawn="1"/>
        </p:nvSpPr>
        <p:spPr bwMode="auto">
          <a:xfrm>
            <a:off x="216751" y="332349"/>
            <a:ext cx="12788053" cy="1127083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4444" tIns="62235" rIns="124444" bIns="62235" numCol="1" rtlCol="0" anchor="t" anchorCtr="0" compatLnSpc="1">
            <a:prstTxWarp prst="textNoShape">
              <a:avLst/>
            </a:prstTxWarp>
          </a:bodyPr>
          <a:lstStyle/>
          <a:p>
            <a:pPr defTabSz="876535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>
              <a:latin typeface="Arial" charset="0"/>
              <a:ea typeface="ヒラギノ角ゴ Pro W3" charset="-128"/>
            </a:endParaRPr>
          </a:p>
        </p:txBody>
      </p:sp>
      <p:sp>
        <p:nvSpPr>
          <p:cNvPr id="5" name="Rectangle 4"/>
          <p:cNvSpPr/>
          <p:nvPr userDrawn="1"/>
        </p:nvSpPr>
        <p:spPr bwMode="auto">
          <a:xfrm>
            <a:off x="650240" y="1589479"/>
            <a:ext cx="11704320" cy="245646"/>
          </a:xfrm>
          <a:prstGeom prst="rect">
            <a:avLst/>
          </a:prstGeom>
          <a:solidFill>
            <a:srgbClr val="14131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4444" tIns="62235" rIns="124444" bIns="62235" numCol="1" rtlCol="0" anchor="t" anchorCtr="0" compatLnSpc="1">
            <a:prstTxWarp prst="textNoShape">
              <a:avLst/>
            </a:prstTxWarp>
          </a:bodyPr>
          <a:lstStyle/>
          <a:p>
            <a:pPr defTabSz="876535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>
              <a:latin typeface="Arial" charset="0"/>
              <a:ea typeface="ヒラギノ角ゴ Pro W3" charset="-128"/>
            </a:endParaRPr>
          </a:p>
        </p:txBody>
      </p:sp>
      <p:sp>
        <p:nvSpPr>
          <p:cNvPr id="6" name="Subtitle 8"/>
          <p:cNvSpPr txBox="1">
            <a:spLocks/>
          </p:cNvSpPr>
          <p:nvPr userDrawn="1"/>
        </p:nvSpPr>
        <p:spPr bwMode="auto">
          <a:xfrm>
            <a:off x="10747022" y="1047135"/>
            <a:ext cx="1596700" cy="2256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24444" tIns="62235" rIns="124444" bIns="62235" numCol="1" anchor="t" anchorCtr="0" compatLnSpc="1">
            <a:prstTxWarp prst="textNoShape">
              <a:avLst/>
            </a:prstTxWarp>
          </a:bodyPr>
          <a:lstStyle/>
          <a:p>
            <a:pPr algn="r" defTabSz="876535" eaLnBrk="0" fontAlgn="base">
              <a:spcBef>
                <a:spcPct val="20000"/>
              </a:spcBef>
              <a:spcAft>
                <a:spcPts val="853"/>
              </a:spcAft>
              <a:buClr>
                <a:srgbClr val="A3B222"/>
              </a:buClr>
              <a:defRPr/>
            </a:pPr>
            <a:endParaRPr lang="en-US" b="1" dirty="0">
              <a:solidFill>
                <a:srgbClr val="0065A4"/>
              </a:solidFill>
              <a:latin typeface="Arial" charset="0"/>
              <a:ea typeface="ヒラギノ角ゴ Pro W3" charset="-128"/>
            </a:endParaRPr>
          </a:p>
        </p:txBody>
      </p:sp>
      <p:pic>
        <p:nvPicPr>
          <p:cNvPr id="7" name="Picture 6" descr="CCRC_Logo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17908" y="131151"/>
            <a:ext cx="4479430" cy="15118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1298364"/>
      </p:ext>
    </p:extLst>
  </p:cSld>
  <p:clrMapOvr>
    <a:masterClrMapping/>
  </p:clrMapOvr>
</p:sldLayout>
</file>

<file path=ppt/slideLayouts/slideLayout70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 bwMode="auto">
          <a:xfrm>
            <a:off x="0" y="0"/>
            <a:ext cx="13004800" cy="9753600"/>
          </a:xfrm>
          <a:prstGeom prst="rect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4444" tIns="62235" rIns="124444" bIns="62235" numCol="1" rtlCol="0" anchor="t" anchorCtr="0" compatLnSpc="1">
            <a:prstTxWarp prst="textNoShape">
              <a:avLst/>
            </a:prstTxWarp>
          </a:bodyPr>
          <a:lstStyle/>
          <a:p>
            <a:pPr defTabSz="876535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 dirty="0">
              <a:latin typeface="Arial" charset="0"/>
              <a:ea typeface="ヒラギノ角ゴ Pro W3" charset="-12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392" y="5642012"/>
            <a:ext cx="11704320" cy="3067419"/>
          </a:xfrm>
        </p:spPr>
        <p:txBody>
          <a:bodyPr/>
          <a:lstStyle>
            <a:lvl1pPr marL="0" indent="0">
              <a:spcAft>
                <a:spcPts val="0"/>
              </a:spcAft>
              <a:buFontTx/>
              <a:buNone/>
              <a:tabLst>
                <a:tab pos="1246403" algn="l"/>
              </a:tabLst>
              <a:defRPr sz="2800" b="1">
                <a:solidFill>
                  <a:srgbClr val="FFFFFF"/>
                </a:solidFill>
              </a:defRPr>
            </a:lvl1pPr>
            <a:lvl2pPr marL="0" indent="0">
              <a:spcAft>
                <a:spcPts val="0"/>
              </a:spcAft>
              <a:buFontTx/>
              <a:buNone/>
              <a:tabLst>
                <a:tab pos="934653" algn="l"/>
              </a:tabLst>
              <a:defRPr sz="1400" b="1">
                <a:solidFill>
                  <a:srgbClr val="FFFFFF"/>
                </a:solidFill>
              </a:defRPr>
            </a:lvl2pPr>
            <a:lvl3pPr marL="1246403" indent="-1246403">
              <a:spcAft>
                <a:spcPts val="0"/>
              </a:spcAft>
              <a:buFontTx/>
              <a:buNone/>
              <a:tabLst/>
              <a:defRPr sz="1400" b="0">
                <a:solidFill>
                  <a:srgbClr val="FFFFFF"/>
                </a:solidFill>
              </a:defRPr>
            </a:lvl3pPr>
            <a:lvl4pPr marL="1246403" indent="-1246403">
              <a:spcAft>
                <a:spcPts val="0"/>
              </a:spcAft>
              <a:buFontTx/>
              <a:buNone/>
              <a:tabLst/>
              <a:defRPr sz="1400">
                <a:solidFill>
                  <a:srgbClr val="FFFFFF"/>
                </a:solidFill>
              </a:defRPr>
            </a:lvl4pPr>
            <a:lvl5pPr marL="1246403" indent="-1246403">
              <a:spcAft>
                <a:spcPts val="0"/>
              </a:spcAft>
              <a:buFontTx/>
              <a:buNone/>
              <a:tabLst/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392" y="2061358"/>
            <a:ext cx="11704320" cy="3564278"/>
          </a:xfrm>
        </p:spPr>
        <p:txBody>
          <a:bodyPr/>
          <a:lstStyle>
            <a:lvl1pPr>
              <a:defRPr sz="71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Rectangle 7"/>
          <p:cNvSpPr/>
          <p:nvPr userDrawn="1"/>
        </p:nvSpPr>
        <p:spPr bwMode="auto">
          <a:xfrm>
            <a:off x="650240" y="1589479"/>
            <a:ext cx="11704320" cy="245646"/>
          </a:xfrm>
          <a:prstGeom prst="rect">
            <a:avLst/>
          </a:prstGeom>
          <a:solidFill>
            <a:srgbClr val="A3B22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4444" tIns="62235" rIns="124444" bIns="62235" numCol="1" rtlCol="0" anchor="t" anchorCtr="0" compatLnSpc="1">
            <a:prstTxWarp prst="textNoShape">
              <a:avLst/>
            </a:prstTxWarp>
          </a:bodyPr>
          <a:lstStyle/>
          <a:p>
            <a:pPr defTabSz="876535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 dirty="0">
              <a:latin typeface="Arial" charset="0"/>
              <a:ea typeface="ヒラギノ角ゴ Pro W3" charset="-128"/>
            </a:endParaRPr>
          </a:p>
        </p:txBody>
      </p:sp>
      <p:sp>
        <p:nvSpPr>
          <p:cNvPr id="9" name="Subtitle 8"/>
          <p:cNvSpPr txBox="1">
            <a:spLocks/>
          </p:cNvSpPr>
          <p:nvPr userDrawn="1"/>
        </p:nvSpPr>
        <p:spPr bwMode="auto">
          <a:xfrm>
            <a:off x="10747022" y="1047135"/>
            <a:ext cx="1596700" cy="2256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24444" tIns="62235" rIns="124444" bIns="62235" numCol="1" anchor="t" anchorCtr="0" compatLnSpc="1">
            <a:prstTxWarp prst="textNoShape">
              <a:avLst/>
            </a:prstTxWarp>
          </a:bodyPr>
          <a:lstStyle/>
          <a:p>
            <a:pPr algn="r" defTabSz="876535" eaLnBrk="0" fontAlgn="base">
              <a:spcBef>
                <a:spcPct val="20000"/>
              </a:spcBef>
              <a:spcAft>
                <a:spcPts val="853"/>
              </a:spcAft>
              <a:buClr>
                <a:srgbClr val="A3B222"/>
              </a:buClr>
              <a:defRPr/>
            </a:pPr>
            <a:endParaRPr lang="en-US" b="1" dirty="0">
              <a:solidFill>
                <a:srgbClr val="FFFFFF"/>
              </a:solidFill>
              <a:latin typeface="Arial" charset="0"/>
              <a:ea typeface="ヒラギノ角ゴ Pro W3" charset="-128"/>
            </a:endParaRPr>
          </a:p>
        </p:txBody>
      </p:sp>
      <p:pic>
        <p:nvPicPr>
          <p:cNvPr id="10" name="Picture 9" descr="CCRC_logo_reverse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17898" y="130049"/>
            <a:ext cx="4473651" cy="1509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0896532"/>
      </p:ext>
    </p:extLst>
  </p:cSld>
  <p:clrMapOvr>
    <a:masterClrMapping/>
  </p:clrMapOvr>
</p:sldLayout>
</file>

<file path=ppt/slideLayouts/slideLayout7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 bwMode="auto">
          <a:xfrm>
            <a:off x="0" y="0"/>
            <a:ext cx="13004800" cy="9753600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4444" tIns="62235" rIns="124444" bIns="62235" numCol="1" rtlCol="0" anchor="t" anchorCtr="0" compatLnSpc="1">
            <a:prstTxWarp prst="textNoShape">
              <a:avLst/>
            </a:prstTxWarp>
          </a:bodyPr>
          <a:lstStyle/>
          <a:p>
            <a:pPr defTabSz="876535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 dirty="0">
              <a:latin typeface="Arial" charset="0"/>
              <a:ea typeface="ヒラギノ角ゴ Pro W3" charset="-128"/>
            </a:endParaRPr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76392" y="1067934"/>
            <a:ext cx="11704320" cy="5477370"/>
          </a:xfrm>
        </p:spPr>
        <p:txBody>
          <a:bodyPr anchor="t"/>
          <a:lstStyle>
            <a:lvl1pPr>
              <a:spcBef>
                <a:spcPts val="0"/>
              </a:spcBef>
              <a:defRPr sz="8500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76398" y="6546482"/>
            <a:ext cx="7610216" cy="1250809"/>
          </a:xfrm>
        </p:spPr>
        <p:txBody>
          <a:bodyPr/>
          <a:lstStyle>
            <a:lvl1pPr marL="0" indent="0">
              <a:spcAft>
                <a:spcPts val="853"/>
              </a:spcAft>
              <a:buFontTx/>
              <a:buNone/>
              <a:defRPr sz="2800" b="1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8" name="Text Box 9"/>
          <p:cNvSpPr txBox="1">
            <a:spLocks noChangeArrowheads="1"/>
          </p:cNvSpPr>
          <p:nvPr userDrawn="1"/>
        </p:nvSpPr>
        <p:spPr bwMode="auto">
          <a:xfrm>
            <a:off x="8351982" y="413419"/>
            <a:ext cx="4132638" cy="2804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24444" tIns="62235" rIns="124444" bIns="62235">
            <a:prstTxWarp prst="textNoShape">
              <a:avLst/>
            </a:prstTxWarp>
            <a:spAutoFit/>
          </a:bodyPr>
          <a:lstStyle/>
          <a:p>
            <a:pPr algn="r" defTabSz="876535" eaLnBrk="0" fontAlgn="base">
              <a:spcBef>
                <a:spcPts val="327"/>
              </a:spcBef>
              <a:spcAft>
                <a:spcPct val="0"/>
              </a:spcAft>
              <a:defRPr/>
            </a:pPr>
            <a:r>
              <a:rPr lang="en-US" sz="1000" b="1" kern="1200" dirty="0">
                <a:latin typeface="Arial" charset="0"/>
                <a:ea typeface="ヒラギノ角ゴ Pro W3" charset="-128"/>
              </a:rPr>
              <a:t>PRESENTATION TITLE IN HEADER / MONTH XX, 2012</a:t>
            </a:r>
            <a:endParaRPr lang="en-US" sz="1000" kern="1200" dirty="0">
              <a:latin typeface="Arial" charset="0"/>
              <a:ea typeface="ヒラギノ角ゴ Pro W3" charset="-128"/>
            </a:endParaRPr>
          </a:p>
        </p:txBody>
      </p:sp>
      <p:sp>
        <p:nvSpPr>
          <p:cNvPr id="9" name="Text Box 9"/>
          <p:cNvSpPr txBox="1">
            <a:spLocks noChangeArrowheads="1"/>
          </p:cNvSpPr>
          <p:nvPr userDrawn="1"/>
        </p:nvSpPr>
        <p:spPr bwMode="auto">
          <a:xfrm>
            <a:off x="520199" y="398965"/>
            <a:ext cx="4623929" cy="2804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24444" tIns="62235" rIns="124444" bIns="62235">
            <a:prstTxWarp prst="textNoShape">
              <a:avLst/>
            </a:prstTxWarp>
            <a:spAutoFit/>
          </a:bodyPr>
          <a:lstStyle/>
          <a:p>
            <a:pPr defTabSz="876535" eaLnBrk="0" fontAlgn="base">
              <a:spcBef>
                <a:spcPts val="327"/>
              </a:spcBef>
              <a:spcAft>
                <a:spcPct val="0"/>
              </a:spcAft>
              <a:defRPr/>
            </a:pPr>
            <a:r>
              <a:rPr lang="en-US" sz="1000" b="1" kern="1200" dirty="0">
                <a:latin typeface="Arial" charset="0"/>
                <a:ea typeface="ヒラギノ角ゴ Pro W3" charset="-128"/>
              </a:rPr>
              <a:t>COMMUNITY COLLEGE RESEARCH CENTER</a:t>
            </a:r>
            <a:endParaRPr lang="en-US" sz="1000" kern="1200" dirty="0">
              <a:latin typeface="Arial" charset="0"/>
              <a:ea typeface="ヒラギノ角ゴ Pro W3" charset="-128"/>
            </a:endParaRPr>
          </a:p>
        </p:txBody>
      </p:sp>
      <p:sp>
        <p:nvSpPr>
          <p:cNvPr id="10" name="Rectangle 9"/>
          <p:cNvSpPr/>
          <p:nvPr userDrawn="1"/>
        </p:nvSpPr>
        <p:spPr bwMode="auto">
          <a:xfrm>
            <a:off x="650240" y="751393"/>
            <a:ext cx="11704320" cy="245646"/>
          </a:xfrm>
          <a:prstGeom prst="rect">
            <a:avLst/>
          </a:prstGeom>
          <a:solidFill>
            <a:srgbClr val="14131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4444" tIns="62235" rIns="124444" bIns="62235" numCol="1" rtlCol="0" anchor="t" anchorCtr="0" compatLnSpc="1">
            <a:prstTxWarp prst="textNoShape">
              <a:avLst/>
            </a:prstTxWarp>
          </a:bodyPr>
          <a:lstStyle/>
          <a:p>
            <a:pPr defTabSz="876535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>
              <a:latin typeface="Arial" charset="0"/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602529556"/>
      </p:ext>
    </p:extLst>
  </p:cSld>
  <p:clrMapOvr>
    <a:masterClrMapping/>
  </p:clrMapOvr>
</p:sldLayout>
</file>

<file path=ppt/slideLayouts/slideLayout70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76392" y="1068973"/>
            <a:ext cx="11704320" cy="5477369"/>
          </a:xfrm>
        </p:spPr>
        <p:txBody>
          <a:bodyPr anchor="t"/>
          <a:lstStyle>
            <a:lvl1pPr>
              <a:spcBef>
                <a:spcPts val="0"/>
              </a:spcBef>
              <a:defRPr sz="8500">
                <a:solidFill>
                  <a:srgbClr val="141313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76398" y="6546482"/>
            <a:ext cx="7610216" cy="1250809"/>
          </a:xfrm>
        </p:spPr>
        <p:txBody>
          <a:bodyPr/>
          <a:lstStyle>
            <a:lvl1pPr marL="0" indent="0">
              <a:spcAft>
                <a:spcPts val="853"/>
              </a:spcAft>
              <a:buFontTx/>
              <a:buNone/>
              <a:defRPr sz="2800" b="1">
                <a:solidFill>
                  <a:srgbClr val="141313"/>
                </a:solidFill>
              </a:defRPr>
            </a:lvl1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8" name="Text Box 9"/>
          <p:cNvSpPr txBox="1">
            <a:spLocks noChangeArrowheads="1"/>
          </p:cNvSpPr>
          <p:nvPr userDrawn="1"/>
        </p:nvSpPr>
        <p:spPr bwMode="auto">
          <a:xfrm>
            <a:off x="8351982" y="413419"/>
            <a:ext cx="4132638" cy="2804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24444" tIns="62235" rIns="124444" bIns="62235">
            <a:prstTxWarp prst="textNoShape">
              <a:avLst/>
            </a:prstTxWarp>
            <a:spAutoFit/>
          </a:bodyPr>
          <a:lstStyle/>
          <a:p>
            <a:pPr algn="r" defTabSz="876535" eaLnBrk="0" fontAlgn="base">
              <a:spcBef>
                <a:spcPts val="327"/>
              </a:spcBef>
              <a:spcAft>
                <a:spcPct val="0"/>
              </a:spcAft>
              <a:defRPr/>
            </a:pPr>
            <a:r>
              <a:rPr lang="en-US" sz="1000" b="1" kern="1200" dirty="0">
                <a:solidFill>
                  <a:srgbClr val="00539B"/>
                </a:solidFill>
                <a:latin typeface="Arial" charset="0"/>
                <a:ea typeface="ヒラギノ角ゴ Pro W3" charset="-128"/>
              </a:rPr>
              <a:t>Complete College America GPS Meeting/ August 29, 2012</a:t>
            </a:r>
            <a:endParaRPr lang="en-US" sz="1000" kern="1200" dirty="0">
              <a:solidFill>
                <a:srgbClr val="00539B"/>
              </a:solidFill>
              <a:latin typeface="Arial" charset="0"/>
              <a:ea typeface="ヒラギノ角ゴ Pro W3" charset="-128"/>
            </a:endParaRPr>
          </a:p>
        </p:txBody>
      </p:sp>
      <p:sp>
        <p:nvSpPr>
          <p:cNvPr id="9" name="Text Box 9"/>
          <p:cNvSpPr txBox="1">
            <a:spLocks noChangeArrowheads="1"/>
          </p:cNvSpPr>
          <p:nvPr userDrawn="1"/>
        </p:nvSpPr>
        <p:spPr bwMode="auto">
          <a:xfrm>
            <a:off x="520199" y="398965"/>
            <a:ext cx="4623929" cy="2804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24444" tIns="62235" rIns="124444" bIns="62235">
            <a:prstTxWarp prst="textNoShape">
              <a:avLst/>
            </a:prstTxWarp>
            <a:spAutoFit/>
          </a:bodyPr>
          <a:lstStyle/>
          <a:p>
            <a:pPr defTabSz="876535" eaLnBrk="0" fontAlgn="base">
              <a:spcBef>
                <a:spcPts val="327"/>
              </a:spcBef>
              <a:spcAft>
                <a:spcPct val="0"/>
              </a:spcAft>
              <a:defRPr/>
            </a:pPr>
            <a:r>
              <a:rPr lang="en-US" sz="1000" b="1" kern="1200" dirty="0">
                <a:solidFill>
                  <a:srgbClr val="00539B"/>
                </a:solidFill>
                <a:latin typeface="Arial" charset="0"/>
                <a:ea typeface="ヒラギノ角ゴ Pro W3" charset="-128"/>
              </a:rPr>
              <a:t>COMMUNITY COLLEGE RESEARCH CENTER</a:t>
            </a:r>
            <a:endParaRPr lang="en-US" sz="1000" kern="1200" dirty="0">
              <a:solidFill>
                <a:srgbClr val="00539B"/>
              </a:solidFill>
              <a:latin typeface="Arial" charset="0"/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66500096"/>
      </p:ext>
    </p:extLst>
  </p:cSld>
  <p:clrMapOvr>
    <a:masterClrMapping/>
  </p:clrMapOvr>
</p:sldLayout>
</file>

<file path=ppt/slideLayouts/slideLayout70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392" y="2856991"/>
            <a:ext cx="11704320" cy="636467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392" y="1083733"/>
            <a:ext cx="11704320" cy="1625600"/>
          </a:xfrm>
        </p:spPr>
        <p:txBody>
          <a:bodyPr anchor="ctr"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896497030"/>
      </p:ext>
    </p:extLst>
  </p:cSld>
  <p:clrMapOvr>
    <a:masterClrMapping/>
  </p:clrMapOvr>
</p:sldLayout>
</file>

<file path=ppt/slideLayouts/slideLayout7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7481" y="1083733"/>
            <a:ext cx="11704321" cy="1625600"/>
          </a:xfrm>
        </p:spPr>
        <p:txBody>
          <a:bodyPr anchor="ctr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476415" y="2848574"/>
            <a:ext cx="5659496" cy="6431959"/>
          </a:xfrm>
          <a:ln>
            <a:noFill/>
          </a:ln>
        </p:spPr>
        <p:txBody>
          <a:bodyPr/>
          <a:lstStyle>
            <a:lvl1pPr>
              <a:spcBef>
                <a:spcPts val="614"/>
              </a:spcBef>
              <a:defRPr/>
            </a:lvl1pPr>
            <a:lvl2pPr>
              <a:spcBef>
                <a:spcPts val="614"/>
              </a:spcBef>
              <a:defRPr/>
            </a:lvl2pPr>
            <a:lvl3pPr>
              <a:spcBef>
                <a:spcPts val="614"/>
              </a:spcBef>
              <a:defRPr/>
            </a:lvl3pPr>
            <a:lvl4pPr>
              <a:spcBef>
                <a:spcPts val="614"/>
              </a:spcBef>
              <a:defRPr/>
            </a:lvl4pPr>
            <a:lvl5pPr>
              <a:spcBef>
                <a:spcPts val="614"/>
              </a:spcBef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6521239" y="2848574"/>
            <a:ext cx="5659496" cy="6431959"/>
          </a:xfrm>
          <a:ln>
            <a:noFill/>
          </a:ln>
        </p:spPr>
        <p:txBody>
          <a:bodyPr/>
          <a:lstStyle>
            <a:lvl1pPr>
              <a:spcBef>
                <a:spcPts val="614"/>
              </a:spcBef>
              <a:defRPr/>
            </a:lvl1pPr>
            <a:lvl2pPr>
              <a:spcBef>
                <a:spcPts val="614"/>
              </a:spcBef>
              <a:defRPr/>
            </a:lvl2pPr>
            <a:lvl3pPr>
              <a:spcBef>
                <a:spcPts val="614"/>
              </a:spcBef>
              <a:defRPr/>
            </a:lvl3pPr>
            <a:lvl4pPr>
              <a:spcBef>
                <a:spcPts val="614"/>
              </a:spcBef>
              <a:defRPr/>
            </a:lvl4pPr>
            <a:lvl5pPr>
              <a:spcBef>
                <a:spcPts val="614"/>
              </a:spcBef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069591618"/>
      </p:ext>
    </p:extLst>
  </p:cSld>
  <p:clrMapOvr>
    <a:masterClrMapping/>
  </p:clrMapOvr>
</p:sldLayout>
</file>

<file path=ppt/slideLayouts/slideLayout7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 bwMode="auto">
          <a:xfrm>
            <a:off x="476409" y="3384415"/>
            <a:ext cx="5660250" cy="5449375"/>
          </a:xfrm>
          <a:prstGeom prst="rect">
            <a:avLst/>
          </a:prstGeom>
          <a:noFill/>
          <a:ln w="3175" cap="flat" cmpd="sng" algn="ctr">
            <a:solidFill>
              <a:srgbClr val="14131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124444" tIns="62235" rIns="124444" bIns="62235">
            <a:prstTxWarp prst="textNoShape">
              <a:avLst/>
            </a:prstTxWarp>
          </a:bodyPr>
          <a:lstStyle/>
          <a:p>
            <a:pPr defTabSz="876535" eaLnBrk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3400" kern="1200">
              <a:latin typeface="Arial" charset="0"/>
              <a:ea typeface="ヒラギノ角ゴ Pro W3" charset="-128"/>
            </a:endParaRPr>
          </a:p>
        </p:txBody>
      </p:sp>
      <p:sp>
        <p:nvSpPr>
          <p:cNvPr id="10" name="Rectangle 9"/>
          <p:cNvSpPr/>
          <p:nvPr userDrawn="1"/>
        </p:nvSpPr>
        <p:spPr bwMode="auto">
          <a:xfrm>
            <a:off x="6520467" y="3006720"/>
            <a:ext cx="5660248" cy="5827327"/>
          </a:xfrm>
          <a:prstGeom prst="rect">
            <a:avLst/>
          </a:prstGeom>
          <a:noFill/>
          <a:ln w="3175" cap="flat" cmpd="sng" algn="ctr">
            <a:solidFill>
              <a:srgbClr val="14131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124444" tIns="62235" rIns="124444" bIns="62235">
            <a:prstTxWarp prst="textNoShape">
              <a:avLst/>
            </a:prstTxWarp>
          </a:bodyPr>
          <a:lstStyle/>
          <a:p>
            <a:pPr defTabSz="876535" eaLnBrk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3400" kern="1200">
              <a:latin typeface="Arial" charset="0"/>
              <a:ea typeface="ヒラギノ角ゴ Pro W3" charset="-128"/>
            </a:endParaRP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6521239" y="3435139"/>
            <a:ext cx="5659496" cy="5396841"/>
          </a:xfrm>
          <a:ln>
            <a:noFill/>
          </a:ln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7552" y="1083733"/>
            <a:ext cx="11718771" cy="1625600"/>
          </a:xfrm>
        </p:spPr>
        <p:txBody>
          <a:bodyPr anchor="ctr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476415" y="3435141"/>
            <a:ext cx="5659496" cy="5411292"/>
          </a:xfrm>
          <a:ln>
            <a:noFill/>
          </a:ln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476415" y="3006462"/>
            <a:ext cx="5659496" cy="435752"/>
          </a:xfrm>
          <a:solidFill>
            <a:schemeClr val="accent1"/>
          </a:solidFill>
          <a:ln>
            <a:noFill/>
          </a:ln>
        </p:spPr>
        <p:txBody>
          <a:bodyPr anchor="ctr"/>
          <a:lstStyle>
            <a:lvl1pPr marL="387424" indent="-151634" algn="l">
              <a:buFontTx/>
              <a:buNone/>
              <a:defRPr sz="17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2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6521239" y="3006462"/>
            <a:ext cx="5659496" cy="435752"/>
          </a:xfrm>
          <a:solidFill>
            <a:schemeClr val="accent1"/>
          </a:solidFill>
          <a:ln>
            <a:noFill/>
          </a:ln>
        </p:spPr>
        <p:txBody>
          <a:bodyPr anchor="ctr"/>
          <a:lstStyle>
            <a:lvl1pPr marL="471758" indent="-320056" algn="l">
              <a:buFontTx/>
              <a:buNone/>
              <a:defRPr sz="17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3048736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94080" y="9041633"/>
            <a:ext cx="2926080" cy="519289"/>
          </a:xfrm>
          <a:prstGeom prst="rect">
            <a:avLst/>
          </a:prstGeom>
        </p:spPr>
        <p:txBody>
          <a:bodyPr lIns="122986" tIns="61561" rIns="122986" bIns="61561"/>
          <a:lstStyle/>
          <a:p>
            <a:pPr defTabSz="867168" eaLnBrk="0" fontAlgn="base">
              <a:spcBef>
                <a:spcPct val="0"/>
              </a:spcBef>
              <a:spcAft>
                <a:spcPct val="0"/>
              </a:spcAft>
            </a:pPr>
            <a:fld id="{78F1F18D-5920-45BF-BBBF-F733E095AF34}" type="datetime1">
              <a:rPr lang="en-US" sz="3400" kern="1200" smtClean="0">
                <a:solidFill>
                  <a:prstClr val="black">
                    <a:tint val="75000"/>
                  </a:prstClr>
                </a:solidFill>
                <a:latin typeface="Arial" charset="0"/>
                <a:ea typeface="ヒラギノ角ゴ Pro W3" charset="-128"/>
              </a:rPr>
              <a:pPr defTabSz="867168" eaLnBrk="0" fontAlgn="base">
                <a:spcBef>
                  <a:spcPct val="0"/>
                </a:spcBef>
                <a:spcAft>
                  <a:spcPct val="0"/>
                </a:spcAft>
              </a:pPr>
              <a:t>3/19/18</a:t>
            </a:fld>
            <a:endParaRPr lang="en-US" sz="3400" kern="1200">
              <a:solidFill>
                <a:prstClr val="black">
                  <a:tint val="75000"/>
                </a:prstClr>
              </a:solidFill>
              <a:latin typeface="Arial" charset="0"/>
              <a:ea typeface="ヒラギノ角ゴ Pro W3" charset="-128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307840" y="9041633"/>
            <a:ext cx="4389120" cy="519289"/>
          </a:xfrm>
          <a:prstGeom prst="rect">
            <a:avLst/>
          </a:prstGeom>
        </p:spPr>
        <p:txBody>
          <a:bodyPr lIns="122986" tIns="61561" rIns="122986" bIns="61561"/>
          <a:lstStyle/>
          <a:p>
            <a:pPr defTabSz="867168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>
              <a:solidFill>
                <a:prstClr val="black">
                  <a:tint val="75000"/>
                </a:prstClr>
              </a:solidFill>
              <a:latin typeface="Arial" charset="0"/>
              <a:ea typeface="ヒラギノ角ゴ Pro W3" charset="-128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9184640" y="9041633"/>
            <a:ext cx="2926080" cy="519289"/>
          </a:xfrm>
          <a:prstGeom prst="rect">
            <a:avLst/>
          </a:prstGeom>
        </p:spPr>
        <p:txBody>
          <a:bodyPr lIns="122986" tIns="61561" rIns="122986" bIns="61561"/>
          <a:lstStyle/>
          <a:p>
            <a:pPr defTabSz="867168" eaLnBrk="0" fontAlgn="base">
              <a:spcBef>
                <a:spcPct val="0"/>
              </a:spcBef>
              <a:spcAft>
                <a:spcPct val="0"/>
              </a:spcAft>
            </a:pPr>
            <a:fld id="{07F92A1F-C262-492F-8713-C803F59D72B2}" type="slidenum">
              <a:rPr lang="en-US" sz="3400" kern="1200" smtClean="0">
                <a:solidFill>
                  <a:prstClr val="black">
                    <a:tint val="75000"/>
                  </a:prstClr>
                </a:solidFill>
                <a:latin typeface="Arial" charset="0"/>
                <a:ea typeface="ヒラギノ角ゴ Pro W3" charset="-128"/>
              </a:rPr>
              <a:pPr defTabSz="867168" eaLnBrk="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sz="3400" kern="1200">
              <a:solidFill>
                <a:prstClr val="black">
                  <a:tint val="75000"/>
                </a:prstClr>
              </a:solidFill>
              <a:latin typeface="Arial" charset="0"/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453150690"/>
      </p:ext>
    </p:extLst>
  </p:cSld>
  <p:clrMapOvr>
    <a:masterClrMapping/>
  </p:clrMapOvr>
</p:sldLayout>
</file>

<file path=ppt/slideLayouts/slideLayout7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399" y="1083738"/>
            <a:ext cx="11697095" cy="1635082"/>
          </a:xfrm>
        </p:spPr>
        <p:txBody>
          <a:bodyPr anchor="ctr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Box 2"/>
          <p:cNvSpPr txBox="1"/>
          <p:nvPr userDrawn="1"/>
        </p:nvSpPr>
        <p:spPr>
          <a:xfrm>
            <a:off x="897080" y="4421843"/>
            <a:ext cx="253191" cy="649781"/>
          </a:xfrm>
          <a:prstGeom prst="rect">
            <a:avLst/>
          </a:prstGeom>
          <a:noFill/>
        </p:spPr>
        <p:txBody>
          <a:bodyPr wrap="none" lIns="124444" tIns="62235" rIns="124444" bIns="62235" rtlCol="0">
            <a:spAutoFit/>
          </a:bodyPr>
          <a:lstStyle/>
          <a:p>
            <a:pPr defTabSz="876535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 dirty="0">
              <a:latin typeface="Arial" charset="0"/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008490761"/>
      </p:ext>
    </p:extLst>
  </p:cSld>
  <p:clrMapOvr>
    <a:masterClrMapping/>
  </p:clrMapOvr>
</p:sldLayout>
</file>

<file path=ppt/slideLayouts/slideLayout7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7481" y="1067933"/>
            <a:ext cx="11704321" cy="1635082"/>
          </a:xfrm>
        </p:spPr>
        <p:txBody>
          <a:bodyPr anchor="ctr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476415" y="2831040"/>
            <a:ext cx="5659496" cy="6012159"/>
          </a:xfrm>
          <a:ln>
            <a:noFill/>
          </a:ln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Chart Placeholder 6"/>
          <p:cNvSpPr>
            <a:spLocks noGrp="1"/>
          </p:cNvSpPr>
          <p:nvPr>
            <p:ph type="chart" sz="quarter" idx="12"/>
          </p:nvPr>
        </p:nvSpPr>
        <p:spPr>
          <a:xfrm>
            <a:off x="6497909" y="2818162"/>
            <a:ext cx="5682826" cy="6024202"/>
          </a:xfrm>
        </p:spPr>
        <p:txBody>
          <a:bodyPr/>
          <a:lstStyle/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2864487768"/>
      </p:ext>
    </p:extLst>
  </p:cSld>
  <p:clrMapOvr>
    <a:masterClrMapping/>
  </p:clrMapOvr>
</p:sldLayout>
</file>

<file path=ppt/slideLayouts/slideLayout7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7" name="Chart Placeholder 6"/>
          <p:cNvSpPr>
            <a:spLocks noGrp="1"/>
          </p:cNvSpPr>
          <p:nvPr>
            <p:ph type="chart" sz="quarter" idx="12"/>
          </p:nvPr>
        </p:nvSpPr>
        <p:spPr>
          <a:xfrm>
            <a:off x="6497905" y="3131972"/>
            <a:ext cx="5682826" cy="5839367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6" name="Chart Placeholder 6"/>
          <p:cNvSpPr>
            <a:spLocks noGrp="1"/>
          </p:cNvSpPr>
          <p:nvPr>
            <p:ph type="chart" sz="quarter" idx="13"/>
          </p:nvPr>
        </p:nvSpPr>
        <p:spPr>
          <a:xfrm>
            <a:off x="476412" y="3131972"/>
            <a:ext cx="5682826" cy="5839367"/>
          </a:xfrm>
        </p:spPr>
        <p:txBody>
          <a:bodyPr/>
          <a:lstStyle/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1111403904"/>
      </p:ext>
    </p:extLst>
  </p:cSld>
  <p:clrMapOvr>
    <a:masterClrMapping/>
  </p:clrMapOvr>
</p:sldLayout>
</file>

<file path=ppt/slideLayouts/slideLayout7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392" y="2856991"/>
            <a:ext cx="11704320" cy="636467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661709376"/>
      </p:ext>
    </p:extLst>
  </p:cSld>
  <p:clrMapOvr>
    <a:masterClrMapping/>
  </p:clrMapOvr>
</p:sldLayout>
</file>

<file path=ppt/slideLayouts/slideLayout7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50247" y="9040944"/>
            <a:ext cx="3034453" cy="519289"/>
          </a:xfrm>
          <a:prstGeom prst="rect">
            <a:avLst/>
          </a:prstGeom>
        </p:spPr>
        <p:txBody>
          <a:bodyPr lIns="126199" tIns="63100" rIns="126199" bIns="63100"/>
          <a:lstStyle/>
          <a:p>
            <a:pPr defTabSz="888039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>
              <a:latin typeface="Arial" charset="0"/>
              <a:ea typeface="ヒラギノ角ゴ Pro W3" charset="-128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443315" y="9040944"/>
            <a:ext cx="4118187" cy="519289"/>
          </a:xfrm>
          <a:prstGeom prst="rect">
            <a:avLst/>
          </a:prstGeom>
        </p:spPr>
        <p:txBody>
          <a:bodyPr lIns="126199" tIns="63100" rIns="126199" bIns="63100"/>
          <a:lstStyle/>
          <a:p>
            <a:pPr defTabSz="888039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>
              <a:latin typeface="Arial" charset="0"/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034788606"/>
      </p:ext>
    </p:extLst>
  </p:cSld>
  <p:clrMapOvr>
    <a:masterClrMapping/>
  </p:clrMapOvr>
</p:sldLayout>
</file>

<file path=ppt/slideLayouts/slideLayout7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5360" y="3029940"/>
            <a:ext cx="11054080" cy="209070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0720" y="5527041"/>
            <a:ext cx="9103360" cy="2492587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439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879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9319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5759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2200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8639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5079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1519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077198-A39C-854A-8ED7-68665173158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3/19/18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B059E8-A565-A742-AF4F-C84D19DD40D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2589995"/>
      </p:ext>
    </p:extLst>
  </p:cSld>
  <p:clrMapOvr>
    <a:masterClrMapping/>
  </p:clrMapOvr>
</p:sldLayout>
</file>

<file path=ppt/slideLayouts/slideLayout7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077198-A39C-854A-8ED7-68665173158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3/19/18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B059E8-A565-A742-AF4F-C84D19DD40D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2506609"/>
      </p:ext>
    </p:extLst>
  </p:cSld>
  <p:clrMapOvr>
    <a:masterClrMapping/>
  </p:clrMapOvr>
</p:sldLayout>
</file>

<file path=ppt/slideLayouts/slideLayout7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290" y="6267849"/>
            <a:ext cx="11054080" cy="1937173"/>
          </a:xfrm>
        </p:spPr>
        <p:txBody>
          <a:bodyPr anchor="t"/>
          <a:lstStyle>
            <a:lvl1pPr algn="l">
              <a:defRPr sz="57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290" y="4134160"/>
            <a:ext cx="11054080" cy="2133599"/>
          </a:xfrm>
        </p:spPr>
        <p:txBody>
          <a:bodyPr anchor="b"/>
          <a:lstStyle>
            <a:lvl1pPr marL="0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1pPr>
            <a:lvl2pPr marL="643978" indent="0">
              <a:buNone/>
              <a:defRPr sz="2600">
                <a:solidFill>
                  <a:schemeClr val="tx1">
                    <a:tint val="75000"/>
                  </a:schemeClr>
                </a:solidFill>
              </a:defRPr>
            </a:lvl2pPr>
            <a:lvl3pPr marL="1287954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3pPr>
            <a:lvl4pPr marL="1931992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4pPr>
            <a:lvl5pPr marL="257598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5pPr>
            <a:lvl6pPr marL="3220022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6pPr>
            <a:lvl7pPr marL="3863971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7pPr>
            <a:lvl8pPr marL="450796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8pPr>
            <a:lvl9pPr marL="515195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077198-A39C-854A-8ED7-68665173158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3/19/18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B059E8-A565-A742-AF4F-C84D19DD40D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6356412"/>
      </p:ext>
    </p:extLst>
  </p:cSld>
  <p:clrMapOvr>
    <a:masterClrMapping/>
  </p:clrMapOvr>
</p:sldLayout>
</file>

<file path=ppt/slideLayouts/slideLayout7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50244" y="2276097"/>
            <a:ext cx="5743787" cy="6436925"/>
          </a:xfrm>
        </p:spPr>
        <p:txBody>
          <a:bodyPr/>
          <a:lstStyle>
            <a:lvl1pPr>
              <a:defRPr sz="4000"/>
            </a:lvl1pPr>
            <a:lvl2pPr>
              <a:defRPr sz="3400"/>
            </a:lvl2pPr>
            <a:lvl3pPr>
              <a:defRPr sz="2800"/>
            </a:lvl3pPr>
            <a:lvl4pPr>
              <a:defRPr sz="2600"/>
            </a:lvl4pPr>
            <a:lvl5pPr>
              <a:defRPr sz="2600"/>
            </a:lvl5pPr>
            <a:lvl6pPr>
              <a:defRPr sz="2600"/>
            </a:lvl6pPr>
            <a:lvl7pPr>
              <a:defRPr sz="2600"/>
            </a:lvl7pPr>
            <a:lvl8pPr>
              <a:defRPr sz="2600"/>
            </a:lvl8pPr>
            <a:lvl9pPr>
              <a:defRPr sz="2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10780" y="2276097"/>
            <a:ext cx="5743787" cy="6436925"/>
          </a:xfrm>
        </p:spPr>
        <p:txBody>
          <a:bodyPr/>
          <a:lstStyle>
            <a:lvl1pPr>
              <a:defRPr sz="4000"/>
            </a:lvl1pPr>
            <a:lvl2pPr>
              <a:defRPr sz="3400"/>
            </a:lvl2pPr>
            <a:lvl3pPr>
              <a:defRPr sz="2800"/>
            </a:lvl3pPr>
            <a:lvl4pPr>
              <a:defRPr sz="2600"/>
            </a:lvl4pPr>
            <a:lvl5pPr>
              <a:defRPr sz="2600"/>
            </a:lvl5pPr>
            <a:lvl6pPr>
              <a:defRPr sz="2600"/>
            </a:lvl6pPr>
            <a:lvl7pPr>
              <a:defRPr sz="2600"/>
            </a:lvl7pPr>
            <a:lvl8pPr>
              <a:defRPr sz="2600"/>
            </a:lvl8pPr>
            <a:lvl9pPr>
              <a:defRPr sz="2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077198-A39C-854A-8ED7-68665173158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3/19/18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B059E8-A565-A742-AF4F-C84D19DD40D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6021884"/>
      </p:ext>
    </p:extLst>
  </p:cSld>
  <p:clrMapOvr>
    <a:masterClrMapping/>
  </p:clrMapOvr>
</p:sldLayout>
</file>

<file path=ppt/slideLayouts/slideLayout7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240" y="2183272"/>
            <a:ext cx="5746045" cy="909884"/>
          </a:xfrm>
        </p:spPr>
        <p:txBody>
          <a:bodyPr anchor="b"/>
          <a:lstStyle>
            <a:lvl1pPr marL="0" indent="0">
              <a:buNone/>
              <a:defRPr sz="3400" b="1"/>
            </a:lvl1pPr>
            <a:lvl2pPr marL="643978" indent="0">
              <a:buNone/>
              <a:defRPr sz="2800" b="1"/>
            </a:lvl2pPr>
            <a:lvl3pPr marL="1287954" indent="0">
              <a:buNone/>
              <a:defRPr sz="2600" b="1"/>
            </a:lvl3pPr>
            <a:lvl4pPr marL="1931992" indent="0">
              <a:buNone/>
              <a:defRPr sz="2300" b="1"/>
            </a:lvl4pPr>
            <a:lvl5pPr marL="2575980" indent="0">
              <a:buNone/>
              <a:defRPr sz="2300" b="1"/>
            </a:lvl5pPr>
            <a:lvl6pPr marL="3220022" indent="0">
              <a:buNone/>
              <a:defRPr sz="2300" b="1"/>
            </a:lvl6pPr>
            <a:lvl7pPr marL="3863971" indent="0">
              <a:buNone/>
              <a:defRPr sz="2300" b="1"/>
            </a:lvl7pPr>
            <a:lvl8pPr marL="4507964" indent="0">
              <a:buNone/>
              <a:defRPr sz="2300" b="1"/>
            </a:lvl8pPr>
            <a:lvl9pPr marL="5151954" indent="0">
              <a:buNone/>
              <a:defRPr sz="23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240" y="3093155"/>
            <a:ext cx="5746045" cy="5619610"/>
          </a:xfrm>
        </p:spPr>
        <p:txBody>
          <a:bodyPr/>
          <a:lstStyle>
            <a:lvl1pPr>
              <a:defRPr sz="3400"/>
            </a:lvl1pPr>
            <a:lvl2pPr>
              <a:defRPr sz="2800"/>
            </a:lvl2pPr>
            <a:lvl3pPr>
              <a:defRPr sz="26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6260" y="2183272"/>
            <a:ext cx="5748302" cy="909884"/>
          </a:xfrm>
        </p:spPr>
        <p:txBody>
          <a:bodyPr anchor="b"/>
          <a:lstStyle>
            <a:lvl1pPr marL="0" indent="0">
              <a:buNone/>
              <a:defRPr sz="3400" b="1"/>
            </a:lvl1pPr>
            <a:lvl2pPr marL="643978" indent="0">
              <a:buNone/>
              <a:defRPr sz="2800" b="1"/>
            </a:lvl2pPr>
            <a:lvl3pPr marL="1287954" indent="0">
              <a:buNone/>
              <a:defRPr sz="2600" b="1"/>
            </a:lvl3pPr>
            <a:lvl4pPr marL="1931992" indent="0">
              <a:buNone/>
              <a:defRPr sz="2300" b="1"/>
            </a:lvl4pPr>
            <a:lvl5pPr marL="2575980" indent="0">
              <a:buNone/>
              <a:defRPr sz="2300" b="1"/>
            </a:lvl5pPr>
            <a:lvl6pPr marL="3220022" indent="0">
              <a:buNone/>
              <a:defRPr sz="2300" b="1"/>
            </a:lvl6pPr>
            <a:lvl7pPr marL="3863971" indent="0">
              <a:buNone/>
              <a:defRPr sz="2300" b="1"/>
            </a:lvl7pPr>
            <a:lvl8pPr marL="4507964" indent="0">
              <a:buNone/>
              <a:defRPr sz="2300" b="1"/>
            </a:lvl8pPr>
            <a:lvl9pPr marL="5151954" indent="0">
              <a:buNone/>
              <a:defRPr sz="23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6260" y="3093155"/>
            <a:ext cx="5748302" cy="5619610"/>
          </a:xfrm>
        </p:spPr>
        <p:txBody>
          <a:bodyPr/>
          <a:lstStyle>
            <a:lvl1pPr>
              <a:defRPr sz="3400"/>
            </a:lvl1pPr>
            <a:lvl2pPr>
              <a:defRPr sz="2800"/>
            </a:lvl2pPr>
            <a:lvl3pPr>
              <a:defRPr sz="26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077198-A39C-854A-8ED7-68665173158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3/19/18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B059E8-A565-A742-AF4F-C84D19DD40D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7637666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 bwMode="auto">
          <a:xfrm>
            <a:off x="0" y="0"/>
            <a:ext cx="13004800" cy="9753600"/>
          </a:xfrm>
          <a:prstGeom prst="rect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3141" tIns="61632" rIns="123141" bIns="61632" numCol="1" rtlCol="0" anchor="t" anchorCtr="0" compatLnSpc="1">
            <a:prstTxWarp prst="textNoShape">
              <a:avLst/>
            </a:prstTxWarp>
          </a:bodyPr>
          <a:lstStyle/>
          <a:p>
            <a:pPr defTabSz="867700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 dirty="0">
              <a:latin typeface="Arial" charset="0"/>
              <a:ea typeface="ヒラギノ角ゴ Pro W3" charset="-12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392" y="5642248"/>
            <a:ext cx="11704320" cy="3067419"/>
          </a:xfrm>
        </p:spPr>
        <p:txBody>
          <a:bodyPr/>
          <a:lstStyle>
            <a:lvl1pPr marL="0" indent="0">
              <a:spcAft>
                <a:spcPts val="0"/>
              </a:spcAft>
              <a:buFontTx/>
              <a:buNone/>
              <a:tabLst>
                <a:tab pos="1234030" algn="l"/>
              </a:tabLst>
              <a:defRPr sz="2800" b="1">
                <a:solidFill>
                  <a:srgbClr val="FFFFFF"/>
                </a:solidFill>
              </a:defRPr>
            </a:lvl1pPr>
            <a:lvl2pPr marL="0" indent="0">
              <a:spcAft>
                <a:spcPts val="0"/>
              </a:spcAft>
              <a:buFontTx/>
              <a:buNone/>
              <a:tabLst>
                <a:tab pos="925535" algn="l"/>
              </a:tabLst>
              <a:defRPr sz="1400" b="1">
                <a:solidFill>
                  <a:srgbClr val="FFFFFF"/>
                </a:solidFill>
              </a:defRPr>
            </a:lvl2pPr>
            <a:lvl3pPr marL="1234030" indent="-1234030">
              <a:spcAft>
                <a:spcPts val="0"/>
              </a:spcAft>
              <a:buFontTx/>
              <a:buNone/>
              <a:tabLst/>
              <a:defRPr sz="1400" b="0">
                <a:solidFill>
                  <a:srgbClr val="FFFFFF"/>
                </a:solidFill>
              </a:defRPr>
            </a:lvl3pPr>
            <a:lvl4pPr marL="1234030" indent="-1234030">
              <a:spcAft>
                <a:spcPts val="0"/>
              </a:spcAft>
              <a:buFontTx/>
              <a:buNone/>
              <a:tabLst/>
              <a:defRPr sz="1400">
                <a:solidFill>
                  <a:srgbClr val="FFFFFF"/>
                </a:solidFill>
              </a:defRPr>
            </a:lvl4pPr>
            <a:lvl5pPr marL="1234030" indent="-1234030">
              <a:spcAft>
                <a:spcPts val="0"/>
              </a:spcAft>
              <a:buFontTx/>
              <a:buNone/>
              <a:tabLst/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392" y="2061355"/>
            <a:ext cx="11704320" cy="3564278"/>
          </a:xfrm>
        </p:spPr>
        <p:txBody>
          <a:bodyPr anchor="t"/>
          <a:lstStyle>
            <a:lvl1pPr>
              <a:defRPr sz="71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Subtitle 8"/>
          <p:cNvSpPr txBox="1">
            <a:spLocks/>
          </p:cNvSpPr>
          <p:nvPr userDrawn="1"/>
        </p:nvSpPr>
        <p:spPr bwMode="auto">
          <a:xfrm>
            <a:off x="10503182" y="1047396"/>
            <a:ext cx="1840540" cy="2256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23141" tIns="61632" rIns="123141" bIns="61632" numCol="1" anchor="t" anchorCtr="0" compatLnSpc="1">
            <a:prstTxWarp prst="textNoShape">
              <a:avLst/>
            </a:prstTxWarp>
          </a:bodyPr>
          <a:lstStyle/>
          <a:p>
            <a:pPr algn="r" defTabSz="867700" eaLnBrk="0" fontAlgn="base">
              <a:spcBef>
                <a:spcPts val="327"/>
              </a:spcBef>
              <a:spcAft>
                <a:spcPct val="0"/>
              </a:spcAft>
              <a:defRPr/>
            </a:pPr>
            <a:r>
              <a:rPr lang="en-US" b="1" kern="1200" dirty="0">
                <a:solidFill>
                  <a:srgbClr val="FFFFFF"/>
                </a:solidFill>
                <a:latin typeface="Arial" charset="0"/>
                <a:ea typeface="ヒラギノ角ゴ Pro W3" charset="-128"/>
              </a:rPr>
              <a:t>SEPTEMBER 15, 2016</a:t>
            </a:r>
            <a:endParaRPr lang="en-US" kern="1200" dirty="0">
              <a:solidFill>
                <a:srgbClr val="FFFFFF"/>
              </a:solidFill>
              <a:latin typeface="Arial" charset="0"/>
              <a:ea typeface="ヒラギノ角ゴ Pro W3" charset="-128"/>
            </a:endParaRPr>
          </a:p>
        </p:txBody>
      </p:sp>
      <p:sp>
        <p:nvSpPr>
          <p:cNvPr id="8" name="Rectangle 7"/>
          <p:cNvSpPr/>
          <p:nvPr userDrawn="1"/>
        </p:nvSpPr>
        <p:spPr bwMode="auto">
          <a:xfrm>
            <a:off x="650240" y="1589476"/>
            <a:ext cx="11704320" cy="245646"/>
          </a:xfrm>
          <a:prstGeom prst="rect">
            <a:avLst/>
          </a:prstGeom>
          <a:solidFill>
            <a:srgbClr val="42BECA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3141" tIns="61632" rIns="123141" bIns="61632" numCol="1" rtlCol="0" anchor="t" anchorCtr="0" compatLnSpc="1">
            <a:prstTxWarp prst="textNoShape">
              <a:avLst/>
            </a:prstTxWarp>
          </a:bodyPr>
          <a:lstStyle/>
          <a:p>
            <a:pPr defTabSz="867700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 dirty="0">
              <a:latin typeface="Arial" charset="0"/>
              <a:ea typeface="ヒラギノ角ゴ Pro W3" charset="-128"/>
            </a:endParaRP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250" y="377141"/>
            <a:ext cx="5036774" cy="9796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3118246"/>
      </p:ext>
    </p:extLst>
  </p:cSld>
  <p:clrMapOvr>
    <a:masterClrMapping/>
  </p:clrMapOvr>
</p:sldLayout>
</file>

<file path=ppt/slideLayouts/slideLayout7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077198-A39C-854A-8ED7-68665173158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3/19/18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B059E8-A565-A742-AF4F-C84D19DD40D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5760482"/>
      </p:ext>
    </p:extLst>
  </p:cSld>
  <p:clrMapOvr>
    <a:masterClrMapping/>
  </p:clrMapOvr>
</p:sldLayout>
</file>

<file path=ppt/slideLayouts/slideLayout7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077198-A39C-854A-8ED7-68665173158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3/19/18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B059E8-A565-A742-AF4F-C84D19DD40D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7788744"/>
      </p:ext>
    </p:extLst>
  </p:cSld>
  <p:clrMapOvr>
    <a:masterClrMapping/>
  </p:clrMapOvr>
</p:sldLayout>
</file>

<file path=ppt/slideLayouts/slideLayout7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246" y="388339"/>
            <a:ext cx="4278490" cy="1652693"/>
          </a:xfrm>
        </p:spPr>
        <p:txBody>
          <a:bodyPr anchor="b"/>
          <a:lstStyle>
            <a:lvl1pPr algn="l">
              <a:defRPr sz="28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516" y="388602"/>
            <a:ext cx="7270044" cy="8324427"/>
          </a:xfrm>
        </p:spPr>
        <p:txBody>
          <a:bodyPr/>
          <a:lstStyle>
            <a:lvl1pPr>
              <a:defRPr sz="4600"/>
            </a:lvl1pPr>
            <a:lvl2pPr>
              <a:defRPr sz="4000"/>
            </a:lvl2pPr>
            <a:lvl3pPr>
              <a:defRPr sz="340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246" y="2041033"/>
            <a:ext cx="4278490" cy="6671734"/>
          </a:xfrm>
        </p:spPr>
        <p:txBody>
          <a:bodyPr/>
          <a:lstStyle>
            <a:lvl1pPr marL="0" indent="0">
              <a:buNone/>
              <a:defRPr sz="2000"/>
            </a:lvl1pPr>
            <a:lvl2pPr marL="643978" indent="0">
              <a:buNone/>
              <a:defRPr sz="1700"/>
            </a:lvl2pPr>
            <a:lvl3pPr marL="1287954" indent="0">
              <a:buNone/>
              <a:defRPr sz="1400"/>
            </a:lvl3pPr>
            <a:lvl4pPr marL="1931992" indent="0">
              <a:buNone/>
              <a:defRPr sz="1300"/>
            </a:lvl4pPr>
            <a:lvl5pPr marL="2575980" indent="0">
              <a:buNone/>
              <a:defRPr sz="1300"/>
            </a:lvl5pPr>
            <a:lvl6pPr marL="3220022" indent="0">
              <a:buNone/>
              <a:defRPr sz="1300"/>
            </a:lvl6pPr>
            <a:lvl7pPr marL="3863971" indent="0">
              <a:buNone/>
              <a:defRPr sz="1300"/>
            </a:lvl7pPr>
            <a:lvl8pPr marL="4507964" indent="0">
              <a:buNone/>
              <a:defRPr sz="1300"/>
            </a:lvl8pPr>
            <a:lvl9pPr marL="5151954" indent="0">
              <a:buNone/>
              <a:defRPr sz="13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077198-A39C-854A-8ED7-68665173158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3/19/18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B059E8-A565-A742-AF4F-C84D19DD40D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5899449"/>
      </p:ext>
    </p:extLst>
  </p:cSld>
  <p:clrMapOvr>
    <a:masterClrMapping/>
  </p:clrMapOvr>
</p:sldLayout>
</file>

<file path=ppt/slideLayouts/slideLayout7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032" y="6827527"/>
            <a:ext cx="7802880" cy="806027"/>
          </a:xfrm>
        </p:spPr>
        <p:txBody>
          <a:bodyPr anchor="b"/>
          <a:lstStyle>
            <a:lvl1pPr algn="l">
              <a:defRPr sz="28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032" y="871502"/>
            <a:ext cx="7802880" cy="5852160"/>
          </a:xfrm>
        </p:spPr>
        <p:txBody>
          <a:bodyPr/>
          <a:lstStyle>
            <a:lvl1pPr marL="0" indent="0">
              <a:buNone/>
              <a:defRPr sz="4600"/>
            </a:lvl1pPr>
            <a:lvl2pPr marL="643978" indent="0">
              <a:buNone/>
              <a:defRPr sz="4000"/>
            </a:lvl2pPr>
            <a:lvl3pPr marL="1287954" indent="0">
              <a:buNone/>
              <a:defRPr sz="3400"/>
            </a:lvl3pPr>
            <a:lvl4pPr marL="1931992" indent="0">
              <a:buNone/>
              <a:defRPr sz="2800"/>
            </a:lvl4pPr>
            <a:lvl5pPr marL="2575980" indent="0">
              <a:buNone/>
              <a:defRPr sz="2800"/>
            </a:lvl5pPr>
            <a:lvl6pPr marL="3220022" indent="0">
              <a:buNone/>
              <a:defRPr sz="2800"/>
            </a:lvl6pPr>
            <a:lvl7pPr marL="3863971" indent="0">
              <a:buNone/>
              <a:defRPr sz="2800"/>
            </a:lvl7pPr>
            <a:lvl8pPr marL="4507964" indent="0">
              <a:buNone/>
              <a:defRPr sz="2800"/>
            </a:lvl8pPr>
            <a:lvl9pPr marL="5151954" indent="0">
              <a:buNone/>
              <a:defRPr sz="28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032" y="7633554"/>
            <a:ext cx="7802880" cy="1144693"/>
          </a:xfrm>
        </p:spPr>
        <p:txBody>
          <a:bodyPr/>
          <a:lstStyle>
            <a:lvl1pPr marL="0" indent="0">
              <a:buNone/>
              <a:defRPr sz="2000"/>
            </a:lvl1pPr>
            <a:lvl2pPr marL="643978" indent="0">
              <a:buNone/>
              <a:defRPr sz="1700"/>
            </a:lvl2pPr>
            <a:lvl3pPr marL="1287954" indent="0">
              <a:buNone/>
              <a:defRPr sz="1400"/>
            </a:lvl3pPr>
            <a:lvl4pPr marL="1931992" indent="0">
              <a:buNone/>
              <a:defRPr sz="1300"/>
            </a:lvl4pPr>
            <a:lvl5pPr marL="2575980" indent="0">
              <a:buNone/>
              <a:defRPr sz="1300"/>
            </a:lvl5pPr>
            <a:lvl6pPr marL="3220022" indent="0">
              <a:buNone/>
              <a:defRPr sz="1300"/>
            </a:lvl6pPr>
            <a:lvl7pPr marL="3863971" indent="0">
              <a:buNone/>
              <a:defRPr sz="1300"/>
            </a:lvl7pPr>
            <a:lvl8pPr marL="4507964" indent="0">
              <a:buNone/>
              <a:defRPr sz="1300"/>
            </a:lvl8pPr>
            <a:lvl9pPr marL="5151954" indent="0">
              <a:buNone/>
              <a:defRPr sz="13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077198-A39C-854A-8ED7-68665173158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3/19/18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B059E8-A565-A742-AF4F-C84D19DD40D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2728912"/>
      </p:ext>
    </p:extLst>
  </p:cSld>
  <p:clrMapOvr>
    <a:masterClrMapping/>
  </p:clrMapOvr>
</p:sldLayout>
</file>

<file path=ppt/slideLayouts/slideLayout7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077198-A39C-854A-8ED7-68665173158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3/19/18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B059E8-A565-A742-AF4F-C84D19DD40D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3516037"/>
      </p:ext>
    </p:extLst>
  </p:cSld>
  <p:clrMapOvr>
    <a:masterClrMapping/>
  </p:clrMapOvr>
</p:sldLayout>
</file>

<file path=ppt/slideLayouts/slideLayout7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28480" y="390853"/>
            <a:ext cx="2926080" cy="832216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0247" y="390853"/>
            <a:ext cx="8561493" cy="832216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077198-A39C-854A-8ED7-68665173158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3/19/18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B059E8-A565-A742-AF4F-C84D19DD40D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3080630"/>
      </p:ext>
    </p:extLst>
  </p:cSld>
  <p:clrMapOvr>
    <a:masterClrMapping/>
  </p:clrMapOvr>
</p:sldLayout>
</file>

<file path=ppt/slideLayouts/slideLayout7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 bwMode="auto">
          <a:xfrm>
            <a:off x="0" y="0"/>
            <a:ext cx="13004800" cy="9753600"/>
          </a:xfrm>
          <a:prstGeom prst="rect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6617" tIns="63309" rIns="126617" bIns="63309" numCol="1" rtlCol="0" anchor="t" anchorCtr="0" compatLnSpc="1">
            <a:prstTxWarp prst="textNoShape">
              <a:avLst/>
            </a:prstTxWarp>
          </a:bodyPr>
          <a:lstStyle/>
          <a:p>
            <a:pPr defTabSz="891407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 dirty="0">
              <a:latin typeface="Arial" charset="0"/>
              <a:ea typeface="ヒラギノ角ゴ Pro W3" charset="-12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392" y="5641547"/>
            <a:ext cx="11704320" cy="3067419"/>
          </a:xfrm>
        </p:spPr>
        <p:txBody>
          <a:bodyPr/>
          <a:lstStyle>
            <a:lvl1pPr marL="0" indent="0">
              <a:spcAft>
                <a:spcPts val="0"/>
              </a:spcAft>
              <a:buFontTx/>
              <a:buNone/>
              <a:tabLst>
                <a:tab pos="1267054" algn="l"/>
              </a:tabLst>
              <a:defRPr sz="2800" b="1">
                <a:solidFill>
                  <a:srgbClr val="FFFFFF"/>
                </a:solidFill>
              </a:defRPr>
            </a:lvl1pPr>
            <a:lvl2pPr marL="0" indent="0">
              <a:spcAft>
                <a:spcPts val="0"/>
              </a:spcAft>
              <a:buFontTx/>
              <a:buNone/>
              <a:tabLst>
                <a:tab pos="950229" algn="l"/>
              </a:tabLst>
              <a:defRPr sz="1400" b="1">
                <a:solidFill>
                  <a:srgbClr val="FFFFFF"/>
                </a:solidFill>
              </a:defRPr>
            </a:lvl2pPr>
            <a:lvl3pPr marL="1267054" indent="-1267054">
              <a:spcAft>
                <a:spcPts val="0"/>
              </a:spcAft>
              <a:buFontTx/>
              <a:buNone/>
              <a:tabLst/>
              <a:defRPr sz="1400" b="0">
                <a:solidFill>
                  <a:srgbClr val="FFFFFF"/>
                </a:solidFill>
              </a:defRPr>
            </a:lvl3pPr>
            <a:lvl4pPr marL="1267054" indent="-1267054">
              <a:spcAft>
                <a:spcPts val="0"/>
              </a:spcAft>
              <a:buFontTx/>
              <a:buNone/>
              <a:tabLst/>
              <a:defRPr sz="1400">
                <a:solidFill>
                  <a:srgbClr val="FFFFFF"/>
                </a:solidFill>
              </a:defRPr>
            </a:lvl4pPr>
            <a:lvl5pPr marL="1267054" indent="-1267054">
              <a:spcAft>
                <a:spcPts val="0"/>
              </a:spcAft>
              <a:buFontTx/>
              <a:buNone/>
              <a:tabLst/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392" y="2061355"/>
            <a:ext cx="11704320" cy="3564278"/>
          </a:xfrm>
        </p:spPr>
        <p:txBody>
          <a:bodyPr anchor="t"/>
          <a:lstStyle>
            <a:lvl1pPr>
              <a:defRPr sz="71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Subtitle 8"/>
          <p:cNvSpPr txBox="1">
            <a:spLocks/>
          </p:cNvSpPr>
          <p:nvPr userDrawn="1"/>
        </p:nvSpPr>
        <p:spPr bwMode="auto">
          <a:xfrm>
            <a:off x="10503182" y="1046663"/>
            <a:ext cx="1840540" cy="2256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26617" tIns="63309" rIns="126617" bIns="63309" numCol="1" anchor="t" anchorCtr="0" compatLnSpc="1">
            <a:prstTxWarp prst="textNoShape">
              <a:avLst/>
            </a:prstTxWarp>
          </a:bodyPr>
          <a:lstStyle/>
          <a:p>
            <a:pPr algn="r" defTabSz="891407" eaLnBrk="0" fontAlgn="base">
              <a:spcBef>
                <a:spcPts val="327"/>
              </a:spcBef>
              <a:spcAft>
                <a:spcPct val="0"/>
              </a:spcAft>
              <a:defRPr/>
            </a:pPr>
            <a:r>
              <a:rPr lang="en-US" b="1" kern="1200" dirty="0">
                <a:solidFill>
                  <a:srgbClr val="FFFFFF"/>
                </a:solidFill>
                <a:latin typeface="Arial" charset="0"/>
                <a:ea typeface="ヒラギノ角ゴ Pro W3" charset="-128"/>
              </a:rPr>
              <a:t>SEPTEMBER 15, 2016</a:t>
            </a:r>
            <a:endParaRPr lang="en-US" kern="1200" dirty="0">
              <a:solidFill>
                <a:srgbClr val="FFFFFF"/>
              </a:solidFill>
              <a:latin typeface="Arial" charset="0"/>
              <a:ea typeface="ヒラギノ角ゴ Pro W3" charset="-128"/>
            </a:endParaRPr>
          </a:p>
        </p:txBody>
      </p:sp>
      <p:sp>
        <p:nvSpPr>
          <p:cNvPr id="8" name="Rectangle 7"/>
          <p:cNvSpPr/>
          <p:nvPr userDrawn="1"/>
        </p:nvSpPr>
        <p:spPr bwMode="auto">
          <a:xfrm>
            <a:off x="650240" y="1589476"/>
            <a:ext cx="11704320" cy="245646"/>
          </a:xfrm>
          <a:prstGeom prst="rect">
            <a:avLst/>
          </a:prstGeom>
          <a:solidFill>
            <a:srgbClr val="42BECA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6617" tIns="63309" rIns="126617" bIns="63309" numCol="1" rtlCol="0" anchor="t" anchorCtr="0" compatLnSpc="1">
            <a:prstTxWarp prst="textNoShape">
              <a:avLst/>
            </a:prstTxWarp>
          </a:bodyPr>
          <a:lstStyle/>
          <a:p>
            <a:pPr defTabSz="891407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 dirty="0">
              <a:latin typeface="Arial" charset="0"/>
              <a:ea typeface="ヒラギノ角ゴ Pro W3" charset="-128"/>
            </a:endParaRP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250" y="377141"/>
            <a:ext cx="5036774" cy="9796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9315298"/>
      </p:ext>
    </p:extLst>
  </p:cSld>
  <p:clrMapOvr>
    <a:masterClrMapping/>
  </p:clrMapOvr>
</p:sldLayout>
</file>

<file path=ppt/slideLayouts/slideLayout7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 bwMode="auto">
          <a:xfrm>
            <a:off x="0" y="0"/>
            <a:ext cx="13004800" cy="9753600"/>
          </a:xfrm>
          <a:prstGeom prst="rect">
            <a:avLst/>
          </a:prstGeom>
          <a:solidFill>
            <a:schemeClr val="tx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6617" tIns="63309" rIns="126617" bIns="63309" numCol="1" rtlCol="0" anchor="t" anchorCtr="0" compatLnSpc="1">
            <a:prstTxWarp prst="textNoShape">
              <a:avLst/>
            </a:prstTxWarp>
          </a:bodyPr>
          <a:lstStyle/>
          <a:p>
            <a:pPr defTabSz="891407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 dirty="0">
              <a:latin typeface="Arial" charset="0"/>
              <a:ea typeface="ヒラギノ角ゴ Pro W3" charset="-12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392" y="5641547"/>
            <a:ext cx="11704320" cy="3067419"/>
          </a:xfrm>
        </p:spPr>
        <p:txBody>
          <a:bodyPr/>
          <a:lstStyle>
            <a:lvl1pPr marL="0" indent="0">
              <a:spcAft>
                <a:spcPts val="0"/>
              </a:spcAft>
              <a:buFontTx/>
              <a:buNone/>
              <a:tabLst>
                <a:tab pos="1267054" algn="l"/>
              </a:tabLst>
              <a:defRPr sz="2800" b="1">
                <a:solidFill>
                  <a:srgbClr val="FFFFFF"/>
                </a:solidFill>
              </a:defRPr>
            </a:lvl1pPr>
            <a:lvl2pPr marL="0" indent="0">
              <a:spcAft>
                <a:spcPts val="0"/>
              </a:spcAft>
              <a:buFontTx/>
              <a:buNone/>
              <a:tabLst>
                <a:tab pos="950229" algn="l"/>
              </a:tabLst>
              <a:defRPr sz="1400" b="1">
                <a:solidFill>
                  <a:srgbClr val="FFFFFF"/>
                </a:solidFill>
              </a:defRPr>
            </a:lvl2pPr>
            <a:lvl3pPr marL="1267054" indent="-1267054">
              <a:spcAft>
                <a:spcPts val="0"/>
              </a:spcAft>
              <a:buFontTx/>
              <a:buNone/>
              <a:tabLst/>
              <a:defRPr sz="1400" b="0">
                <a:solidFill>
                  <a:srgbClr val="FFFFFF"/>
                </a:solidFill>
              </a:defRPr>
            </a:lvl3pPr>
            <a:lvl4pPr marL="1267054" indent="-1267054">
              <a:spcAft>
                <a:spcPts val="0"/>
              </a:spcAft>
              <a:buFontTx/>
              <a:buNone/>
              <a:tabLst/>
              <a:defRPr sz="1400">
                <a:solidFill>
                  <a:srgbClr val="FFFFFF"/>
                </a:solidFill>
              </a:defRPr>
            </a:lvl4pPr>
            <a:lvl5pPr marL="1267054" indent="-1267054">
              <a:spcAft>
                <a:spcPts val="0"/>
              </a:spcAft>
              <a:buFontTx/>
              <a:buNone/>
              <a:tabLst/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392" y="2061355"/>
            <a:ext cx="11704320" cy="3564278"/>
          </a:xfrm>
        </p:spPr>
        <p:txBody>
          <a:bodyPr anchor="t"/>
          <a:lstStyle>
            <a:lvl1pPr>
              <a:defRPr sz="71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Subtitle 8"/>
          <p:cNvSpPr txBox="1">
            <a:spLocks/>
          </p:cNvSpPr>
          <p:nvPr userDrawn="1"/>
        </p:nvSpPr>
        <p:spPr bwMode="auto">
          <a:xfrm>
            <a:off x="10394809" y="1046663"/>
            <a:ext cx="1948914" cy="2256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26617" tIns="63309" rIns="126617" bIns="63309" numCol="1" anchor="t" anchorCtr="0" compatLnSpc="1">
            <a:prstTxWarp prst="textNoShape">
              <a:avLst/>
            </a:prstTxWarp>
          </a:bodyPr>
          <a:lstStyle/>
          <a:p>
            <a:pPr algn="r" defTabSz="891407" eaLnBrk="0" fontAlgn="base">
              <a:spcBef>
                <a:spcPts val="327"/>
              </a:spcBef>
              <a:spcAft>
                <a:spcPct val="0"/>
              </a:spcAft>
              <a:defRPr/>
            </a:pPr>
            <a:r>
              <a:rPr lang="en-US" b="1" kern="1200" dirty="0">
                <a:latin typeface="Arial" charset="0"/>
                <a:ea typeface="ヒラギノ角ゴ Pro W3" charset="-128"/>
              </a:rPr>
              <a:t>SEPTEMBER 15, 2016</a:t>
            </a:r>
            <a:endParaRPr lang="en-US" kern="1200" dirty="0">
              <a:latin typeface="Arial" charset="0"/>
              <a:ea typeface="ヒラギノ角ゴ Pro W3" charset="-128"/>
            </a:endParaRPr>
          </a:p>
        </p:txBody>
      </p:sp>
      <p:sp>
        <p:nvSpPr>
          <p:cNvPr id="8" name="Rectangle 7"/>
          <p:cNvSpPr/>
          <p:nvPr userDrawn="1"/>
        </p:nvSpPr>
        <p:spPr bwMode="auto">
          <a:xfrm>
            <a:off x="650240" y="1589476"/>
            <a:ext cx="11704320" cy="245646"/>
          </a:xfrm>
          <a:prstGeom prst="rect">
            <a:avLst/>
          </a:prstGeom>
          <a:solidFill>
            <a:srgbClr val="00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6617" tIns="63309" rIns="126617" bIns="63309" numCol="1" rtlCol="0" anchor="t" anchorCtr="0" compatLnSpc="1">
            <a:prstTxWarp prst="textNoShape">
              <a:avLst/>
            </a:prstTxWarp>
          </a:bodyPr>
          <a:lstStyle/>
          <a:p>
            <a:pPr defTabSz="891407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 dirty="0">
              <a:latin typeface="Arial" charset="0"/>
              <a:ea typeface="ヒラギノ角ゴ Pro W3" charset="-128"/>
            </a:endParaRPr>
          </a:p>
        </p:txBody>
      </p:sp>
      <p:pic>
        <p:nvPicPr>
          <p:cNvPr id="12" name="Picture 11" descr="CCRC_logo_black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17898" y="130049"/>
            <a:ext cx="4473651" cy="1509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2071776"/>
      </p:ext>
    </p:extLst>
  </p:cSld>
  <p:clrMapOvr>
    <a:masterClrMapping/>
  </p:clrMapOvr>
</p:sldLayout>
</file>

<file path=ppt/slideLayouts/slideLayout7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 bwMode="auto">
          <a:xfrm>
            <a:off x="0" y="0"/>
            <a:ext cx="13004800" cy="9753600"/>
          </a:xfrm>
          <a:prstGeom prst="rect">
            <a:avLst/>
          </a:prstGeom>
          <a:solidFill>
            <a:srgbClr val="42BECA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6617" tIns="63309" rIns="126617" bIns="63309" numCol="1" rtlCol="0" anchor="t" anchorCtr="0" compatLnSpc="1">
            <a:prstTxWarp prst="textNoShape">
              <a:avLst/>
            </a:prstTxWarp>
          </a:bodyPr>
          <a:lstStyle/>
          <a:p>
            <a:pPr defTabSz="891407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 dirty="0">
              <a:latin typeface="Arial" charset="0"/>
              <a:ea typeface="ヒラギノ角ゴ Pro W3" charset="-128"/>
            </a:endParaRPr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76392" y="1067928"/>
            <a:ext cx="11704320" cy="5477370"/>
          </a:xfrm>
        </p:spPr>
        <p:txBody>
          <a:bodyPr anchor="t"/>
          <a:lstStyle>
            <a:lvl1pPr>
              <a:spcBef>
                <a:spcPts val="0"/>
              </a:spcBef>
              <a:defRPr sz="8500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76392" y="6546012"/>
            <a:ext cx="7610216" cy="1250809"/>
          </a:xfrm>
        </p:spPr>
        <p:txBody>
          <a:bodyPr/>
          <a:lstStyle>
            <a:lvl1pPr marL="0" indent="0">
              <a:spcAft>
                <a:spcPts val="853"/>
              </a:spcAft>
              <a:buFontTx/>
              <a:buNone/>
              <a:defRPr sz="2800" b="1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9" name="Text Box 9"/>
          <p:cNvSpPr txBox="1">
            <a:spLocks noChangeArrowheads="1"/>
          </p:cNvSpPr>
          <p:nvPr userDrawn="1"/>
        </p:nvSpPr>
        <p:spPr bwMode="auto">
          <a:xfrm>
            <a:off x="520199" y="398677"/>
            <a:ext cx="4623929" cy="2826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26617" tIns="63309" rIns="126617" bIns="63309">
            <a:prstTxWarp prst="textNoShape">
              <a:avLst/>
            </a:prstTxWarp>
            <a:spAutoFit/>
          </a:bodyPr>
          <a:lstStyle/>
          <a:p>
            <a:pPr defTabSz="891407" eaLnBrk="0" fontAlgn="base">
              <a:spcBef>
                <a:spcPts val="327"/>
              </a:spcBef>
              <a:spcAft>
                <a:spcPct val="0"/>
              </a:spcAft>
              <a:defRPr/>
            </a:pPr>
            <a:r>
              <a:rPr lang="en-US" sz="1000" b="1" kern="1200" dirty="0">
                <a:latin typeface="Arial" charset="0"/>
                <a:ea typeface="ヒラギノ角ゴ Pro W3" charset="-128"/>
              </a:rPr>
              <a:t>COMMUNITY COLLEGE RESEARCH CENTER</a:t>
            </a:r>
            <a:endParaRPr lang="en-US" sz="1000" kern="1200" dirty="0">
              <a:latin typeface="Arial" charset="0"/>
              <a:ea typeface="ヒラギノ角ゴ Pro W3" charset="-128"/>
            </a:endParaRPr>
          </a:p>
        </p:txBody>
      </p:sp>
      <p:sp>
        <p:nvSpPr>
          <p:cNvPr id="10" name="Rectangle 9"/>
          <p:cNvSpPr/>
          <p:nvPr userDrawn="1"/>
        </p:nvSpPr>
        <p:spPr bwMode="auto">
          <a:xfrm>
            <a:off x="650240" y="751389"/>
            <a:ext cx="11704320" cy="245646"/>
          </a:xfrm>
          <a:prstGeom prst="rect">
            <a:avLst/>
          </a:prstGeom>
          <a:solidFill>
            <a:srgbClr val="14131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6617" tIns="63309" rIns="126617" bIns="63309" numCol="1" rtlCol="0" anchor="t" anchorCtr="0" compatLnSpc="1">
            <a:prstTxWarp prst="textNoShape">
              <a:avLst/>
            </a:prstTxWarp>
          </a:bodyPr>
          <a:lstStyle/>
          <a:p>
            <a:pPr defTabSz="891407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>
              <a:latin typeface="Arial" charset="0"/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74834291"/>
      </p:ext>
    </p:extLst>
  </p:cSld>
  <p:clrMapOvr>
    <a:masterClrMapping/>
  </p:clrMapOvr>
</p:sldLayout>
</file>

<file path=ppt/slideLayouts/slideLayout7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76392" y="1067928"/>
            <a:ext cx="11704320" cy="5477370"/>
          </a:xfrm>
        </p:spPr>
        <p:txBody>
          <a:bodyPr anchor="t"/>
          <a:lstStyle>
            <a:lvl1pPr>
              <a:spcBef>
                <a:spcPts val="0"/>
              </a:spcBef>
              <a:defRPr sz="8500">
                <a:solidFill>
                  <a:srgbClr val="141313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76392" y="6546012"/>
            <a:ext cx="7610216" cy="1250809"/>
          </a:xfrm>
        </p:spPr>
        <p:txBody>
          <a:bodyPr/>
          <a:lstStyle>
            <a:lvl1pPr marL="0" indent="0">
              <a:spcAft>
                <a:spcPts val="853"/>
              </a:spcAft>
              <a:buFontTx/>
              <a:buNone/>
              <a:defRPr sz="2800" b="1">
                <a:solidFill>
                  <a:srgbClr val="141313"/>
                </a:solidFill>
              </a:defRPr>
            </a:lvl1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4209513895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 bwMode="auto">
          <a:xfrm>
            <a:off x="0" y="0"/>
            <a:ext cx="13004800" cy="9753600"/>
          </a:xfrm>
          <a:prstGeom prst="rect">
            <a:avLst/>
          </a:prstGeom>
          <a:solidFill>
            <a:schemeClr val="tx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3141" tIns="61632" rIns="123141" bIns="61632" numCol="1" rtlCol="0" anchor="t" anchorCtr="0" compatLnSpc="1">
            <a:prstTxWarp prst="textNoShape">
              <a:avLst/>
            </a:prstTxWarp>
          </a:bodyPr>
          <a:lstStyle/>
          <a:p>
            <a:pPr defTabSz="867700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 dirty="0">
              <a:latin typeface="Arial" charset="0"/>
              <a:ea typeface="ヒラギノ角ゴ Pro W3" charset="-12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392" y="5642248"/>
            <a:ext cx="11704320" cy="3067419"/>
          </a:xfrm>
        </p:spPr>
        <p:txBody>
          <a:bodyPr/>
          <a:lstStyle>
            <a:lvl1pPr marL="0" indent="0">
              <a:spcAft>
                <a:spcPts val="0"/>
              </a:spcAft>
              <a:buFontTx/>
              <a:buNone/>
              <a:tabLst>
                <a:tab pos="1234030" algn="l"/>
              </a:tabLst>
              <a:defRPr sz="2800" b="1">
                <a:solidFill>
                  <a:srgbClr val="FFFFFF"/>
                </a:solidFill>
              </a:defRPr>
            </a:lvl1pPr>
            <a:lvl2pPr marL="0" indent="0">
              <a:spcAft>
                <a:spcPts val="0"/>
              </a:spcAft>
              <a:buFontTx/>
              <a:buNone/>
              <a:tabLst>
                <a:tab pos="925535" algn="l"/>
              </a:tabLst>
              <a:defRPr sz="1400" b="1">
                <a:solidFill>
                  <a:srgbClr val="FFFFFF"/>
                </a:solidFill>
              </a:defRPr>
            </a:lvl2pPr>
            <a:lvl3pPr marL="1234030" indent="-1234030">
              <a:spcAft>
                <a:spcPts val="0"/>
              </a:spcAft>
              <a:buFontTx/>
              <a:buNone/>
              <a:tabLst/>
              <a:defRPr sz="1400" b="0">
                <a:solidFill>
                  <a:srgbClr val="FFFFFF"/>
                </a:solidFill>
              </a:defRPr>
            </a:lvl3pPr>
            <a:lvl4pPr marL="1234030" indent="-1234030">
              <a:spcAft>
                <a:spcPts val="0"/>
              </a:spcAft>
              <a:buFontTx/>
              <a:buNone/>
              <a:tabLst/>
              <a:defRPr sz="1400">
                <a:solidFill>
                  <a:srgbClr val="FFFFFF"/>
                </a:solidFill>
              </a:defRPr>
            </a:lvl4pPr>
            <a:lvl5pPr marL="1234030" indent="-1234030">
              <a:spcAft>
                <a:spcPts val="0"/>
              </a:spcAft>
              <a:buFontTx/>
              <a:buNone/>
              <a:tabLst/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392" y="2061355"/>
            <a:ext cx="11704320" cy="3564278"/>
          </a:xfrm>
        </p:spPr>
        <p:txBody>
          <a:bodyPr anchor="t"/>
          <a:lstStyle>
            <a:lvl1pPr>
              <a:defRPr sz="71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Subtitle 8"/>
          <p:cNvSpPr txBox="1">
            <a:spLocks/>
          </p:cNvSpPr>
          <p:nvPr userDrawn="1"/>
        </p:nvSpPr>
        <p:spPr bwMode="auto">
          <a:xfrm>
            <a:off x="10394809" y="1047396"/>
            <a:ext cx="1948914" cy="2256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23141" tIns="61632" rIns="123141" bIns="61632" numCol="1" anchor="t" anchorCtr="0" compatLnSpc="1">
            <a:prstTxWarp prst="textNoShape">
              <a:avLst/>
            </a:prstTxWarp>
          </a:bodyPr>
          <a:lstStyle/>
          <a:p>
            <a:pPr algn="r" defTabSz="867700" eaLnBrk="0" fontAlgn="base">
              <a:spcBef>
                <a:spcPts val="327"/>
              </a:spcBef>
              <a:spcAft>
                <a:spcPct val="0"/>
              </a:spcAft>
              <a:defRPr/>
            </a:pPr>
            <a:r>
              <a:rPr lang="en-US" b="1" kern="1200" dirty="0">
                <a:latin typeface="Arial" charset="0"/>
                <a:ea typeface="ヒラギノ角ゴ Pro W3" charset="-128"/>
              </a:rPr>
              <a:t>SEPTEMBER 15, 2016</a:t>
            </a:r>
            <a:endParaRPr lang="en-US" kern="1200" dirty="0">
              <a:latin typeface="Arial" charset="0"/>
              <a:ea typeface="ヒラギノ角ゴ Pro W3" charset="-128"/>
            </a:endParaRPr>
          </a:p>
        </p:txBody>
      </p:sp>
      <p:sp>
        <p:nvSpPr>
          <p:cNvPr id="8" name="Rectangle 7"/>
          <p:cNvSpPr/>
          <p:nvPr userDrawn="1"/>
        </p:nvSpPr>
        <p:spPr bwMode="auto">
          <a:xfrm>
            <a:off x="650240" y="1589476"/>
            <a:ext cx="11704320" cy="245646"/>
          </a:xfrm>
          <a:prstGeom prst="rect">
            <a:avLst/>
          </a:prstGeom>
          <a:solidFill>
            <a:srgbClr val="00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3141" tIns="61632" rIns="123141" bIns="61632" numCol="1" rtlCol="0" anchor="t" anchorCtr="0" compatLnSpc="1">
            <a:prstTxWarp prst="textNoShape">
              <a:avLst/>
            </a:prstTxWarp>
          </a:bodyPr>
          <a:lstStyle/>
          <a:p>
            <a:pPr defTabSz="867700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 dirty="0">
              <a:latin typeface="Arial" charset="0"/>
              <a:ea typeface="ヒラギノ角ゴ Pro W3" charset="-128"/>
            </a:endParaRPr>
          </a:p>
        </p:txBody>
      </p:sp>
      <p:pic>
        <p:nvPicPr>
          <p:cNvPr id="12" name="Picture 11" descr="CCRC_logo_black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17898" y="130049"/>
            <a:ext cx="4473651" cy="1509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9686576"/>
      </p:ext>
    </p:extLst>
  </p:cSld>
  <p:clrMapOvr>
    <a:masterClrMapping/>
  </p:clrMapOvr>
</p:sldLayout>
</file>

<file path=ppt/slideLayouts/slideLayout7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392" y="2856990"/>
            <a:ext cx="11704320" cy="636467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392" y="1083733"/>
            <a:ext cx="11704320" cy="1625600"/>
          </a:xfrm>
        </p:spPr>
        <p:txBody>
          <a:bodyPr anchor="ctr"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117176270"/>
      </p:ext>
    </p:extLst>
  </p:cSld>
  <p:clrMapOvr>
    <a:masterClrMapping/>
  </p:clrMapOvr>
</p:sldLayout>
</file>

<file path=ppt/slideLayouts/slideLayout73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 bwMode="auto">
          <a:xfrm>
            <a:off x="0" y="0"/>
            <a:ext cx="13004800" cy="9753600"/>
          </a:xfrm>
          <a:prstGeom prst="rect">
            <a:avLst/>
          </a:prstGeom>
          <a:solidFill>
            <a:srgbClr val="42BECA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6617" tIns="63309" rIns="126617" bIns="63309" numCol="1" rtlCol="0" anchor="t" anchorCtr="0" compatLnSpc="1">
            <a:prstTxWarp prst="textNoShape">
              <a:avLst/>
            </a:prstTxWarp>
          </a:bodyPr>
          <a:lstStyle/>
          <a:p>
            <a:pPr defTabSz="891407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 dirty="0">
              <a:latin typeface="Arial" charset="0"/>
              <a:ea typeface="ヒラギノ角ゴ Pro W3" charset="-128"/>
            </a:endParaRPr>
          </a:p>
        </p:txBody>
      </p:sp>
      <p:sp>
        <p:nvSpPr>
          <p:cNvPr id="5" name="Text Box 9"/>
          <p:cNvSpPr txBox="1">
            <a:spLocks noChangeArrowheads="1"/>
          </p:cNvSpPr>
          <p:nvPr userDrawn="1"/>
        </p:nvSpPr>
        <p:spPr bwMode="auto">
          <a:xfrm>
            <a:off x="6963707" y="413129"/>
            <a:ext cx="5521623" cy="2826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26617" tIns="63309" rIns="126617" bIns="63309">
            <a:prstTxWarp prst="textNoShape">
              <a:avLst/>
            </a:prstTxWarp>
            <a:spAutoFit/>
          </a:bodyPr>
          <a:lstStyle/>
          <a:p>
            <a:pPr algn="r" defTabSz="891407" eaLnBrk="0" fontAlgn="base">
              <a:spcBef>
                <a:spcPts val="327"/>
              </a:spcBef>
              <a:spcAft>
                <a:spcPct val="0"/>
              </a:spcAft>
              <a:defRPr/>
            </a:pPr>
            <a:r>
              <a:rPr lang="en-US" sz="1000" b="1" kern="1200" dirty="0">
                <a:latin typeface="Arial" charset="0"/>
                <a:ea typeface="ヒラギノ角ゴ Pro W3" charset="-128"/>
              </a:rPr>
              <a:t>OHIO STUDENT SUCCESS LEADERSHIP INSTITUTE MEETING / SEPTEMBER 15, 2016</a:t>
            </a:r>
            <a:endParaRPr lang="en-US" sz="1000" kern="1200" dirty="0">
              <a:latin typeface="Arial" charset="0"/>
              <a:ea typeface="ヒラギノ角ゴ Pro W3" charset="-128"/>
            </a:endParaRPr>
          </a:p>
        </p:txBody>
      </p:sp>
      <p:sp>
        <p:nvSpPr>
          <p:cNvPr id="6" name="Text Box 9"/>
          <p:cNvSpPr txBox="1">
            <a:spLocks noChangeArrowheads="1"/>
          </p:cNvSpPr>
          <p:nvPr userDrawn="1"/>
        </p:nvSpPr>
        <p:spPr bwMode="auto">
          <a:xfrm>
            <a:off x="520199" y="398677"/>
            <a:ext cx="4623929" cy="2826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26617" tIns="63309" rIns="126617" bIns="63309">
            <a:prstTxWarp prst="textNoShape">
              <a:avLst/>
            </a:prstTxWarp>
            <a:spAutoFit/>
          </a:bodyPr>
          <a:lstStyle/>
          <a:p>
            <a:pPr defTabSz="891407" eaLnBrk="0" fontAlgn="base">
              <a:spcBef>
                <a:spcPts val="327"/>
              </a:spcBef>
              <a:spcAft>
                <a:spcPct val="0"/>
              </a:spcAft>
              <a:defRPr/>
            </a:pPr>
            <a:r>
              <a:rPr lang="en-US" sz="1000" b="1" kern="1200" dirty="0">
                <a:latin typeface="Arial" charset="0"/>
                <a:ea typeface="ヒラギノ角ゴ Pro W3" charset="-128"/>
              </a:rPr>
              <a:t>COMMUNITY COLLEGE RESEARCH CENTER</a:t>
            </a:r>
            <a:endParaRPr lang="en-US" sz="1000" kern="1200" dirty="0">
              <a:latin typeface="Arial" charset="0"/>
              <a:ea typeface="ヒラギノ角ゴ Pro W3" charset="-128"/>
            </a:endParaRPr>
          </a:p>
        </p:txBody>
      </p:sp>
      <p:sp>
        <p:nvSpPr>
          <p:cNvPr id="7" name="Rectangle 6"/>
          <p:cNvSpPr/>
          <p:nvPr userDrawn="1"/>
        </p:nvSpPr>
        <p:spPr bwMode="auto">
          <a:xfrm>
            <a:off x="650240" y="751389"/>
            <a:ext cx="11704320" cy="245646"/>
          </a:xfrm>
          <a:prstGeom prst="rect">
            <a:avLst/>
          </a:prstGeom>
          <a:solidFill>
            <a:srgbClr val="14131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6617" tIns="63309" rIns="126617" bIns="63309" numCol="1" rtlCol="0" anchor="t" anchorCtr="0" compatLnSpc="1">
            <a:prstTxWarp prst="textNoShape">
              <a:avLst/>
            </a:prstTxWarp>
          </a:bodyPr>
          <a:lstStyle/>
          <a:p>
            <a:pPr defTabSz="891407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>
              <a:latin typeface="Arial" charset="0"/>
              <a:ea typeface="ヒラギノ角ゴ Pro W3" charset="-12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392" y="2856990"/>
            <a:ext cx="11704320" cy="6364678"/>
          </a:xfrm>
        </p:spPr>
        <p:txBody>
          <a:bodyPr/>
          <a:lstStyle>
            <a:lvl1pPr>
              <a:buClr>
                <a:schemeClr val="tx1"/>
              </a:buClr>
              <a:defRPr>
                <a:solidFill>
                  <a:srgbClr val="FFFFFF"/>
                </a:solidFill>
              </a:defRPr>
            </a:lvl1pPr>
            <a:lvl2pPr>
              <a:buClr>
                <a:schemeClr val="tx1"/>
              </a:buClr>
              <a:defRPr>
                <a:solidFill>
                  <a:srgbClr val="FFFFFF"/>
                </a:solidFill>
              </a:defRPr>
            </a:lvl2pPr>
            <a:lvl3pPr>
              <a:buClr>
                <a:schemeClr val="tx1"/>
              </a:buClr>
              <a:defRPr>
                <a:solidFill>
                  <a:srgbClr val="FFFFFF"/>
                </a:solidFill>
              </a:defRPr>
            </a:lvl3pPr>
            <a:lvl4pPr>
              <a:buClr>
                <a:schemeClr val="tx1"/>
              </a:buClr>
              <a:defRPr>
                <a:solidFill>
                  <a:srgbClr val="FFFFFF"/>
                </a:solidFill>
              </a:defRPr>
            </a:lvl4pPr>
            <a:lvl5pPr>
              <a:buClr>
                <a:schemeClr val="tx1"/>
              </a:buCl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392" y="1083733"/>
            <a:ext cx="11704320" cy="1625600"/>
          </a:xfrm>
        </p:spPr>
        <p:txBody>
          <a:bodyPr anchor="ctr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054626468"/>
      </p:ext>
    </p:extLst>
  </p:cSld>
  <p:clrMapOvr>
    <a:masterClrMapping/>
  </p:clrMapOvr>
</p:sldLayout>
</file>

<file path=ppt/slideLayouts/slideLayout73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 bwMode="auto">
          <a:xfrm>
            <a:off x="0" y="0"/>
            <a:ext cx="13004800" cy="9753600"/>
          </a:xfrm>
          <a:prstGeom prst="rect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6617" tIns="63309" rIns="126617" bIns="63309" numCol="1" rtlCol="0" anchor="t" anchorCtr="0" compatLnSpc="1">
            <a:prstTxWarp prst="textNoShape">
              <a:avLst/>
            </a:prstTxWarp>
          </a:bodyPr>
          <a:lstStyle/>
          <a:p>
            <a:pPr defTabSz="891407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 dirty="0">
              <a:latin typeface="Arial" charset="0"/>
              <a:ea typeface="ヒラギノ角ゴ Pro W3" charset="-128"/>
            </a:endParaRPr>
          </a:p>
        </p:txBody>
      </p:sp>
      <p:sp>
        <p:nvSpPr>
          <p:cNvPr id="5" name="Text Box 9"/>
          <p:cNvSpPr txBox="1">
            <a:spLocks noChangeArrowheads="1"/>
          </p:cNvSpPr>
          <p:nvPr userDrawn="1"/>
        </p:nvSpPr>
        <p:spPr bwMode="auto">
          <a:xfrm>
            <a:off x="6728179" y="413129"/>
            <a:ext cx="5756430" cy="2826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26617" tIns="63309" rIns="126617" bIns="63309">
            <a:prstTxWarp prst="textNoShape">
              <a:avLst/>
            </a:prstTxWarp>
            <a:spAutoFit/>
          </a:bodyPr>
          <a:lstStyle/>
          <a:p>
            <a:pPr algn="r" defTabSz="891407" eaLnBrk="0" fontAlgn="base">
              <a:spcBef>
                <a:spcPts val="327"/>
              </a:spcBef>
              <a:spcAft>
                <a:spcPct val="0"/>
              </a:spcAft>
              <a:defRPr/>
            </a:pPr>
            <a:r>
              <a:rPr lang="en-US" sz="1000" b="1" kern="1200" dirty="0">
                <a:solidFill>
                  <a:srgbClr val="FFFFFF"/>
                </a:solidFill>
                <a:latin typeface="Arial" charset="0"/>
                <a:ea typeface="ヒラギノ角ゴ Pro W3" charset="-128"/>
              </a:rPr>
              <a:t>OHIO STUDENT SUCCESS LEADERSHIP INSTITUTE MEETING / SEPTEMBER 15, 2016</a:t>
            </a:r>
            <a:endParaRPr lang="en-US" sz="1000" kern="1200" dirty="0">
              <a:solidFill>
                <a:srgbClr val="FFFFFF"/>
              </a:solidFill>
              <a:latin typeface="Arial" charset="0"/>
              <a:ea typeface="ヒラギノ角ゴ Pro W3" charset="-128"/>
            </a:endParaRPr>
          </a:p>
        </p:txBody>
      </p:sp>
      <p:sp>
        <p:nvSpPr>
          <p:cNvPr id="6" name="Text Box 9"/>
          <p:cNvSpPr txBox="1">
            <a:spLocks noChangeArrowheads="1"/>
          </p:cNvSpPr>
          <p:nvPr userDrawn="1"/>
        </p:nvSpPr>
        <p:spPr bwMode="auto">
          <a:xfrm>
            <a:off x="520199" y="398677"/>
            <a:ext cx="4623929" cy="2826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26617" tIns="63309" rIns="126617" bIns="63309">
            <a:prstTxWarp prst="textNoShape">
              <a:avLst/>
            </a:prstTxWarp>
            <a:spAutoFit/>
          </a:bodyPr>
          <a:lstStyle/>
          <a:p>
            <a:pPr defTabSz="891407" eaLnBrk="0" fontAlgn="base">
              <a:spcBef>
                <a:spcPts val="327"/>
              </a:spcBef>
              <a:spcAft>
                <a:spcPct val="0"/>
              </a:spcAft>
              <a:defRPr/>
            </a:pPr>
            <a:r>
              <a:rPr lang="en-US" sz="1000" b="1" kern="1200" dirty="0">
                <a:solidFill>
                  <a:srgbClr val="FFFFFF"/>
                </a:solidFill>
                <a:latin typeface="Arial" charset="0"/>
                <a:ea typeface="ヒラギノ角ゴ Pro W3" charset="-128"/>
              </a:rPr>
              <a:t>COMMUNITY COLLEGE RESEARCH CENTER</a:t>
            </a:r>
            <a:endParaRPr lang="en-US" sz="1000" kern="1200" dirty="0">
              <a:solidFill>
                <a:srgbClr val="FFFFFF"/>
              </a:solidFill>
              <a:latin typeface="Arial" charset="0"/>
              <a:ea typeface="ヒラギノ角ゴ Pro W3" charset="-128"/>
            </a:endParaRPr>
          </a:p>
        </p:txBody>
      </p:sp>
      <p:sp>
        <p:nvSpPr>
          <p:cNvPr id="7" name="Rectangle 6"/>
          <p:cNvSpPr/>
          <p:nvPr userDrawn="1"/>
        </p:nvSpPr>
        <p:spPr bwMode="auto">
          <a:xfrm>
            <a:off x="650240" y="751389"/>
            <a:ext cx="11704320" cy="245646"/>
          </a:xfrm>
          <a:prstGeom prst="rect">
            <a:avLst/>
          </a:prstGeom>
          <a:solidFill>
            <a:srgbClr val="42BECA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6617" tIns="63309" rIns="126617" bIns="63309" numCol="1" rtlCol="0" anchor="t" anchorCtr="0" compatLnSpc="1">
            <a:prstTxWarp prst="textNoShape">
              <a:avLst/>
            </a:prstTxWarp>
          </a:bodyPr>
          <a:lstStyle/>
          <a:p>
            <a:pPr defTabSz="891407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>
              <a:latin typeface="Arial" charset="0"/>
              <a:ea typeface="ヒラギノ角ゴ Pro W3" charset="-12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392" y="2856990"/>
            <a:ext cx="11704320" cy="6364678"/>
          </a:xfrm>
        </p:spPr>
        <p:txBody>
          <a:bodyPr/>
          <a:lstStyle>
            <a:lvl1pPr>
              <a:buClr>
                <a:schemeClr val="tx2"/>
              </a:buClr>
              <a:defRPr>
                <a:solidFill>
                  <a:srgbClr val="FFFFFF"/>
                </a:solidFill>
              </a:defRPr>
            </a:lvl1pPr>
            <a:lvl2pPr>
              <a:buClr>
                <a:schemeClr val="tx2"/>
              </a:buClr>
              <a:defRPr>
                <a:solidFill>
                  <a:srgbClr val="FFFFFF"/>
                </a:solidFill>
              </a:defRPr>
            </a:lvl2pPr>
            <a:lvl3pPr>
              <a:buClr>
                <a:schemeClr val="tx2"/>
              </a:buClr>
              <a:defRPr>
                <a:solidFill>
                  <a:srgbClr val="FFFFFF"/>
                </a:solidFill>
              </a:defRPr>
            </a:lvl3pPr>
            <a:lvl4pPr>
              <a:buClr>
                <a:schemeClr val="tx2"/>
              </a:buClr>
              <a:defRPr>
                <a:solidFill>
                  <a:srgbClr val="FFFFFF"/>
                </a:solidFill>
              </a:defRPr>
            </a:lvl4pPr>
            <a:lvl5pPr>
              <a:buClr>
                <a:schemeClr val="tx2"/>
              </a:buCl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392" y="1083733"/>
            <a:ext cx="11704320" cy="1625600"/>
          </a:xfrm>
        </p:spPr>
        <p:txBody>
          <a:bodyPr anchor="ctr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869650361"/>
      </p:ext>
    </p:extLst>
  </p:cSld>
  <p:clrMapOvr>
    <a:masterClrMapping/>
  </p:clrMapOvr>
</p:sldLayout>
</file>

<file path=ppt/slideLayouts/slideLayout7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7073" y="1083733"/>
            <a:ext cx="11704321" cy="1625600"/>
          </a:xfrm>
        </p:spPr>
        <p:txBody>
          <a:bodyPr anchor="ctr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476395" y="2848156"/>
            <a:ext cx="5659496" cy="6431959"/>
          </a:xfrm>
          <a:ln>
            <a:noFill/>
          </a:ln>
        </p:spPr>
        <p:txBody>
          <a:bodyPr/>
          <a:lstStyle>
            <a:lvl1pPr>
              <a:spcBef>
                <a:spcPts val="614"/>
              </a:spcBef>
              <a:defRPr/>
            </a:lvl1pPr>
            <a:lvl2pPr>
              <a:spcBef>
                <a:spcPts val="614"/>
              </a:spcBef>
              <a:defRPr/>
            </a:lvl2pPr>
            <a:lvl3pPr>
              <a:spcBef>
                <a:spcPts val="614"/>
              </a:spcBef>
              <a:defRPr/>
            </a:lvl3pPr>
            <a:lvl4pPr>
              <a:spcBef>
                <a:spcPts val="614"/>
              </a:spcBef>
              <a:defRPr/>
            </a:lvl4pPr>
            <a:lvl5pPr>
              <a:spcBef>
                <a:spcPts val="614"/>
              </a:spcBef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6521219" y="2848156"/>
            <a:ext cx="5659496" cy="6431959"/>
          </a:xfrm>
          <a:ln>
            <a:noFill/>
          </a:ln>
        </p:spPr>
        <p:txBody>
          <a:bodyPr/>
          <a:lstStyle>
            <a:lvl1pPr>
              <a:spcBef>
                <a:spcPts val="614"/>
              </a:spcBef>
              <a:defRPr/>
            </a:lvl1pPr>
            <a:lvl2pPr>
              <a:spcBef>
                <a:spcPts val="614"/>
              </a:spcBef>
              <a:defRPr/>
            </a:lvl2pPr>
            <a:lvl3pPr>
              <a:spcBef>
                <a:spcPts val="614"/>
              </a:spcBef>
              <a:defRPr/>
            </a:lvl3pPr>
            <a:lvl4pPr>
              <a:spcBef>
                <a:spcPts val="614"/>
              </a:spcBef>
              <a:defRPr/>
            </a:lvl4pPr>
            <a:lvl5pPr>
              <a:spcBef>
                <a:spcPts val="614"/>
              </a:spcBef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293002304"/>
      </p:ext>
    </p:extLst>
  </p:cSld>
  <p:clrMapOvr>
    <a:masterClrMapping/>
  </p:clrMapOvr>
</p:sldLayout>
</file>

<file path=ppt/slideLayouts/slideLayout7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 bwMode="auto">
          <a:xfrm>
            <a:off x="476398" y="3384410"/>
            <a:ext cx="5660250" cy="5449374"/>
          </a:xfrm>
          <a:prstGeom prst="rect">
            <a:avLst/>
          </a:prstGeom>
          <a:noFill/>
          <a:ln w="3175" cap="flat" cmpd="sng" algn="ctr">
            <a:solidFill>
              <a:srgbClr val="14131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126617" tIns="63309" rIns="126617" bIns="63309">
            <a:prstTxWarp prst="textNoShape">
              <a:avLst/>
            </a:prstTxWarp>
          </a:bodyPr>
          <a:lstStyle/>
          <a:p>
            <a:pPr defTabSz="891407" eaLnBrk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3400" kern="1200">
              <a:latin typeface="Arial" charset="0"/>
              <a:ea typeface="ヒラギノ角ゴ Pro W3" charset="-128"/>
            </a:endParaRPr>
          </a:p>
        </p:txBody>
      </p:sp>
      <p:sp>
        <p:nvSpPr>
          <p:cNvPr id="10" name="Rectangle 9"/>
          <p:cNvSpPr/>
          <p:nvPr userDrawn="1"/>
        </p:nvSpPr>
        <p:spPr bwMode="auto">
          <a:xfrm>
            <a:off x="6520467" y="3006458"/>
            <a:ext cx="5660248" cy="5827325"/>
          </a:xfrm>
          <a:prstGeom prst="rect">
            <a:avLst/>
          </a:prstGeom>
          <a:noFill/>
          <a:ln w="3175" cap="flat" cmpd="sng" algn="ctr">
            <a:solidFill>
              <a:srgbClr val="14131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126617" tIns="63309" rIns="126617" bIns="63309">
            <a:prstTxWarp prst="textNoShape">
              <a:avLst/>
            </a:prstTxWarp>
          </a:bodyPr>
          <a:lstStyle/>
          <a:p>
            <a:pPr defTabSz="891407" eaLnBrk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3400" kern="1200">
              <a:latin typeface="Arial" charset="0"/>
              <a:ea typeface="ヒラギノ角ゴ Pro W3" charset="-128"/>
            </a:endParaRP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6521219" y="3435133"/>
            <a:ext cx="5659496" cy="5396841"/>
          </a:xfrm>
          <a:ln>
            <a:noFill/>
          </a:ln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7105" y="1083733"/>
            <a:ext cx="11718771" cy="1625600"/>
          </a:xfrm>
        </p:spPr>
        <p:txBody>
          <a:bodyPr anchor="ctr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476395" y="3435133"/>
            <a:ext cx="5659496" cy="5411291"/>
          </a:xfrm>
          <a:ln>
            <a:noFill/>
          </a:ln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476395" y="3006459"/>
            <a:ext cx="5659496" cy="435750"/>
          </a:xfrm>
          <a:solidFill>
            <a:srgbClr val="42BECA"/>
          </a:solidFill>
          <a:ln>
            <a:noFill/>
          </a:ln>
        </p:spPr>
        <p:txBody>
          <a:bodyPr anchor="ctr"/>
          <a:lstStyle>
            <a:lvl1pPr marL="393853" indent="-154030" algn="l">
              <a:buFontTx/>
              <a:buNone/>
              <a:defRPr sz="17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2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6521219" y="3006459"/>
            <a:ext cx="5659496" cy="435750"/>
          </a:xfrm>
          <a:solidFill>
            <a:srgbClr val="42BECA"/>
          </a:solidFill>
          <a:ln>
            <a:noFill/>
          </a:ln>
        </p:spPr>
        <p:txBody>
          <a:bodyPr anchor="ctr"/>
          <a:lstStyle>
            <a:lvl1pPr marL="479591" indent="-325489" algn="l">
              <a:buFontTx/>
              <a:buNone/>
              <a:defRPr sz="17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39354578"/>
      </p:ext>
    </p:extLst>
  </p:cSld>
  <p:clrMapOvr>
    <a:masterClrMapping/>
  </p:clrMapOvr>
</p:sldLayout>
</file>

<file path=ppt/slideLayouts/slideLayout7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399" y="1083734"/>
            <a:ext cx="11697095" cy="1635082"/>
          </a:xfrm>
        </p:spPr>
        <p:txBody>
          <a:bodyPr anchor="ctr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Box 2"/>
          <p:cNvSpPr txBox="1"/>
          <p:nvPr userDrawn="1"/>
        </p:nvSpPr>
        <p:spPr>
          <a:xfrm>
            <a:off x="895887" y="4421824"/>
            <a:ext cx="257582" cy="651977"/>
          </a:xfrm>
          <a:prstGeom prst="rect">
            <a:avLst/>
          </a:prstGeom>
          <a:noFill/>
        </p:spPr>
        <p:txBody>
          <a:bodyPr wrap="none" lIns="126617" tIns="63309" rIns="126617" bIns="63309" rtlCol="0">
            <a:spAutoFit/>
          </a:bodyPr>
          <a:lstStyle/>
          <a:p>
            <a:pPr defTabSz="891407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 dirty="0">
              <a:latin typeface="Arial" charset="0"/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650128223"/>
      </p:ext>
    </p:extLst>
  </p:cSld>
  <p:clrMapOvr>
    <a:masterClrMapping/>
  </p:clrMapOvr>
</p:sldLayout>
</file>

<file path=ppt/slideLayouts/slideLayout7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7073" y="1067930"/>
            <a:ext cx="11704321" cy="1635082"/>
          </a:xfrm>
        </p:spPr>
        <p:txBody>
          <a:bodyPr anchor="ctr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476395" y="2830922"/>
            <a:ext cx="5659496" cy="6012159"/>
          </a:xfrm>
          <a:ln>
            <a:noFill/>
          </a:ln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Chart Placeholder 6"/>
          <p:cNvSpPr>
            <a:spLocks noGrp="1"/>
          </p:cNvSpPr>
          <p:nvPr>
            <p:ph type="chart" sz="quarter" idx="12"/>
          </p:nvPr>
        </p:nvSpPr>
        <p:spPr>
          <a:xfrm>
            <a:off x="6497889" y="2818167"/>
            <a:ext cx="5682826" cy="6024201"/>
          </a:xfrm>
        </p:spPr>
        <p:txBody>
          <a:bodyPr/>
          <a:lstStyle/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3056984828"/>
      </p:ext>
    </p:extLst>
  </p:cSld>
  <p:clrMapOvr>
    <a:masterClrMapping/>
  </p:clrMapOvr>
</p:sldLayout>
</file>

<file path=ppt/slideLayouts/slideLayout7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7" name="Chart Placeholder 6"/>
          <p:cNvSpPr>
            <a:spLocks noGrp="1"/>
          </p:cNvSpPr>
          <p:nvPr>
            <p:ph type="chart" sz="quarter" idx="12"/>
          </p:nvPr>
        </p:nvSpPr>
        <p:spPr>
          <a:xfrm>
            <a:off x="6497889" y="3131494"/>
            <a:ext cx="5682826" cy="5839367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6" name="Chart Placeholder 6"/>
          <p:cNvSpPr>
            <a:spLocks noGrp="1"/>
          </p:cNvSpPr>
          <p:nvPr>
            <p:ph type="chart" sz="quarter" idx="13"/>
          </p:nvPr>
        </p:nvSpPr>
        <p:spPr>
          <a:xfrm>
            <a:off x="476395" y="3131494"/>
            <a:ext cx="5682826" cy="5839367"/>
          </a:xfrm>
        </p:spPr>
        <p:txBody>
          <a:bodyPr/>
          <a:lstStyle/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3494400751"/>
      </p:ext>
    </p:extLst>
  </p:cSld>
  <p:clrMapOvr>
    <a:masterClrMapping/>
  </p:clrMapOvr>
</p:sldLayout>
</file>

<file path=ppt/slideLayouts/slideLayout73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392" y="2856990"/>
            <a:ext cx="11704320" cy="636467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592030198"/>
      </p:ext>
    </p:extLst>
  </p:cSld>
  <p:clrMapOvr>
    <a:masterClrMapping/>
  </p:clrMapOvr>
</p:sldLayout>
</file>

<file path=ppt/slideLayouts/slideLayout7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50247" y="9040855"/>
            <a:ext cx="3034453" cy="519289"/>
          </a:xfrm>
          <a:prstGeom prst="rect">
            <a:avLst/>
          </a:prstGeom>
        </p:spPr>
        <p:txBody>
          <a:bodyPr vert="horz" wrap="square" lIns="126597" tIns="63299" rIns="126597" bIns="63299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solidFill>
                  <a:srgbClr val="000000"/>
                </a:solidFill>
                <a:ea typeface="ヒラギノ角ゴ Pro W3" pitchFamily="2" charset="-128"/>
              </a:defRPr>
            </a:lvl1pPr>
          </a:lstStyle>
          <a:p>
            <a:pPr defTabSz="891407" fontAlgn="base">
              <a:spcBef>
                <a:spcPct val="0"/>
              </a:spcBef>
              <a:spcAft>
                <a:spcPct val="0"/>
              </a:spcAft>
            </a:pPr>
            <a:fld id="{9907AF49-240C-42AF-A6BF-594708715652}" type="datetimeFigureOut">
              <a:rPr lang="en-US" sz="3400" kern="1200" smtClean="0">
                <a:latin typeface="Arial" charset="0"/>
              </a:rPr>
              <a:pPr defTabSz="891407" fontAlgn="base">
                <a:spcBef>
                  <a:spcPct val="0"/>
                </a:spcBef>
                <a:spcAft>
                  <a:spcPct val="0"/>
                </a:spcAft>
              </a:pPr>
              <a:t>3/19/18</a:t>
            </a:fld>
            <a:endParaRPr lang="en-US" sz="3400" kern="1200">
              <a:latin typeface="Arial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443315" y="9040855"/>
            <a:ext cx="4118187" cy="519289"/>
          </a:xfrm>
          <a:prstGeom prst="rect">
            <a:avLst/>
          </a:prstGeom>
        </p:spPr>
        <p:txBody>
          <a:bodyPr lIns="126597" tIns="63299" rIns="126597" bIns="63299"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srgbClr val="000000"/>
                </a:solidFill>
                <a:latin typeface="Arial"/>
                <a:ea typeface="ヒラギノ角ゴ Pro W3"/>
                <a:cs typeface="ヒラギノ角ゴ Pro W3"/>
              </a:defRPr>
            </a:lvl1pPr>
          </a:lstStyle>
          <a:p>
            <a:pPr defTabSz="891407">
              <a:defRPr/>
            </a:pPr>
            <a:endParaRPr lang="en-US" sz="3400" kern="120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9320114" y="9040855"/>
            <a:ext cx="3034453" cy="519289"/>
          </a:xfrm>
          <a:prstGeom prst="rect">
            <a:avLst/>
          </a:prstGeom>
        </p:spPr>
        <p:txBody>
          <a:bodyPr vert="horz" wrap="square" lIns="126597" tIns="63299" rIns="126597" bIns="63299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solidFill>
                  <a:srgbClr val="000000"/>
                </a:solidFill>
                <a:ea typeface="ヒラギノ角ゴ Pro W3" pitchFamily="2" charset="-128"/>
              </a:defRPr>
            </a:lvl1pPr>
          </a:lstStyle>
          <a:p>
            <a:pPr defTabSz="891407" fontAlgn="base">
              <a:spcBef>
                <a:spcPct val="0"/>
              </a:spcBef>
              <a:spcAft>
                <a:spcPct val="0"/>
              </a:spcAft>
            </a:pPr>
            <a:fld id="{9E1C5043-D41D-4C17-A41B-BC5AF0A5D734}" type="slidenum">
              <a:rPr lang="en-US" sz="3400" kern="1200" smtClean="0">
                <a:latin typeface="Arial" charset="0"/>
              </a:rPr>
              <a:pPr defTabSz="891407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sz="3400" kern="120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9894816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 bwMode="auto">
          <a:xfrm>
            <a:off x="0" y="0"/>
            <a:ext cx="13004800" cy="9753600"/>
          </a:xfrm>
          <a:prstGeom prst="rect">
            <a:avLst/>
          </a:prstGeom>
          <a:solidFill>
            <a:srgbClr val="42BECA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3141" tIns="61632" rIns="123141" bIns="61632" numCol="1" rtlCol="0" anchor="t" anchorCtr="0" compatLnSpc="1">
            <a:prstTxWarp prst="textNoShape">
              <a:avLst/>
            </a:prstTxWarp>
          </a:bodyPr>
          <a:lstStyle/>
          <a:p>
            <a:pPr defTabSz="867700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 dirty="0">
              <a:latin typeface="Arial" charset="0"/>
              <a:ea typeface="ヒラギノ角ゴ Pro W3" charset="-128"/>
            </a:endParaRPr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76392" y="1067928"/>
            <a:ext cx="11704320" cy="5477370"/>
          </a:xfrm>
        </p:spPr>
        <p:txBody>
          <a:bodyPr anchor="t"/>
          <a:lstStyle>
            <a:lvl1pPr>
              <a:spcBef>
                <a:spcPts val="0"/>
              </a:spcBef>
              <a:defRPr sz="8500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76392" y="6546746"/>
            <a:ext cx="7610216" cy="1250809"/>
          </a:xfrm>
        </p:spPr>
        <p:txBody>
          <a:bodyPr/>
          <a:lstStyle>
            <a:lvl1pPr marL="0" indent="0">
              <a:spcAft>
                <a:spcPts val="853"/>
              </a:spcAft>
              <a:buFontTx/>
              <a:buNone/>
              <a:defRPr sz="2800" b="1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9" name="Text Box 9"/>
          <p:cNvSpPr txBox="1">
            <a:spLocks noChangeArrowheads="1"/>
          </p:cNvSpPr>
          <p:nvPr userDrawn="1"/>
        </p:nvSpPr>
        <p:spPr bwMode="auto">
          <a:xfrm>
            <a:off x="520199" y="399412"/>
            <a:ext cx="4623929" cy="2832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23141" tIns="61632" rIns="123141" bIns="61632">
            <a:prstTxWarp prst="textNoShape">
              <a:avLst/>
            </a:prstTxWarp>
            <a:spAutoFit/>
          </a:bodyPr>
          <a:lstStyle/>
          <a:p>
            <a:pPr defTabSz="867700" eaLnBrk="0" fontAlgn="base">
              <a:spcBef>
                <a:spcPts val="327"/>
              </a:spcBef>
              <a:spcAft>
                <a:spcPct val="0"/>
              </a:spcAft>
              <a:defRPr/>
            </a:pPr>
            <a:r>
              <a:rPr lang="en-US" sz="1000" b="1" kern="1200" dirty="0">
                <a:latin typeface="Arial" charset="0"/>
                <a:ea typeface="ヒラギノ角ゴ Pro W3" charset="-128"/>
              </a:rPr>
              <a:t>COMMUNITY COLLEGE RESEARCH CENTER</a:t>
            </a:r>
            <a:endParaRPr lang="en-US" sz="1000" kern="1200" dirty="0">
              <a:latin typeface="Arial" charset="0"/>
              <a:ea typeface="ヒラギノ角ゴ Pro W3" charset="-128"/>
            </a:endParaRPr>
          </a:p>
        </p:txBody>
      </p:sp>
      <p:sp>
        <p:nvSpPr>
          <p:cNvPr id="10" name="Rectangle 9"/>
          <p:cNvSpPr/>
          <p:nvPr userDrawn="1"/>
        </p:nvSpPr>
        <p:spPr bwMode="auto">
          <a:xfrm>
            <a:off x="650240" y="751389"/>
            <a:ext cx="11704320" cy="245646"/>
          </a:xfrm>
          <a:prstGeom prst="rect">
            <a:avLst/>
          </a:prstGeom>
          <a:solidFill>
            <a:srgbClr val="14131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3141" tIns="61632" rIns="123141" bIns="61632" numCol="1" rtlCol="0" anchor="t" anchorCtr="0" compatLnSpc="1">
            <a:prstTxWarp prst="textNoShape">
              <a:avLst/>
            </a:prstTxWarp>
          </a:bodyPr>
          <a:lstStyle/>
          <a:p>
            <a:pPr defTabSz="867700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>
              <a:latin typeface="Arial" charset="0"/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029446150"/>
      </p:ext>
    </p:extLst>
  </p:cSld>
  <p:clrMapOvr>
    <a:masterClrMapping/>
  </p:clrMapOvr>
</p:sldLayout>
</file>

<file path=ppt/slideLayouts/slideLayout74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1517234" y="1083738"/>
            <a:ext cx="11162453" cy="762903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19848808"/>
      </p:ext>
    </p:extLst>
  </p:cSld>
  <p:clrMapOvr>
    <a:masterClrMapping/>
  </p:clrMapOvr>
</p:sldLayout>
</file>

<file path=ppt/slideLayouts/slideLayout7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94080" y="9040867"/>
            <a:ext cx="2926080" cy="519289"/>
          </a:xfrm>
          <a:prstGeom prst="rect">
            <a:avLst/>
          </a:prstGeom>
        </p:spPr>
        <p:txBody>
          <a:bodyPr lIns="126617" tIns="63309" rIns="126617" bIns="63309"/>
          <a:lstStyle/>
          <a:p>
            <a:pPr defTabSz="891407" eaLnBrk="0" fontAlgn="base">
              <a:spcBef>
                <a:spcPct val="0"/>
              </a:spcBef>
              <a:spcAft>
                <a:spcPct val="0"/>
              </a:spcAft>
            </a:pPr>
            <a:fld id="{78F1F18D-5920-45BF-BBBF-F733E095AF34}" type="datetime1">
              <a:rPr lang="en-US" sz="3400" kern="1200" smtClean="0">
                <a:solidFill>
                  <a:prstClr val="black">
                    <a:tint val="75000"/>
                  </a:prstClr>
                </a:solidFill>
                <a:latin typeface="Arial" charset="0"/>
                <a:ea typeface="ヒラギノ角ゴ Pro W3" charset="-128"/>
              </a:rPr>
              <a:pPr defTabSz="891407" eaLnBrk="0" fontAlgn="base">
                <a:spcBef>
                  <a:spcPct val="0"/>
                </a:spcBef>
                <a:spcAft>
                  <a:spcPct val="0"/>
                </a:spcAft>
              </a:pPr>
              <a:t>3/19/18</a:t>
            </a:fld>
            <a:endParaRPr lang="en-US" sz="3400" kern="1200">
              <a:solidFill>
                <a:prstClr val="black">
                  <a:tint val="75000"/>
                </a:prstClr>
              </a:solidFill>
              <a:latin typeface="Arial" charset="0"/>
              <a:ea typeface="ヒラギノ角ゴ Pro W3" charset="-128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307840" y="9040867"/>
            <a:ext cx="4389120" cy="519289"/>
          </a:xfrm>
          <a:prstGeom prst="rect">
            <a:avLst/>
          </a:prstGeom>
        </p:spPr>
        <p:txBody>
          <a:bodyPr lIns="126617" tIns="63309" rIns="126617" bIns="63309"/>
          <a:lstStyle/>
          <a:p>
            <a:pPr defTabSz="891407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>
              <a:solidFill>
                <a:prstClr val="black">
                  <a:tint val="75000"/>
                </a:prstClr>
              </a:solidFill>
              <a:latin typeface="Arial" charset="0"/>
              <a:ea typeface="ヒラギノ角ゴ Pro W3" charset="-128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9184640" y="9040867"/>
            <a:ext cx="2926080" cy="519289"/>
          </a:xfrm>
          <a:prstGeom prst="rect">
            <a:avLst/>
          </a:prstGeom>
        </p:spPr>
        <p:txBody>
          <a:bodyPr lIns="126617" tIns="63309" rIns="126617" bIns="63309"/>
          <a:lstStyle/>
          <a:p>
            <a:pPr defTabSz="891407" eaLnBrk="0" fontAlgn="base">
              <a:spcBef>
                <a:spcPct val="0"/>
              </a:spcBef>
              <a:spcAft>
                <a:spcPct val="0"/>
              </a:spcAft>
            </a:pPr>
            <a:fld id="{07F92A1F-C262-492F-8713-C803F59D72B2}" type="slidenum">
              <a:rPr lang="en-US" sz="3400" kern="1200" smtClean="0">
                <a:solidFill>
                  <a:prstClr val="black">
                    <a:tint val="75000"/>
                  </a:prstClr>
                </a:solidFill>
                <a:latin typeface="Arial" charset="0"/>
                <a:ea typeface="ヒラギノ角ゴ Pro W3" charset="-128"/>
              </a:rPr>
              <a:pPr defTabSz="891407" eaLnBrk="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sz="3400" kern="1200">
              <a:solidFill>
                <a:prstClr val="black">
                  <a:tint val="75000"/>
                </a:prstClr>
              </a:solidFill>
              <a:latin typeface="Arial" charset="0"/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551060175"/>
      </p:ext>
    </p:extLst>
  </p:cSld>
  <p:clrMapOvr>
    <a:masterClrMapping/>
  </p:clrMapOvr>
</p:sldLayout>
</file>

<file path=ppt/slideLayouts/slideLayout74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 bwMode="auto">
          <a:xfrm>
            <a:off x="0" y="0"/>
            <a:ext cx="13004800" cy="9753600"/>
          </a:xfrm>
          <a:prstGeom prst="rect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6422" tIns="63211" rIns="126422" bIns="63211" numCol="1" rtlCol="0" anchor="t" anchorCtr="0" compatLnSpc="1">
            <a:prstTxWarp prst="textNoShape">
              <a:avLst/>
            </a:prstTxWarp>
          </a:bodyPr>
          <a:lstStyle/>
          <a:p>
            <a:pPr defTabSz="890087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 dirty="0">
              <a:latin typeface="Arial" charset="0"/>
              <a:ea typeface="ヒラギノ角ゴ Pro W3" charset="-12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392" y="5641586"/>
            <a:ext cx="11704320" cy="3067419"/>
          </a:xfrm>
        </p:spPr>
        <p:txBody>
          <a:bodyPr/>
          <a:lstStyle>
            <a:lvl1pPr marL="0" indent="0">
              <a:spcAft>
                <a:spcPts val="0"/>
              </a:spcAft>
              <a:buFontTx/>
              <a:buNone/>
              <a:tabLst>
                <a:tab pos="1265198" algn="l"/>
              </a:tabLst>
              <a:defRPr sz="2800" b="1">
                <a:solidFill>
                  <a:srgbClr val="FFFFFF"/>
                </a:solidFill>
              </a:defRPr>
            </a:lvl1pPr>
            <a:lvl2pPr marL="0" indent="0">
              <a:spcAft>
                <a:spcPts val="0"/>
              </a:spcAft>
              <a:buFontTx/>
              <a:buNone/>
              <a:tabLst>
                <a:tab pos="948826" algn="l"/>
              </a:tabLst>
              <a:defRPr sz="1400" b="1">
                <a:solidFill>
                  <a:srgbClr val="FFFFFF"/>
                </a:solidFill>
              </a:defRPr>
            </a:lvl2pPr>
            <a:lvl3pPr marL="1265198" indent="-1265198">
              <a:spcAft>
                <a:spcPts val="0"/>
              </a:spcAft>
              <a:buFontTx/>
              <a:buNone/>
              <a:tabLst/>
              <a:defRPr sz="1400" b="0">
                <a:solidFill>
                  <a:srgbClr val="FFFFFF"/>
                </a:solidFill>
              </a:defRPr>
            </a:lvl3pPr>
            <a:lvl4pPr marL="1265198" indent="-1265198">
              <a:spcAft>
                <a:spcPts val="0"/>
              </a:spcAft>
              <a:buFontTx/>
              <a:buNone/>
              <a:tabLst/>
              <a:defRPr sz="1400">
                <a:solidFill>
                  <a:srgbClr val="FFFFFF"/>
                </a:solidFill>
              </a:defRPr>
            </a:lvl4pPr>
            <a:lvl5pPr marL="1265198" indent="-1265198">
              <a:spcAft>
                <a:spcPts val="0"/>
              </a:spcAft>
              <a:buFontTx/>
              <a:buNone/>
              <a:tabLst/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392" y="2061355"/>
            <a:ext cx="11704320" cy="3564278"/>
          </a:xfrm>
        </p:spPr>
        <p:txBody>
          <a:bodyPr anchor="t"/>
          <a:lstStyle>
            <a:lvl1pPr>
              <a:defRPr sz="71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Subtitle 8"/>
          <p:cNvSpPr txBox="1">
            <a:spLocks/>
          </p:cNvSpPr>
          <p:nvPr userDrawn="1"/>
        </p:nvSpPr>
        <p:spPr bwMode="auto">
          <a:xfrm>
            <a:off x="10503182" y="1046704"/>
            <a:ext cx="1840540" cy="2256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26422" tIns="63211" rIns="126422" bIns="63211" numCol="1" anchor="t" anchorCtr="0" compatLnSpc="1">
            <a:prstTxWarp prst="textNoShape">
              <a:avLst/>
            </a:prstTxWarp>
          </a:bodyPr>
          <a:lstStyle/>
          <a:p>
            <a:pPr algn="r" defTabSz="890087" eaLnBrk="0" fontAlgn="base">
              <a:spcBef>
                <a:spcPts val="327"/>
              </a:spcBef>
              <a:spcAft>
                <a:spcPct val="0"/>
              </a:spcAft>
              <a:defRPr/>
            </a:pPr>
            <a:r>
              <a:rPr lang="en-US" b="1" kern="1200" dirty="0">
                <a:solidFill>
                  <a:srgbClr val="FFFFFF"/>
                </a:solidFill>
                <a:latin typeface="Arial" charset="0"/>
                <a:ea typeface="ヒラギノ角ゴ Pro W3" charset="-128"/>
              </a:rPr>
              <a:t>SEPTEMBER 15, 2016</a:t>
            </a:r>
            <a:endParaRPr lang="en-US" kern="1200" dirty="0">
              <a:solidFill>
                <a:srgbClr val="FFFFFF"/>
              </a:solidFill>
              <a:latin typeface="Arial" charset="0"/>
              <a:ea typeface="ヒラギノ角ゴ Pro W3" charset="-128"/>
            </a:endParaRPr>
          </a:p>
        </p:txBody>
      </p:sp>
      <p:sp>
        <p:nvSpPr>
          <p:cNvPr id="8" name="Rectangle 7"/>
          <p:cNvSpPr/>
          <p:nvPr userDrawn="1"/>
        </p:nvSpPr>
        <p:spPr bwMode="auto">
          <a:xfrm>
            <a:off x="650240" y="1589476"/>
            <a:ext cx="11704320" cy="245646"/>
          </a:xfrm>
          <a:prstGeom prst="rect">
            <a:avLst/>
          </a:prstGeom>
          <a:solidFill>
            <a:srgbClr val="42BECA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6422" tIns="63211" rIns="126422" bIns="63211" numCol="1" rtlCol="0" anchor="t" anchorCtr="0" compatLnSpc="1">
            <a:prstTxWarp prst="textNoShape">
              <a:avLst/>
            </a:prstTxWarp>
          </a:bodyPr>
          <a:lstStyle/>
          <a:p>
            <a:pPr defTabSz="890087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 dirty="0">
              <a:latin typeface="Arial" charset="0"/>
              <a:ea typeface="ヒラギノ角ゴ Pro W3" charset="-128"/>
            </a:endParaRP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250" y="377141"/>
            <a:ext cx="5036774" cy="9796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0045142"/>
      </p:ext>
    </p:extLst>
  </p:cSld>
  <p:clrMapOvr>
    <a:masterClrMapping/>
  </p:clrMapOvr>
</p:sldLayout>
</file>

<file path=ppt/slideLayouts/slideLayout74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 bwMode="auto">
          <a:xfrm>
            <a:off x="0" y="0"/>
            <a:ext cx="13004800" cy="9753600"/>
          </a:xfrm>
          <a:prstGeom prst="rect">
            <a:avLst/>
          </a:prstGeom>
          <a:solidFill>
            <a:schemeClr val="tx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6422" tIns="63211" rIns="126422" bIns="63211" numCol="1" rtlCol="0" anchor="t" anchorCtr="0" compatLnSpc="1">
            <a:prstTxWarp prst="textNoShape">
              <a:avLst/>
            </a:prstTxWarp>
          </a:bodyPr>
          <a:lstStyle/>
          <a:p>
            <a:pPr defTabSz="890087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 dirty="0">
              <a:latin typeface="Arial" charset="0"/>
              <a:ea typeface="ヒラギノ角ゴ Pro W3" charset="-12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392" y="5641586"/>
            <a:ext cx="11704320" cy="3067419"/>
          </a:xfrm>
        </p:spPr>
        <p:txBody>
          <a:bodyPr/>
          <a:lstStyle>
            <a:lvl1pPr marL="0" indent="0">
              <a:spcAft>
                <a:spcPts val="0"/>
              </a:spcAft>
              <a:buFontTx/>
              <a:buNone/>
              <a:tabLst>
                <a:tab pos="1265198" algn="l"/>
              </a:tabLst>
              <a:defRPr sz="2800" b="1">
                <a:solidFill>
                  <a:srgbClr val="FFFFFF"/>
                </a:solidFill>
              </a:defRPr>
            </a:lvl1pPr>
            <a:lvl2pPr marL="0" indent="0">
              <a:spcAft>
                <a:spcPts val="0"/>
              </a:spcAft>
              <a:buFontTx/>
              <a:buNone/>
              <a:tabLst>
                <a:tab pos="948826" algn="l"/>
              </a:tabLst>
              <a:defRPr sz="1400" b="1">
                <a:solidFill>
                  <a:srgbClr val="FFFFFF"/>
                </a:solidFill>
              </a:defRPr>
            </a:lvl2pPr>
            <a:lvl3pPr marL="1265198" indent="-1265198">
              <a:spcAft>
                <a:spcPts val="0"/>
              </a:spcAft>
              <a:buFontTx/>
              <a:buNone/>
              <a:tabLst/>
              <a:defRPr sz="1400" b="0">
                <a:solidFill>
                  <a:srgbClr val="FFFFFF"/>
                </a:solidFill>
              </a:defRPr>
            </a:lvl3pPr>
            <a:lvl4pPr marL="1265198" indent="-1265198">
              <a:spcAft>
                <a:spcPts val="0"/>
              </a:spcAft>
              <a:buFontTx/>
              <a:buNone/>
              <a:tabLst/>
              <a:defRPr sz="1400">
                <a:solidFill>
                  <a:srgbClr val="FFFFFF"/>
                </a:solidFill>
              </a:defRPr>
            </a:lvl4pPr>
            <a:lvl5pPr marL="1265198" indent="-1265198">
              <a:spcAft>
                <a:spcPts val="0"/>
              </a:spcAft>
              <a:buFontTx/>
              <a:buNone/>
              <a:tabLst/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392" y="2061355"/>
            <a:ext cx="11704320" cy="3564278"/>
          </a:xfrm>
        </p:spPr>
        <p:txBody>
          <a:bodyPr anchor="t"/>
          <a:lstStyle>
            <a:lvl1pPr>
              <a:defRPr sz="71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Subtitle 8"/>
          <p:cNvSpPr txBox="1">
            <a:spLocks/>
          </p:cNvSpPr>
          <p:nvPr userDrawn="1"/>
        </p:nvSpPr>
        <p:spPr bwMode="auto">
          <a:xfrm>
            <a:off x="10394809" y="1046704"/>
            <a:ext cx="1948914" cy="2256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26422" tIns="63211" rIns="126422" bIns="63211" numCol="1" anchor="t" anchorCtr="0" compatLnSpc="1">
            <a:prstTxWarp prst="textNoShape">
              <a:avLst/>
            </a:prstTxWarp>
          </a:bodyPr>
          <a:lstStyle/>
          <a:p>
            <a:pPr algn="r" defTabSz="890087" eaLnBrk="0" fontAlgn="base">
              <a:spcBef>
                <a:spcPts val="327"/>
              </a:spcBef>
              <a:spcAft>
                <a:spcPct val="0"/>
              </a:spcAft>
              <a:defRPr/>
            </a:pPr>
            <a:r>
              <a:rPr lang="en-US" b="1" kern="1200" dirty="0">
                <a:latin typeface="Arial" charset="0"/>
                <a:ea typeface="ヒラギノ角ゴ Pro W3" charset="-128"/>
              </a:rPr>
              <a:t>SEPTEMBER 15, 2016</a:t>
            </a:r>
            <a:endParaRPr lang="en-US" kern="1200" dirty="0">
              <a:latin typeface="Arial" charset="0"/>
              <a:ea typeface="ヒラギノ角ゴ Pro W3" charset="-128"/>
            </a:endParaRPr>
          </a:p>
        </p:txBody>
      </p:sp>
      <p:sp>
        <p:nvSpPr>
          <p:cNvPr id="8" name="Rectangle 7"/>
          <p:cNvSpPr/>
          <p:nvPr userDrawn="1"/>
        </p:nvSpPr>
        <p:spPr bwMode="auto">
          <a:xfrm>
            <a:off x="650240" y="1589476"/>
            <a:ext cx="11704320" cy="245646"/>
          </a:xfrm>
          <a:prstGeom prst="rect">
            <a:avLst/>
          </a:prstGeom>
          <a:solidFill>
            <a:srgbClr val="00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6422" tIns="63211" rIns="126422" bIns="63211" numCol="1" rtlCol="0" anchor="t" anchorCtr="0" compatLnSpc="1">
            <a:prstTxWarp prst="textNoShape">
              <a:avLst/>
            </a:prstTxWarp>
          </a:bodyPr>
          <a:lstStyle/>
          <a:p>
            <a:pPr defTabSz="890087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 dirty="0">
              <a:latin typeface="Arial" charset="0"/>
              <a:ea typeface="ヒラギノ角ゴ Pro W3" charset="-128"/>
            </a:endParaRPr>
          </a:p>
        </p:txBody>
      </p:sp>
      <p:pic>
        <p:nvPicPr>
          <p:cNvPr id="12" name="Picture 11" descr="CCRC_logo_black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17898" y="130049"/>
            <a:ext cx="4473651" cy="1509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9021290"/>
      </p:ext>
    </p:extLst>
  </p:cSld>
  <p:clrMapOvr>
    <a:masterClrMapping/>
  </p:clrMapOvr>
</p:sldLayout>
</file>

<file path=ppt/slideLayouts/slideLayout7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 bwMode="auto">
          <a:xfrm>
            <a:off x="0" y="0"/>
            <a:ext cx="13004800" cy="9753600"/>
          </a:xfrm>
          <a:prstGeom prst="rect">
            <a:avLst/>
          </a:prstGeom>
          <a:solidFill>
            <a:srgbClr val="42BECA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6422" tIns="63211" rIns="126422" bIns="63211" numCol="1" rtlCol="0" anchor="t" anchorCtr="0" compatLnSpc="1">
            <a:prstTxWarp prst="textNoShape">
              <a:avLst/>
            </a:prstTxWarp>
          </a:bodyPr>
          <a:lstStyle/>
          <a:p>
            <a:pPr defTabSz="890087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 dirty="0">
              <a:latin typeface="Arial" charset="0"/>
              <a:ea typeface="ヒラギノ角ゴ Pro W3" charset="-128"/>
            </a:endParaRPr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76392" y="1067928"/>
            <a:ext cx="11704320" cy="5477370"/>
          </a:xfrm>
        </p:spPr>
        <p:txBody>
          <a:bodyPr anchor="t"/>
          <a:lstStyle>
            <a:lvl1pPr>
              <a:spcBef>
                <a:spcPts val="0"/>
              </a:spcBef>
              <a:defRPr sz="8500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76392" y="6546053"/>
            <a:ext cx="7610216" cy="1250809"/>
          </a:xfrm>
        </p:spPr>
        <p:txBody>
          <a:bodyPr/>
          <a:lstStyle>
            <a:lvl1pPr marL="0" indent="0">
              <a:spcAft>
                <a:spcPts val="853"/>
              </a:spcAft>
              <a:buFontTx/>
              <a:buNone/>
              <a:defRPr sz="2800" b="1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9" name="Text Box 9"/>
          <p:cNvSpPr txBox="1">
            <a:spLocks noChangeArrowheads="1"/>
          </p:cNvSpPr>
          <p:nvPr userDrawn="1"/>
        </p:nvSpPr>
        <p:spPr bwMode="auto">
          <a:xfrm>
            <a:off x="520199" y="398528"/>
            <a:ext cx="4623929" cy="2824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26422" tIns="63211" rIns="126422" bIns="63211">
            <a:prstTxWarp prst="textNoShape">
              <a:avLst/>
            </a:prstTxWarp>
            <a:spAutoFit/>
          </a:bodyPr>
          <a:lstStyle/>
          <a:p>
            <a:pPr defTabSz="890087" eaLnBrk="0" fontAlgn="base">
              <a:spcBef>
                <a:spcPts val="327"/>
              </a:spcBef>
              <a:spcAft>
                <a:spcPct val="0"/>
              </a:spcAft>
              <a:defRPr/>
            </a:pPr>
            <a:r>
              <a:rPr lang="en-US" sz="1000" b="1" kern="1200" dirty="0">
                <a:latin typeface="Arial" charset="0"/>
                <a:ea typeface="ヒラギノ角ゴ Pro W3" charset="-128"/>
              </a:rPr>
              <a:t>COMMUNITY COLLEGE RESEARCH CENTER</a:t>
            </a:r>
            <a:endParaRPr lang="en-US" sz="1000" kern="1200" dirty="0">
              <a:latin typeface="Arial" charset="0"/>
              <a:ea typeface="ヒラギノ角ゴ Pro W3" charset="-128"/>
            </a:endParaRPr>
          </a:p>
        </p:txBody>
      </p:sp>
      <p:sp>
        <p:nvSpPr>
          <p:cNvPr id="10" name="Rectangle 9"/>
          <p:cNvSpPr/>
          <p:nvPr userDrawn="1"/>
        </p:nvSpPr>
        <p:spPr bwMode="auto">
          <a:xfrm>
            <a:off x="650240" y="751389"/>
            <a:ext cx="11704320" cy="245646"/>
          </a:xfrm>
          <a:prstGeom prst="rect">
            <a:avLst/>
          </a:prstGeom>
          <a:solidFill>
            <a:srgbClr val="14131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6422" tIns="63211" rIns="126422" bIns="63211" numCol="1" rtlCol="0" anchor="t" anchorCtr="0" compatLnSpc="1">
            <a:prstTxWarp prst="textNoShape">
              <a:avLst/>
            </a:prstTxWarp>
          </a:bodyPr>
          <a:lstStyle/>
          <a:p>
            <a:pPr defTabSz="890087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>
              <a:latin typeface="Arial" charset="0"/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365539183"/>
      </p:ext>
    </p:extLst>
  </p:cSld>
  <p:clrMapOvr>
    <a:masterClrMapping/>
  </p:clrMapOvr>
</p:sldLayout>
</file>

<file path=ppt/slideLayouts/slideLayout7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76392" y="1067928"/>
            <a:ext cx="11704320" cy="5477370"/>
          </a:xfrm>
        </p:spPr>
        <p:txBody>
          <a:bodyPr anchor="t"/>
          <a:lstStyle>
            <a:lvl1pPr>
              <a:spcBef>
                <a:spcPts val="0"/>
              </a:spcBef>
              <a:defRPr sz="8500">
                <a:solidFill>
                  <a:srgbClr val="141313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76392" y="6546053"/>
            <a:ext cx="7610216" cy="1250809"/>
          </a:xfrm>
        </p:spPr>
        <p:txBody>
          <a:bodyPr/>
          <a:lstStyle>
            <a:lvl1pPr marL="0" indent="0">
              <a:spcAft>
                <a:spcPts val="853"/>
              </a:spcAft>
              <a:buFontTx/>
              <a:buNone/>
              <a:defRPr sz="2800" b="1">
                <a:solidFill>
                  <a:srgbClr val="141313"/>
                </a:solidFill>
              </a:defRPr>
            </a:lvl1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701330127"/>
      </p:ext>
    </p:extLst>
  </p:cSld>
  <p:clrMapOvr>
    <a:masterClrMapping/>
  </p:clrMapOvr>
</p:sldLayout>
</file>

<file path=ppt/slideLayouts/slideLayout7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392" y="2856990"/>
            <a:ext cx="11704320" cy="636467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392" y="1083733"/>
            <a:ext cx="11704320" cy="1625600"/>
          </a:xfrm>
        </p:spPr>
        <p:txBody>
          <a:bodyPr anchor="ctr"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069060068"/>
      </p:ext>
    </p:extLst>
  </p:cSld>
  <p:clrMapOvr>
    <a:masterClrMapping/>
  </p:clrMapOvr>
</p:sldLayout>
</file>

<file path=ppt/slideLayouts/slideLayout7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 bwMode="auto">
          <a:xfrm>
            <a:off x="0" y="0"/>
            <a:ext cx="13004800" cy="9753600"/>
          </a:xfrm>
          <a:prstGeom prst="rect">
            <a:avLst/>
          </a:prstGeom>
          <a:solidFill>
            <a:srgbClr val="42BECA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6422" tIns="63211" rIns="126422" bIns="63211" numCol="1" rtlCol="0" anchor="t" anchorCtr="0" compatLnSpc="1">
            <a:prstTxWarp prst="textNoShape">
              <a:avLst/>
            </a:prstTxWarp>
          </a:bodyPr>
          <a:lstStyle/>
          <a:p>
            <a:pPr defTabSz="890087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 dirty="0">
              <a:latin typeface="Arial" charset="0"/>
              <a:ea typeface="ヒラギノ角ゴ Pro W3" charset="-128"/>
            </a:endParaRPr>
          </a:p>
        </p:txBody>
      </p:sp>
      <p:sp>
        <p:nvSpPr>
          <p:cNvPr id="5" name="Text Box 9"/>
          <p:cNvSpPr txBox="1">
            <a:spLocks noChangeArrowheads="1"/>
          </p:cNvSpPr>
          <p:nvPr userDrawn="1"/>
        </p:nvSpPr>
        <p:spPr bwMode="auto">
          <a:xfrm>
            <a:off x="6963748" y="412978"/>
            <a:ext cx="5521623" cy="2824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26422" tIns="63211" rIns="126422" bIns="63211">
            <a:prstTxWarp prst="textNoShape">
              <a:avLst/>
            </a:prstTxWarp>
            <a:spAutoFit/>
          </a:bodyPr>
          <a:lstStyle/>
          <a:p>
            <a:pPr algn="r" defTabSz="890087" eaLnBrk="0" fontAlgn="base">
              <a:spcBef>
                <a:spcPts val="327"/>
              </a:spcBef>
              <a:spcAft>
                <a:spcPct val="0"/>
              </a:spcAft>
              <a:defRPr/>
            </a:pPr>
            <a:r>
              <a:rPr lang="en-US" sz="1000" b="1" kern="1200" dirty="0">
                <a:latin typeface="Arial" charset="0"/>
                <a:ea typeface="ヒラギノ角ゴ Pro W3" charset="-128"/>
              </a:rPr>
              <a:t>OHIO STUDENT SUCCESS LEADERSHIP INSTITUTE MEETING / SEPTEMBER 15, 2016</a:t>
            </a:r>
            <a:endParaRPr lang="en-US" sz="1000" kern="1200" dirty="0">
              <a:latin typeface="Arial" charset="0"/>
              <a:ea typeface="ヒラギノ角ゴ Pro W3" charset="-128"/>
            </a:endParaRPr>
          </a:p>
        </p:txBody>
      </p:sp>
      <p:sp>
        <p:nvSpPr>
          <p:cNvPr id="6" name="Text Box 9"/>
          <p:cNvSpPr txBox="1">
            <a:spLocks noChangeArrowheads="1"/>
          </p:cNvSpPr>
          <p:nvPr userDrawn="1"/>
        </p:nvSpPr>
        <p:spPr bwMode="auto">
          <a:xfrm>
            <a:off x="520199" y="398528"/>
            <a:ext cx="4623929" cy="2824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26422" tIns="63211" rIns="126422" bIns="63211">
            <a:prstTxWarp prst="textNoShape">
              <a:avLst/>
            </a:prstTxWarp>
            <a:spAutoFit/>
          </a:bodyPr>
          <a:lstStyle/>
          <a:p>
            <a:pPr defTabSz="890087" eaLnBrk="0" fontAlgn="base">
              <a:spcBef>
                <a:spcPts val="327"/>
              </a:spcBef>
              <a:spcAft>
                <a:spcPct val="0"/>
              </a:spcAft>
              <a:defRPr/>
            </a:pPr>
            <a:r>
              <a:rPr lang="en-US" sz="1000" b="1" kern="1200" dirty="0">
                <a:latin typeface="Arial" charset="0"/>
                <a:ea typeface="ヒラギノ角ゴ Pro W3" charset="-128"/>
              </a:rPr>
              <a:t>COMMUNITY COLLEGE RESEARCH CENTER</a:t>
            </a:r>
            <a:endParaRPr lang="en-US" sz="1000" kern="1200" dirty="0">
              <a:latin typeface="Arial" charset="0"/>
              <a:ea typeface="ヒラギノ角ゴ Pro W3" charset="-128"/>
            </a:endParaRPr>
          </a:p>
        </p:txBody>
      </p:sp>
      <p:sp>
        <p:nvSpPr>
          <p:cNvPr id="7" name="Rectangle 6"/>
          <p:cNvSpPr/>
          <p:nvPr userDrawn="1"/>
        </p:nvSpPr>
        <p:spPr bwMode="auto">
          <a:xfrm>
            <a:off x="650240" y="751389"/>
            <a:ext cx="11704320" cy="245646"/>
          </a:xfrm>
          <a:prstGeom prst="rect">
            <a:avLst/>
          </a:prstGeom>
          <a:solidFill>
            <a:srgbClr val="14131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6422" tIns="63211" rIns="126422" bIns="63211" numCol="1" rtlCol="0" anchor="t" anchorCtr="0" compatLnSpc="1">
            <a:prstTxWarp prst="textNoShape">
              <a:avLst/>
            </a:prstTxWarp>
          </a:bodyPr>
          <a:lstStyle/>
          <a:p>
            <a:pPr defTabSz="890087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>
              <a:latin typeface="Arial" charset="0"/>
              <a:ea typeface="ヒラギノ角ゴ Pro W3" charset="-12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392" y="2856990"/>
            <a:ext cx="11704320" cy="6364678"/>
          </a:xfrm>
        </p:spPr>
        <p:txBody>
          <a:bodyPr/>
          <a:lstStyle>
            <a:lvl1pPr>
              <a:buClr>
                <a:schemeClr val="tx1"/>
              </a:buClr>
              <a:defRPr>
                <a:solidFill>
                  <a:srgbClr val="FFFFFF"/>
                </a:solidFill>
              </a:defRPr>
            </a:lvl1pPr>
            <a:lvl2pPr>
              <a:buClr>
                <a:schemeClr val="tx1"/>
              </a:buClr>
              <a:defRPr>
                <a:solidFill>
                  <a:srgbClr val="FFFFFF"/>
                </a:solidFill>
              </a:defRPr>
            </a:lvl2pPr>
            <a:lvl3pPr>
              <a:buClr>
                <a:schemeClr val="tx1"/>
              </a:buClr>
              <a:defRPr>
                <a:solidFill>
                  <a:srgbClr val="FFFFFF"/>
                </a:solidFill>
              </a:defRPr>
            </a:lvl3pPr>
            <a:lvl4pPr>
              <a:buClr>
                <a:schemeClr val="tx1"/>
              </a:buClr>
              <a:defRPr>
                <a:solidFill>
                  <a:srgbClr val="FFFFFF"/>
                </a:solidFill>
              </a:defRPr>
            </a:lvl4pPr>
            <a:lvl5pPr>
              <a:buClr>
                <a:schemeClr val="tx1"/>
              </a:buCl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392" y="1083733"/>
            <a:ext cx="11704320" cy="1625600"/>
          </a:xfrm>
        </p:spPr>
        <p:txBody>
          <a:bodyPr anchor="ctr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782464462"/>
      </p:ext>
    </p:extLst>
  </p:cSld>
  <p:clrMapOvr>
    <a:masterClrMapping/>
  </p:clrMapOvr>
</p:sldLayout>
</file>

<file path=ppt/slideLayouts/slideLayout74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 bwMode="auto">
          <a:xfrm>
            <a:off x="0" y="0"/>
            <a:ext cx="13004800" cy="9753600"/>
          </a:xfrm>
          <a:prstGeom prst="rect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6422" tIns="63211" rIns="126422" bIns="63211" numCol="1" rtlCol="0" anchor="t" anchorCtr="0" compatLnSpc="1">
            <a:prstTxWarp prst="textNoShape">
              <a:avLst/>
            </a:prstTxWarp>
          </a:bodyPr>
          <a:lstStyle/>
          <a:p>
            <a:pPr defTabSz="890087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 dirty="0">
              <a:latin typeface="Arial" charset="0"/>
              <a:ea typeface="ヒラギノ角ゴ Pro W3" charset="-128"/>
            </a:endParaRPr>
          </a:p>
        </p:txBody>
      </p:sp>
      <p:sp>
        <p:nvSpPr>
          <p:cNvPr id="5" name="Text Box 9"/>
          <p:cNvSpPr txBox="1">
            <a:spLocks noChangeArrowheads="1"/>
          </p:cNvSpPr>
          <p:nvPr userDrawn="1"/>
        </p:nvSpPr>
        <p:spPr bwMode="auto">
          <a:xfrm>
            <a:off x="6728179" y="412978"/>
            <a:ext cx="5756430" cy="2824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26422" tIns="63211" rIns="126422" bIns="63211">
            <a:prstTxWarp prst="textNoShape">
              <a:avLst/>
            </a:prstTxWarp>
            <a:spAutoFit/>
          </a:bodyPr>
          <a:lstStyle/>
          <a:p>
            <a:pPr algn="r" defTabSz="890087" eaLnBrk="0" fontAlgn="base">
              <a:spcBef>
                <a:spcPts val="327"/>
              </a:spcBef>
              <a:spcAft>
                <a:spcPct val="0"/>
              </a:spcAft>
              <a:defRPr/>
            </a:pPr>
            <a:r>
              <a:rPr lang="en-US" sz="1000" b="1" kern="1200" dirty="0">
                <a:solidFill>
                  <a:srgbClr val="FFFFFF"/>
                </a:solidFill>
                <a:latin typeface="Arial" charset="0"/>
                <a:ea typeface="ヒラギノ角ゴ Pro W3" charset="-128"/>
              </a:rPr>
              <a:t>OHIO STUDENT SUCCESS LEADERSHIP INSTITUTE MEETING / SEPTEMBER 15, 2016</a:t>
            </a:r>
            <a:endParaRPr lang="en-US" sz="1000" kern="1200" dirty="0">
              <a:solidFill>
                <a:srgbClr val="FFFFFF"/>
              </a:solidFill>
              <a:latin typeface="Arial" charset="0"/>
              <a:ea typeface="ヒラギノ角ゴ Pro W3" charset="-128"/>
            </a:endParaRPr>
          </a:p>
        </p:txBody>
      </p:sp>
      <p:sp>
        <p:nvSpPr>
          <p:cNvPr id="6" name="Text Box 9"/>
          <p:cNvSpPr txBox="1">
            <a:spLocks noChangeArrowheads="1"/>
          </p:cNvSpPr>
          <p:nvPr userDrawn="1"/>
        </p:nvSpPr>
        <p:spPr bwMode="auto">
          <a:xfrm>
            <a:off x="520199" y="398528"/>
            <a:ext cx="4623929" cy="2824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26422" tIns="63211" rIns="126422" bIns="63211">
            <a:prstTxWarp prst="textNoShape">
              <a:avLst/>
            </a:prstTxWarp>
            <a:spAutoFit/>
          </a:bodyPr>
          <a:lstStyle/>
          <a:p>
            <a:pPr defTabSz="890087" eaLnBrk="0" fontAlgn="base">
              <a:spcBef>
                <a:spcPts val="327"/>
              </a:spcBef>
              <a:spcAft>
                <a:spcPct val="0"/>
              </a:spcAft>
              <a:defRPr/>
            </a:pPr>
            <a:r>
              <a:rPr lang="en-US" sz="1000" b="1" kern="1200" dirty="0">
                <a:solidFill>
                  <a:srgbClr val="FFFFFF"/>
                </a:solidFill>
                <a:latin typeface="Arial" charset="0"/>
                <a:ea typeface="ヒラギノ角ゴ Pro W3" charset="-128"/>
              </a:rPr>
              <a:t>COMMUNITY COLLEGE RESEARCH CENTER</a:t>
            </a:r>
            <a:endParaRPr lang="en-US" sz="1000" kern="1200" dirty="0">
              <a:solidFill>
                <a:srgbClr val="FFFFFF"/>
              </a:solidFill>
              <a:latin typeface="Arial" charset="0"/>
              <a:ea typeface="ヒラギノ角ゴ Pro W3" charset="-128"/>
            </a:endParaRPr>
          </a:p>
        </p:txBody>
      </p:sp>
      <p:sp>
        <p:nvSpPr>
          <p:cNvPr id="7" name="Rectangle 6"/>
          <p:cNvSpPr/>
          <p:nvPr userDrawn="1"/>
        </p:nvSpPr>
        <p:spPr bwMode="auto">
          <a:xfrm>
            <a:off x="650240" y="751389"/>
            <a:ext cx="11704320" cy="245646"/>
          </a:xfrm>
          <a:prstGeom prst="rect">
            <a:avLst/>
          </a:prstGeom>
          <a:solidFill>
            <a:srgbClr val="42BECA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6422" tIns="63211" rIns="126422" bIns="63211" numCol="1" rtlCol="0" anchor="t" anchorCtr="0" compatLnSpc="1">
            <a:prstTxWarp prst="textNoShape">
              <a:avLst/>
            </a:prstTxWarp>
          </a:bodyPr>
          <a:lstStyle/>
          <a:p>
            <a:pPr defTabSz="890087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>
              <a:latin typeface="Arial" charset="0"/>
              <a:ea typeface="ヒラギノ角ゴ Pro W3" charset="-12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392" y="2856990"/>
            <a:ext cx="11704320" cy="6364678"/>
          </a:xfrm>
        </p:spPr>
        <p:txBody>
          <a:bodyPr/>
          <a:lstStyle>
            <a:lvl1pPr>
              <a:buClr>
                <a:schemeClr val="tx2"/>
              </a:buClr>
              <a:defRPr>
                <a:solidFill>
                  <a:srgbClr val="FFFFFF"/>
                </a:solidFill>
              </a:defRPr>
            </a:lvl1pPr>
            <a:lvl2pPr>
              <a:buClr>
                <a:schemeClr val="tx2"/>
              </a:buClr>
              <a:defRPr>
                <a:solidFill>
                  <a:srgbClr val="FFFFFF"/>
                </a:solidFill>
              </a:defRPr>
            </a:lvl2pPr>
            <a:lvl3pPr>
              <a:buClr>
                <a:schemeClr val="tx2"/>
              </a:buClr>
              <a:defRPr>
                <a:solidFill>
                  <a:srgbClr val="FFFFFF"/>
                </a:solidFill>
              </a:defRPr>
            </a:lvl3pPr>
            <a:lvl4pPr>
              <a:buClr>
                <a:schemeClr val="tx2"/>
              </a:buClr>
              <a:defRPr>
                <a:solidFill>
                  <a:srgbClr val="FFFFFF"/>
                </a:solidFill>
              </a:defRPr>
            </a:lvl4pPr>
            <a:lvl5pPr>
              <a:buClr>
                <a:schemeClr val="tx2"/>
              </a:buCl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392" y="1083733"/>
            <a:ext cx="11704320" cy="1625600"/>
          </a:xfrm>
        </p:spPr>
        <p:txBody>
          <a:bodyPr anchor="ctr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304373114"/>
      </p:ext>
    </p:extLst>
  </p:cSld>
  <p:clrMapOvr>
    <a:masterClrMapping/>
  </p:clrMapOvr>
</p:sldLayout>
</file>

<file path=ppt/slideLayouts/slideLayout7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7073" y="1083733"/>
            <a:ext cx="11704321" cy="1625600"/>
          </a:xfrm>
        </p:spPr>
        <p:txBody>
          <a:bodyPr anchor="ctr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476395" y="2848166"/>
            <a:ext cx="5659496" cy="6431959"/>
          </a:xfrm>
          <a:ln>
            <a:noFill/>
          </a:ln>
        </p:spPr>
        <p:txBody>
          <a:bodyPr/>
          <a:lstStyle>
            <a:lvl1pPr>
              <a:spcBef>
                <a:spcPts val="614"/>
              </a:spcBef>
              <a:defRPr/>
            </a:lvl1pPr>
            <a:lvl2pPr>
              <a:spcBef>
                <a:spcPts val="614"/>
              </a:spcBef>
              <a:defRPr/>
            </a:lvl2pPr>
            <a:lvl3pPr>
              <a:spcBef>
                <a:spcPts val="614"/>
              </a:spcBef>
              <a:defRPr/>
            </a:lvl3pPr>
            <a:lvl4pPr>
              <a:spcBef>
                <a:spcPts val="614"/>
              </a:spcBef>
              <a:defRPr/>
            </a:lvl4pPr>
            <a:lvl5pPr>
              <a:spcBef>
                <a:spcPts val="614"/>
              </a:spcBef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6521219" y="2848166"/>
            <a:ext cx="5659496" cy="6431959"/>
          </a:xfrm>
          <a:ln>
            <a:noFill/>
          </a:ln>
        </p:spPr>
        <p:txBody>
          <a:bodyPr/>
          <a:lstStyle>
            <a:lvl1pPr>
              <a:spcBef>
                <a:spcPts val="614"/>
              </a:spcBef>
              <a:defRPr/>
            </a:lvl1pPr>
            <a:lvl2pPr>
              <a:spcBef>
                <a:spcPts val="614"/>
              </a:spcBef>
              <a:defRPr/>
            </a:lvl2pPr>
            <a:lvl3pPr>
              <a:spcBef>
                <a:spcPts val="614"/>
              </a:spcBef>
              <a:defRPr/>
            </a:lvl3pPr>
            <a:lvl4pPr>
              <a:spcBef>
                <a:spcPts val="614"/>
              </a:spcBef>
              <a:defRPr/>
            </a:lvl4pPr>
            <a:lvl5pPr>
              <a:spcBef>
                <a:spcPts val="614"/>
              </a:spcBef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74926180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76392" y="1067928"/>
            <a:ext cx="11704320" cy="5477370"/>
          </a:xfrm>
        </p:spPr>
        <p:txBody>
          <a:bodyPr anchor="t"/>
          <a:lstStyle>
            <a:lvl1pPr>
              <a:spcBef>
                <a:spcPts val="0"/>
              </a:spcBef>
              <a:defRPr sz="8500">
                <a:solidFill>
                  <a:srgbClr val="141313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76392" y="6546746"/>
            <a:ext cx="7610216" cy="1250809"/>
          </a:xfrm>
        </p:spPr>
        <p:txBody>
          <a:bodyPr/>
          <a:lstStyle>
            <a:lvl1pPr marL="0" indent="0">
              <a:spcAft>
                <a:spcPts val="853"/>
              </a:spcAft>
              <a:buFontTx/>
              <a:buNone/>
              <a:defRPr sz="2800" b="1">
                <a:solidFill>
                  <a:srgbClr val="141313"/>
                </a:solidFill>
              </a:defRPr>
            </a:lvl1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774235151"/>
      </p:ext>
    </p:extLst>
  </p:cSld>
  <p:clrMapOvr>
    <a:masterClrMapping/>
  </p:clrMapOvr>
</p:sldLayout>
</file>

<file path=ppt/slideLayouts/slideLayout7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 bwMode="auto">
          <a:xfrm>
            <a:off x="476398" y="3384410"/>
            <a:ext cx="5660250" cy="5449374"/>
          </a:xfrm>
          <a:prstGeom prst="rect">
            <a:avLst/>
          </a:prstGeom>
          <a:noFill/>
          <a:ln w="3175" cap="flat" cmpd="sng" algn="ctr">
            <a:solidFill>
              <a:srgbClr val="14131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126422" tIns="63211" rIns="126422" bIns="63211">
            <a:prstTxWarp prst="textNoShape">
              <a:avLst/>
            </a:prstTxWarp>
          </a:bodyPr>
          <a:lstStyle/>
          <a:p>
            <a:pPr defTabSz="890087" eaLnBrk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3400" kern="1200">
              <a:latin typeface="Arial" charset="0"/>
              <a:ea typeface="ヒラギノ角ゴ Pro W3" charset="-128"/>
            </a:endParaRPr>
          </a:p>
        </p:txBody>
      </p:sp>
      <p:sp>
        <p:nvSpPr>
          <p:cNvPr id="10" name="Rectangle 9"/>
          <p:cNvSpPr/>
          <p:nvPr userDrawn="1"/>
        </p:nvSpPr>
        <p:spPr bwMode="auto">
          <a:xfrm>
            <a:off x="6520467" y="3006458"/>
            <a:ext cx="5660248" cy="5827325"/>
          </a:xfrm>
          <a:prstGeom prst="rect">
            <a:avLst/>
          </a:prstGeom>
          <a:noFill/>
          <a:ln w="3175" cap="flat" cmpd="sng" algn="ctr">
            <a:solidFill>
              <a:srgbClr val="14131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126422" tIns="63211" rIns="126422" bIns="63211">
            <a:prstTxWarp prst="textNoShape">
              <a:avLst/>
            </a:prstTxWarp>
          </a:bodyPr>
          <a:lstStyle/>
          <a:p>
            <a:pPr defTabSz="890087" eaLnBrk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3400" kern="1200">
              <a:latin typeface="Arial" charset="0"/>
              <a:ea typeface="ヒラギノ角ゴ Pro W3" charset="-128"/>
            </a:endParaRP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6521219" y="3435133"/>
            <a:ext cx="5659496" cy="5396841"/>
          </a:xfrm>
          <a:ln>
            <a:noFill/>
          </a:ln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7144" y="1083733"/>
            <a:ext cx="11718771" cy="1625600"/>
          </a:xfrm>
        </p:spPr>
        <p:txBody>
          <a:bodyPr anchor="ctr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476395" y="3435133"/>
            <a:ext cx="5659496" cy="5411291"/>
          </a:xfrm>
          <a:ln>
            <a:noFill/>
          </a:ln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476395" y="3006459"/>
            <a:ext cx="5659496" cy="435750"/>
          </a:xfrm>
          <a:solidFill>
            <a:srgbClr val="42BECA"/>
          </a:solidFill>
          <a:ln>
            <a:noFill/>
          </a:ln>
        </p:spPr>
        <p:txBody>
          <a:bodyPr anchor="ctr"/>
          <a:lstStyle>
            <a:lvl1pPr marL="393272" indent="-153807" algn="l">
              <a:buFontTx/>
              <a:buNone/>
              <a:defRPr sz="17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2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6521219" y="3006459"/>
            <a:ext cx="5659496" cy="435750"/>
          </a:xfrm>
          <a:solidFill>
            <a:srgbClr val="42BECA"/>
          </a:solidFill>
          <a:ln>
            <a:noFill/>
          </a:ln>
        </p:spPr>
        <p:txBody>
          <a:bodyPr anchor="ctr"/>
          <a:lstStyle>
            <a:lvl1pPr marL="478880" indent="-325004" algn="l">
              <a:buFontTx/>
              <a:buNone/>
              <a:defRPr sz="17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22312638"/>
      </p:ext>
    </p:extLst>
  </p:cSld>
  <p:clrMapOvr>
    <a:masterClrMapping/>
  </p:clrMapOvr>
</p:sldLayout>
</file>

<file path=ppt/slideLayouts/slideLayout7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399" y="1083734"/>
            <a:ext cx="11697095" cy="1635082"/>
          </a:xfrm>
        </p:spPr>
        <p:txBody>
          <a:bodyPr anchor="ctr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Box 2"/>
          <p:cNvSpPr txBox="1"/>
          <p:nvPr userDrawn="1"/>
        </p:nvSpPr>
        <p:spPr>
          <a:xfrm>
            <a:off x="896047" y="4421636"/>
            <a:ext cx="257185" cy="651779"/>
          </a:xfrm>
          <a:prstGeom prst="rect">
            <a:avLst/>
          </a:prstGeom>
          <a:noFill/>
        </p:spPr>
        <p:txBody>
          <a:bodyPr wrap="none" lIns="126422" tIns="63211" rIns="126422" bIns="63211" rtlCol="0">
            <a:spAutoFit/>
          </a:bodyPr>
          <a:lstStyle/>
          <a:p>
            <a:pPr defTabSz="890087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 dirty="0">
              <a:latin typeface="Arial" charset="0"/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754844586"/>
      </p:ext>
    </p:extLst>
  </p:cSld>
  <p:clrMapOvr>
    <a:masterClrMapping/>
  </p:clrMapOvr>
</p:sldLayout>
</file>

<file path=ppt/slideLayouts/slideLayout7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7073" y="1067930"/>
            <a:ext cx="11704321" cy="1635082"/>
          </a:xfrm>
        </p:spPr>
        <p:txBody>
          <a:bodyPr anchor="ctr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476395" y="2830935"/>
            <a:ext cx="5659496" cy="6012159"/>
          </a:xfrm>
          <a:ln>
            <a:noFill/>
          </a:ln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Chart Placeholder 6"/>
          <p:cNvSpPr>
            <a:spLocks noGrp="1"/>
          </p:cNvSpPr>
          <p:nvPr>
            <p:ph type="chart" sz="quarter" idx="12"/>
          </p:nvPr>
        </p:nvSpPr>
        <p:spPr>
          <a:xfrm>
            <a:off x="6497889" y="2818167"/>
            <a:ext cx="5682826" cy="6024201"/>
          </a:xfrm>
        </p:spPr>
        <p:txBody>
          <a:bodyPr/>
          <a:lstStyle/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634757007"/>
      </p:ext>
    </p:extLst>
  </p:cSld>
  <p:clrMapOvr>
    <a:masterClrMapping/>
  </p:clrMapOvr>
</p:sldLayout>
</file>

<file path=ppt/slideLayouts/slideLayout7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7" name="Chart Placeholder 6"/>
          <p:cNvSpPr>
            <a:spLocks noGrp="1"/>
          </p:cNvSpPr>
          <p:nvPr>
            <p:ph type="chart" sz="quarter" idx="12"/>
          </p:nvPr>
        </p:nvSpPr>
        <p:spPr>
          <a:xfrm>
            <a:off x="6497889" y="3131536"/>
            <a:ext cx="5682826" cy="5839367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6" name="Chart Placeholder 6"/>
          <p:cNvSpPr>
            <a:spLocks noGrp="1"/>
          </p:cNvSpPr>
          <p:nvPr>
            <p:ph type="chart" sz="quarter" idx="13"/>
          </p:nvPr>
        </p:nvSpPr>
        <p:spPr>
          <a:xfrm>
            <a:off x="476395" y="3131536"/>
            <a:ext cx="5682826" cy="5839367"/>
          </a:xfrm>
        </p:spPr>
        <p:txBody>
          <a:bodyPr/>
          <a:lstStyle/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982726218"/>
      </p:ext>
    </p:extLst>
  </p:cSld>
  <p:clrMapOvr>
    <a:masterClrMapping/>
  </p:clrMapOvr>
</p:sldLayout>
</file>

<file path=ppt/slideLayouts/slideLayout75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392" y="2856990"/>
            <a:ext cx="11704320" cy="636467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32188575"/>
      </p:ext>
    </p:extLst>
  </p:cSld>
  <p:clrMapOvr>
    <a:masterClrMapping/>
  </p:clrMapOvr>
</p:sldLayout>
</file>

<file path=ppt/slideLayouts/slideLayout75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50247" y="9040897"/>
            <a:ext cx="3034453" cy="519289"/>
          </a:xfrm>
          <a:prstGeom prst="rect">
            <a:avLst/>
          </a:prstGeom>
        </p:spPr>
        <p:txBody>
          <a:bodyPr vert="horz" wrap="square" lIns="126401" tIns="63201" rIns="126401" bIns="63201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solidFill>
                  <a:srgbClr val="000000"/>
                </a:solidFill>
                <a:ea typeface="ヒラギノ角ゴ Pro W3" pitchFamily="2" charset="-128"/>
              </a:defRPr>
            </a:lvl1pPr>
          </a:lstStyle>
          <a:p>
            <a:pPr defTabSz="890087" fontAlgn="base">
              <a:spcBef>
                <a:spcPct val="0"/>
              </a:spcBef>
              <a:spcAft>
                <a:spcPct val="0"/>
              </a:spcAft>
            </a:pPr>
            <a:fld id="{9907AF49-240C-42AF-A6BF-594708715652}" type="datetimeFigureOut">
              <a:rPr lang="en-US" sz="3400" kern="1200" smtClean="0">
                <a:latin typeface="Arial" charset="0"/>
              </a:rPr>
              <a:pPr defTabSz="890087" fontAlgn="base">
                <a:spcBef>
                  <a:spcPct val="0"/>
                </a:spcBef>
                <a:spcAft>
                  <a:spcPct val="0"/>
                </a:spcAft>
              </a:pPr>
              <a:t>3/19/18</a:t>
            </a:fld>
            <a:endParaRPr lang="en-US" sz="3400" kern="1200">
              <a:latin typeface="Arial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443315" y="9040897"/>
            <a:ext cx="4118187" cy="519289"/>
          </a:xfrm>
          <a:prstGeom prst="rect">
            <a:avLst/>
          </a:prstGeom>
        </p:spPr>
        <p:txBody>
          <a:bodyPr lIns="126401" tIns="63201" rIns="126401" bIns="63201"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srgbClr val="000000"/>
                </a:solidFill>
                <a:latin typeface="Arial"/>
                <a:ea typeface="ヒラギノ角ゴ Pro W3"/>
                <a:cs typeface="ヒラギノ角ゴ Pro W3"/>
              </a:defRPr>
            </a:lvl1pPr>
          </a:lstStyle>
          <a:p>
            <a:pPr defTabSz="890087">
              <a:defRPr/>
            </a:pPr>
            <a:endParaRPr lang="en-US" sz="3400" kern="120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9320114" y="9040897"/>
            <a:ext cx="3034453" cy="519289"/>
          </a:xfrm>
          <a:prstGeom prst="rect">
            <a:avLst/>
          </a:prstGeom>
        </p:spPr>
        <p:txBody>
          <a:bodyPr vert="horz" wrap="square" lIns="126401" tIns="63201" rIns="126401" bIns="63201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solidFill>
                  <a:srgbClr val="000000"/>
                </a:solidFill>
                <a:ea typeface="ヒラギノ角ゴ Pro W3" pitchFamily="2" charset="-128"/>
              </a:defRPr>
            </a:lvl1pPr>
          </a:lstStyle>
          <a:p>
            <a:pPr defTabSz="890087" fontAlgn="base">
              <a:spcBef>
                <a:spcPct val="0"/>
              </a:spcBef>
              <a:spcAft>
                <a:spcPct val="0"/>
              </a:spcAft>
            </a:pPr>
            <a:fld id="{9E1C5043-D41D-4C17-A41B-BC5AF0A5D734}" type="slidenum">
              <a:rPr lang="en-US" sz="3400" kern="1200" smtClean="0">
                <a:latin typeface="Arial" charset="0"/>
              </a:rPr>
              <a:pPr defTabSz="890087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sz="3400" kern="120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2774822"/>
      </p:ext>
    </p:extLst>
  </p:cSld>
  <p:clrMapOvr>
    <a:masterClrMapping/>
  </p:clrMapOvr>
</p:sldLayout>
</file>

<file path=ppt/slideLayouts/slideLayout75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1517234" y="1083738"/>
            <a:ext cx="11162453" cy="762903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886721304"/>
      </p:ext>
    </p:extLst>
  </p:cSld>
  <p:clrMapOvr>
    <a:masterClrMapping/>
  </p:clrMapOvr>
</p:sldLayout>
</file>

<file path=ppt/slideLayouts/slideLayout7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94080" y="9040909"/>
            <a:ext cx="2926080" cy="519289"/>
          </a:xfrm>
          <a:prstGeom prst="rect">
            <a:avLst/>
          </a:prstGeom>
        </p:spPr>
        <p:txBody>
          <a:bodyPr lIns="126422" tIns="63211" rIns="126422" bIns="63211"/>
          <a:lstStyle/>
          <a:p>
            <a:pPr defTabSz="890087" eaLnBrk="0" fontAlgn="base">
              <a:spcBef>
                <a:spcPct val="0"/>
              </a:spcBef>
              <a:spcAft>
                <a:spcPct val="0"/>
              </a:spcAft>
            </a:pPr>
            <a:fld id="{78F1F18D-5920-45BF-BBBF-F733E095AF34}" type="datetime1">
              <a:rPr lang="en-US" sz="3400" kern="1200" smtClean="0">
                <a:solidFill>
                  <a:prstClr val="black">
                    <a:tint val="75000"/>
                  </a:prstClr>
                </a:solidFill>
                <a:latin typeface="Arial" charset="0"/>
                <a:ea typeface="ヒラギノ角ゴ Pro W3" charset="-128"/>
              </a:rPr>
              <a:pPr defTabSz="890087" eaLnBrk="0" fontAlgn="base">
                <a:spcBef>
                  <a:spcPct val="0"/>
                </a:spcBef>
                <a:spcAft>
                  <a:spcPct val="0"/>
                </a:spcAft>
              </a:pPr>
              <a:t>3/19/18</a:t>
            </a:fld>
            <a:endParaRPr lang="en-US" sz="3400" kern="1200">
              <a:solidFill>
                <a:prstClr val="black">
                  <a:tint val="75000"/>
                </a:prstClr>
              </a:solidFill>
              <a:latin typeface="Arial" charset="0"/>
              <a:ea typeface="ヒラギノ角ゴ Pro W3" charset="-128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307840" y="9040909"/>
            <a:ext cx="4389120" cy="519289"/>
          </a:xfrm>
          <a:prstGeom prst="rect">
            <a:avLst/>
          </a:prstGeom>
        </p:spPr>
        <p:txBody>
          <a:bodyPr lIns="126422" tIns="63211" rIns="126422" bIns="63211"/>
          <a:lstStyle/>
          <a:p>
            <a:pPr defTabSz="890087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>
              <a:solidFill>
                <a:prstClr val="black">
                  <a:tint val="75000"/>
                </a:prstClr>
              </a:solidFill>
              <a:latin typeface="Arial" charset="0"/>
              <a:ea typeface="ヒラギノ角ゴ Pro W3" charset="-128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9184640" y="9040909"/>
            <a:ext cx="2926080" cy="519289"/>
          </a:xfrm>
          <a:prstGeom prst="rect">
            <a:avLst/>
          </a:prstGeom>
        </p:spPr>
        <p:txBody>
          <a:bodyPr lIns="126422" tIns="63211" rIns="126422" bIns="63211"/>
          <a:lstStyle/>
          <a:p>
            <a:pPr defTabSz="890087" eaLnBrk="0" fontAlgn="base">
              <a:spcBef>
                <a:spcPct val="0"/>
              </a:spcBef>
              <a:spcAft>
                <a:spcPct val="0"/>
              </a:spcAft>
            </a:pPr>
            <a:fld id="{07F92A1F-C262-492F-8713-C803F59D72B2}" type="slidenum">
              <a:rPr lang="en-US" sz="3400" kern="1200" smtClean="0">
                <a:solidFill>
                  <a:prstClr val="black">
                    <a:tint val="75000"/>
                  </a:prstClr>
                </a:solidFill>
                <a:latin typeface="Arial" charset="0"/>
                <a:ea typeface="ヒラギノ角ゴ Pro W3" charset="-128"/>
              </a:rPr>
              <a:pPr defTabSz="890087" eaLnBrk="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sz="3400" kern="1200">
              <a:solidFill>
                <a:prstClr val="black">
                  <a:tint val="75000"/>
                </a:prstClr>
              </a:solidFill>
              <a:latin typeface="Arial" charset="0"/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395008866"/>
      </p:ext>
    </p:extLst>
  </p:cSld>
  <p:clrMapOvr>
    <a:masterClrMapping/>
  </p:clrMapOvr>
</p:sldLayout>
</file>

<file path=ppt/slideLayouts/slideLayout75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 bwMode="auto">
          <a:xfrm>
            <a:off x="0" y="0"/>
            <a:ext cx="13004800" cy="9753600"/>
          </a:xfrm>
          <a:prstGeom prst="rect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7338" tIns="63669" rIns="127338" bIns="63669" numCol="1" rtlCol="0" anchor="t" anchorCtr="0" compatLnSpc="1">
            <a:prstTxWarp prst="textNoShape">
              <a:avLst/>
            </a:prstTxWarp>
          </a:bodyPr>
          <a:lstStyle/>
          <a:p>
            <a:pPr defTabSz="895867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 baseline="-25000" dirty="0">
              <a:latin typeface="Arial" charset="0"/>
              <a:ea typeface="ヒラギノ角ゴ Pro W3" charset="-12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392" y="5641395"/>
            <a:ext cx="11704320" cy="3067419"/>
          </a:xfrm>
        </p:spPr>
        <p:txBody>
          <a:bodyPr/>
          <a:lstStyle>
            <a:lvl1pPr marL="0" indent="0">
              <a:spcAft>
                <a:spcPts val="0"/>
              </a:spcAft>
              <a:buFontTx/>
              <a:buNone/>
              <a:tabLst>
                <a:tab pos="1273931" algn="l"/>
              </a:tabLst>
              <a:defRPr sz="2800" b="1">
                <a:solidFill>
                  <a:srgbClr val="FFFFFF"/>
                </a:solidFill>
              </a:defRPr>
            </a:lvl1pPr>
            <a:lvl2pPr marL="0" indent="0">
              <a:spcAft>
                <a:spcPts val="0"/>
              </a:spcAft>
              <a:buFontTx/>
              <a:buNone/>
              <a:tabLst>
                <a:tab pos="955438" algn="l"/>
              </a:tabLst>
              <a:defRPr sz="1400" b="1">
                <a:solidFill>
                  <a:srgbClr val="FFFFFF"/>
                </a:solidFill>
              </a:defRPr>
            </a:lvl2pPr>
            <a:lvl3pPr marL="1273931" indent="-1273931">
              <a:spcAft>
                <a:spcPts val="0"/>
              </a:spcAft>
              <a:buFontTx/>
              <a:buNone/>
              <a:tabLst/>
              <a:defRPr sz="1400" b="0">
                <a:solidFill>
                  <a:srgbClr val="FFFFFF"/>
                </a:solidFill>
              </a:defRPr>
            </a:lvl3pPr>
            <a:lvl4pPr marL="1273931" indent="-1273931">
              <a:spcAft>
                <a:spcPts val="0"/>
              </a:spcAft>
              <a:buFontTx/>
              <a:buNone/>
              <a:tabLst/>
              <a:defRPr sz="1400">
                <a:solidFill>
                  <a:srgbClr val="FFFFFF"/>
                </a:solidFill>
              </a:defRPr>
            </a:lvl4pPr>
            <a:lvl5pPr marL="1273931" indent="-1273931">
              <a:spcAft>
                <a:spcPts val="0"/>
              </a:spcAft>
              <a:buFontTx/>
              <a:buNone/>
              <a:tabLst/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392" y="2061355"/>
            <a:ext cx="11704320" cy="3564278"/>
          </a:xfrm>
        </p:spPr>
        <p:txBody>
          <a:bodyPr anchor="t"/>
          <a:lstStyle>
            <a:lvl1pPr>
              <a:defRPr sz="71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625" y="372594"/>
            <a:ext cx="5036776" cy="979614"/>
          </a:xfrm>
          <a:prstGeom prst="rect">
            <a:avLst/>
          </a:prstGeom>
        </p:spPr>
      </p:pic>
      <p:sp>
        <p:nvSpPr>
          <p:cNvPr id="12" name="Rectangle 11"/>
          <p:cNvSpPr/>
          <p:nvPr userDrawn="1"/>
        </p:nvSpPr>
        <p:spPr bwMode="auto">
          <a:xfrm>
            <a:off x="650240" y="1589476"/>
            <a:ext cx="11704320" cy="245646"/>
          </a:xfrm>
          <a:prstGeom prst="rect">
            <a:avLst/>
          </a:prstGeom>
          <a:solidFill>
            <a:schemeClr val="bg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7338" tIns="63669" rIns="127338" bIns="63669" numCol="1" rtlCol="0" anchor="t" anchorCtr="0" compatLnSpc="1">
            <a:prstTxWarp prst="textNoShape">
              <a:avLst/>
            </a:prstTxWarp>
          </a:bodyPr>
          <a:lstStyle/>
          <a:p>
            <a:pPr defTabSz="895867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 dirty="0">
              <a:latin typeface="Arial" charset="0"/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476546699"/>
      </p:ext>
    </p:extLst>
  </p:cSld>
  <p:clrMapOvr>
    <a:masterClrMapping/>
  </p:clrMapOvr>
</p:sldLayout>
</file>

<file path=ppt/slideLayouts/slideLayout75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 bwMode="auto">
          <a:xfrm>
            <a:off x="0" y="0"/>
            <a:ext cx="13004800" cy="9753600"/>
          </a:xfrm>
          <a:prstGeom prst="rect">
            <a:avLst/>
          </a:prstGeom>
          <a:solidFill>
            <a:srgbClr val="0065A4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7338" tIns="63669" rIns="127338" bIns="63669" numCol="1" rtlCol="0" anchor="t" anchorCtr="0" compatLnSpc="1">
            <a:prstTxWarp prst="textNoShape">
              <a:avLst/>
            </a:prstTxWarp>
          </a:bodyPr>
          <a:lstStyle/>
          <a:p>
            <a:pPr defTabSz="895867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 dirty="0">
              <a:latin typeface="Arial" charset="0"/>
              <a:ea typeface="ヒラギノ角ゴ Pro W3" charset="-12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392" y="5641395"/>
            <a:ext cx="11704320" cy="3067419"/>
          </a:xfrm>
        </p:spPr>
        <p:txBody>
          <a:bodyPr/>
          <a:lstStyle>
            <a:lvl1pPr marL="0" indent="0">
              <a:spcAft>
                <a:spcPts val="0"/>
              </a:spcAft>
              <a:buFontTx/>
              <a:buNone/>
              <a:tabLst>
                <a:tab pos="1273931" algn="l"/>
              </a:tabLst>
              <a:defRPr sz="2800" b="1">
                <a:solidFill>
                  <a:srgbClr val="FFFFFF"/>
                </a:solidFill>
              </a:defRPr>
            </a:lvl1pPr>
            <a:lvl2pPr marL="0" indent="0">
              <a:spcAft>
                <a:spcPts val="0"/>
              </a:spcAft>
              <a:buFontTx/>
              <a:buNone/>
              <a:tabLst>
                <a:tab pos="955438" algn="l"/>
              </a:tabLst>
              <a:defRPr sz="1400" b="1">
                <a:solidFill>
                  <a:srgbClr val="FFFFFF"/>
                </a:solidFill>
              </a:defRPr>
            </a:lvl2pPr>
            <a:lvl3pPr marL="1273931" indent="-1273931">
              <a:spcAft>
                <a:spcPts val="0"/>
              </a:spcAft>
              <a:buFontTx/>
              <a:buNone/>
              <a:tabLst/>
              <a:defRPr sz="1400" b="0">
                <a:solidFill>
                  <a:srgbClr val="FFFFFF"/>
                </a:solidFill>
              </a:defRPr>
            </a:lvl3pPr>
            <a:lvl4pPr marL="1273931" indent="-1273931">
              <a:spcAft>
                <a:spcPts val="0"/>
              </a:spcAft>
              <a:buFontTx/>
              <a:buNone/>
              <a:tabLst/>
              <a:defRPr sz="1400">
                <a:solidFill>
                  <a:srgbClr val="FFFFFF"/>
                </a:solidFill>
              </a:defRPr>
            </a:lvl4pPr>
            <a:lvl5pPr marL="1273931" indent="-1273931">
              <a:spcAft>
                <a:spcPts val="0"/>
              </a:spcAft>
              <a:buFontTx/>
              <a:buNone/>
              <a:tabLst/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392" y="2061355"/>
            <a:ext cx="11704320" cy="3564278"/>
          </a:xfrm>
        </p:spPr>
        <p:txBody>
          <a:bodyPr anchor="t"/>
          <a:lstStyle>
            <a:lvl1pPr>
              <a:defRPr sz="71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Subtitle 8"/>
          <p:cNvSpPr txBox="1">
            <a:spLocks/>
          </p:cNvSpPr>
          <p:nvPr userDrawn="1"/>
        </p:nvSpPr>
        <p:spPr bwMode="auto">
          <a:xfrm>
            <a:off x="10747022" y="1046510"/>
            <a:ext cx="1596700" cy="2256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27338" tIns="63669" rIns="127338" bIns="63669" numCol="1" anchor="t" anchorCtr="0" compatLnSpc="1">
            <a:prstTxWarp prst="textNoShape">
              <a:avLst/>
            </a:prstTxWarp>
          </a:bodyPr>
          <a:lstStyle/>
          <a:p>
            <a:pPr algn="r" defTabSz="895867" eaLnBrk="0" fontAlgn="base">
              <a:spcBef>
                <a:spcPct val="20000"/>
              </a:spcBef>
              <a:spcAft>
                <a:spcPts val="853"/>
              </a:spcAft>
              <a:buClr>
                <a:srgbClr val="A3B222"/>
              </a:buClr>
              <a:defRPr/>
            </a:pPr>
            <a:r>
              <a:rPr lang="en-US" b="1" dirty="0">
                <a:latin typeface="Arial" charset="0"/>
                <a:ea typeface="ヒラギノ角ゴ Pro W3" charset="-128"/>
              </a:rPr>
              <a:t>MONTH XX, 2012</a:t>
            </a:r>
          </a:p>
        </p:txBody>
      </p:sp>
      <p:sp>
        <p:nvSpPr>
          <p:cNvPr id="12" name="Rectangle 11"/>
          <p:cNvSpPr/>
          <p:nvPr userDrawn="1"/>
        </p:nvSpPr>
        <p:spPr bwMode="auto">
          <a:xfrm>
            <a:off x="650240" y="1589476"/>
            <a:ext cx="11704320" cy="245646"/>
          </a:xfrm>
          <a:prstGeom prst="rect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7338" tIns="63669" rIns="127338" bIns="63669" numCol="1" rtlCol="0" anchor="t" anchorCtr="0" compatLnSpc="1">
            <a:prstTxWarp prst="textNoShape">
              <a:avLst/>
            </a:prstTxWarp>
          </a:bodyPr>
          <a:lstStyle/>
          <a:p>
            <a:pPr defTabSz="895867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 dirty="0">
              <a:latin typeface="Arial" charset="0"/>
              <a:ea typeface="ヒラギノ角ゴ Pro W3" charset="-128"/>
            </a:endParaRPr>
          </a:p>
        </p:txBody>
      </p:sp>
      <p:pic>
        <p:nvPicPr>
          <p:cNvPr id="10" name="Picture 9" descr="CCRC_logo_reverse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17898" y="130049"/>
            <a:ext cx="4473651" cy="1509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3158522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392" y="2856990"/>
            <a:ext cx="11704320" cy="636467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392" y="1083733"/>
            <a:ext cx="11704320" cy="1625600"/>
          </a:xfrm>
        </p:spPr>
        <p:txBody>
          <a:bodyPr anchor="ctr"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488206874"/>
      </p:ext>
    </p:extLst>
  </p:cSld>
  <p:clrMapOvr>
    <a:masterClrMapping/>
  </p:clrMapOvr>
</p:sldLayout>
</file>

<file path=ppt/slideLayouts/slideLayout7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 bwMode="auto">
          <a:xfrm>
            <a:off x="0" y="0"/>
            <a:ext cx="13004800" cy="9753600"/>
          </a:xfrm>
          <a:prstGeom prst="rect">
            <a:avLst/>
          </a:prstGeom>
          <a:solidFill>
            <a:srgbClr val="0065A4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7338" tIns="63669" rIns="127338" bIns="63669" numCol="1" rtlCol="0" anchor="t" anchorCtr="0" compatLnSpc="1">
            <a:prstTxWarp prst="textNoShape">
              <a:avLst/>
            </a:prstTxWarp>
          </a:bodyPr>
          <a:lstStyle/>
          <a:p>
            <a:pPr defTabSz="895867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 dirty="0">
              <a:latin typeface="Arial" charset="0"/>
              <a:ea typeface="ヒラギノ角ゴ Pro W3" charset="-128"/>
            </a:endParaRPr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76392" y="1067928"/>
            <a:ext cx="11704320" cy="5477370"/>
          </a:xfrm>
        </p:spPr>
        <p:txBody>
          <a:bodyPr anchor="t"/>
          <a:lstStyle>
            <a:lvl1pPr>
              <a:spcBef>
                <a:spcPts val="0"/>
              </a:spcBef>
              <a:defRPr sz="85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76392" y="6545860"/>
            <a:ext cx="7610216" cy="1250809"/>
          </a:xfrm>
        </p:spPr>
        <p:txBody>
          <a:bodyPr/>
          <a:lstStyle>
            <a:lvl1pPr marL="0" indent="0">
              <a:spcAft>
                <a:spcPts val="853"/>
              </a:spcAft>
              <a:buFontTx/>
              <a:buNone/>
              <a:defRPr sz="28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8" name="Text Box 9"/>
          <p:cNvSpPr txBox="1">
            <a:spLocks noChangeArrowheads="1"/>
          </p:cNvSpPr>
          <p:nvPr userDrawn="1"/>
        </p:nvSpPr>
        <p:spPr bwMode="auto">
          <a:xfrm>
            <a:off x="8351972" y="412789"/>
            <a:ext cx="4132638" cy="2833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27338" tIns="63669" rIns="127338" bIns="63669">
            <a:prstTxWarp prst="textNoShape">
              <a:avLst/>
            </a:prstTxWarp>
            <a:spAutoFit/>
          </a:bodyPr>
          <a:lstStyle/>
          <a:p>
            <a:pPr algn="r" defTabSz="895867" eaLnBrk="0" fontAlgn="base">
              <a:spcBef>
                <a:spcPts val="327"/>
              </a:spcBef>
              <a:spcAft>
                <a:spcPct val="0"/>
              </a:spcAft>
              <a:defRPr/>
            </a:pPr>
            <a:r>
              <a:rPr lang="en-US" sz="1000" b="1" kern="1200" dirty="0">
                <a:latin typeface="Arial" charset="0"/>
                <a:ea typeface="ヒラギノ角ゴ Pro W3" charset="-128"/>
              </a:rPr>
              <a:t>PRESENTATION TITLE IN HEADER / JUNE 8, 2012</a:t>
            </a:r>
            <a:endParaRPr lang="en-US" sz="1000" kern="1200" dirty="0">
              <a:latin typeface="Arial" charset="0"/>
              <a:ea typeface="ヒラギノ角ゴ Pro W3" charset="-128"/>
            </a:endParaRPr>
          </a:p>
        </p:txBody>
      </p:sp>
      <p:sp>
        <p:nvSpPr>
          <p:cNvPr id="9" name="Text Box 9"/>
          <p:cNvSpPr txBox="1">
            <a:spLocks noChangeArrowheads="1"/>
          </p:cNvSpPr>
          <p:nvPr userDrawn="1"/>
        </p:nvSpPr>
        <p:spPr bwMode="auto">
          <a:xfrm>
            <a:off x="520199" y="398339"/>
            <a:ext cx="4623929" cy="2833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27338" tIns="63669" rIns="127338" bIns="63669">
            <a:prstTxWarp prst="textNoShape">
              <a:avLst/>
            </a:prstTxWarp>
            <a:spAutoFit/>
          </a:bodyPr>
          <a:lstStyle/>
          <a:p>
            <a:pPr defTabSz="895867" eaLnBrk="0" fontAlgn="base">
              <a:spcBef>
                <a:spcPts val="327"/>
              </a:spcBef>
              <a:spcAft>
                <a:spcPct val="0"/>
              </a:spcAft>
              <a:defRPr/>
            </a:pPr>
            <a:r>
              <a:rPr lang="en-US" sz="1000" b="1" kern="1200" dirty="0">
                <a:latin typeface="Arial" charset="0"/>
                <a:ea typeface="ヒラギノ角ゴ Pro W3" charset="-128"/>
              </a:rPr>
              <a:t>COMMUNITY COLLEGE RESEARCH CENTER</a:t>
            </a:r>
            <a:endParaRPr lang="en-US" sz="1000" kern="1200" dirty="0">
              <a:latin typeface="Arial" charset="0"/>
              <a:ea typeface="ヒラギノ角ゴ Pro W3" charset="-128"/>
            </a:endParaRPr>
          </a:p>
        </p:txBody>
      </p:sp>
      <p:sp>
        <p:nvSpPr>
          <p:cNvPr id="10" name="Rectangle 9"/>
          <p:cNvSpPr/>
          <p:nvPr userDrawn="1"/>
        </p:nvSpPr>
        <p:spPr bwMode="auto">
          <a:xfrm>
            <a:off x="650240" y="751389"/>
            <a:ext cx="11704320" cy="245646"/>
          </a:xfrm>
          <a:prstGeom prst="rect">
            <a:avLst/>
          </a:prstGeom>
          <a:solidFill>
            <a:srgbClr val="14131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7338" tIns="63669" rIns="127338" bIns="63669" numCol="1" rtlCol="0" anchor="t" anchorCtr="0" compatLnSpc="1">
            <a:prstTxWarp prst="textNoShape">
              <a:avLst/>
            </a:prstTxWarp>
          </a:bodyPr>
          <a:lstStyle/>
          <a:p>
            <a:pPr defTabSz="895867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>
              <a:latin typeface="Arial" charset="0"/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009179084"/>
      </p:ext>
    </p:extLst>
  </p:cSld>
  <p:clrMapOvr>
    <a:masterClrMapping/>
  </p:clrMapOvr>
</p:sldLayout>
</file>

<file path=ppt/slideLayouts/slideLayout7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462847" y="1068458"/>
            <a:ext cx="11971694" cy="5463371"/>
          </a:xfrm>
        </p:spPr>
        <p:txBody>
          <a:bodyPr anchor="t"/>
          <a:lstStyle>
            <a:lvl1pPr>
              <a:spcBef>
                <a:spcPts val="0"/>
              </a:spcBef>
              <a:defRPr sz="8500">
                <a:solidFill>
                  <a:srgbClr val="141313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br>
              <a:rPr lang="en-US" dirty="0"/>
            </a:br>
            <a:endParaRPr lang="en-US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76393" y="6530054"/>
            <a:ext cx="7784064" cy="1250809"/>
          </a:xfrm>
        </p:spPr>
        <p:txBody>
          <a:bodyPr/>
          <a:lstStyle>
            <a:lvl1pPr marL="0" indent="0">
              <a:spcAft>
                <a:spcPts val="853"/>
              </a:spcAft>
              <a:buFontTx/>
              <a:buNone/>
              <a:defRPr sz="2800" b="1">
                <a:solidFill>
                  <a:srgbClr val="141313"/>
                </a:solidFill>
              </a:defRPr>
            </a:lvl1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4294569230"/>
      </p:ext>
    </p:extLst>
  </p:cSld>
  <p:clrMapOvr>
    <a:masterClrMapping/>
  </p:clrMapOvr>
</p:sldLayout>
</file>

<file path=ppt/slideLayouts/slideLayout76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392" y="2856990"/>
            <a:ext cx="11704320" cy="6364678"/>
          </a:xfrm>
        </p:spPr>
        <p:txBody>
          <a:bodyPr/>
          <a:lstStyle>
            <a:lvl1pPr>
              <a:buClr>
                <a:schemeClr val="bg2"/>
              </a:buClr>
              <a:defRPr/>
            </a:lvl1pPr>
            <a:lvl2pPr>
              <a:buClr>
                <a:schemeClr val="bg2"/>
              </a:buClr>
              <a:defRPr/>
            </a:lvl2pPr>
            <a:lvl3pPr>
              <a:buClr>
                <a:schemeClr val="bg2"/>
              </a:buClr>
              <a:defRPr/>
            </a:lvl3pPr>
            <a:lvl4pPr>
              <a:buClr>
                <a:schemeClr val="bg2"/>
              </a:buClr>
              <a:defRPr/>
            </a:lvl4pPr>
            <a:lvl5pPr>
              <a:buClr>
                <a:schemeClr val="bg2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392" y="1083733"/>
            <a:ext cx="11704320" cy="1625600"/>
          </a:xfrm>
        </p:spPr>
        <p:txBody>
          <a:bodyPr anchor="ctr"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165548443"/>
      </p:ext>
    </p:extLst>
  </p:cSld>
  <p:clrMapOvr>
    <a:masterClrMapping/>
  </p:clrMapOvr>
</p:sldLayout>
</file>

<file path=ppt/slideLayouts/slideLayout76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 bwMode="auto">
          <a:xfrm>
            <a:off x="0" y="0"/>
            <a:ext cx="13004800" cy="9753600"/>
          </a:xfrm>
          <a:prstGeom prst="rect">
            <a:avLst/>
          </a:prstGeom>
          <a:solidFill>
            <a:schemeClr val="bg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7338" tIns="63669" rIns="127338" bIns="63669" numCol="1" rtlCol="0" anchor="t" anchorCtr="0" compatLnSpc="1">
            <a:prstTxWarp prst="textNoShape">
              <a:avLst/>
            </a:prstTxWarp>
          </a:bodyPr>
          <a:lstStyle/>
          <a:p>
            <a:pPr defTabSz="895867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 dirty="0">
              <a:latin typeface="Arial" charset="0"/>
              <a:ea typeface="ヒラギノ角ゴ Pro W3" charset="-128"/>
            </a:endParaRPr>
          </a:p>
        </p:txBody>
      </p:sp>
      <p:sp>
        <p:nvSpPr>
          <p:cNvPr id="5" name="Text Box 9"/>
          <p:cNvSpPr txBox="1">
            <a:spLocks noChangeArrowheads="1"/>
          </p:cNvSpPr>
          <p:nvPr userDrawn="1"/>
        </p:nvSpPr>
        <p:spPr bwMode="auto">
          <a:xfrm>
            <a:off x="8351972" y="412789"/>
            <a:ext cx="4132638" cy="2833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27338" tIns="63669" rIns="127338" bIns="63669">
            <a:prstTxWarp prst="textNoShape">
              <a:avLst/>
            </a:prstTxWarp>
            <a:spAutoFit/>
          </a:bodyPr>
          <a:lstStyle/>
          <a:p>
            <a:pPr algn="r" defTabSz="895867" eaLnBrk="0" fontAlgn="base">
              <a:spcBef>
                <a:spcPts val="327"/>
              </a:spcBef>
              <a:spcAft>
                <a:spcPct val="0"/>
              </a:spcAft>
              <a:defRPr/>
            </a:pPr>
            <a:r>
              <a:rPr lang="en-US" sz="1000" b="1" kern="1200" dirty="0">
                <a:latin typeface="Arial" charset="0"/>
                <a:ea typeface="ヒラギノ角ゴ Pro W3" charset="-128"/>
              </a:rPr>
              <a:t>PRESENTATION TITLE IN HEADER / MONTH XX, 2012</a:t>
            </a:r>
            <a:endParaRPr lang="en-US" sz="1000" kern="1200" dirty="0">
              <a:latin typeface="Arial" charset="0"/>
              <a:ea typeface="ヒラギノ角ゴ Pro W3" charset="-128"/>
            </a:endParaRPr>
          </a:p>
        </p:txBody>
      </p:sp>
      <p:sp>
        <p:nvSpPr>
          <p:cNvPr id="6" name="Text Box 9"/>
          <p:cNvSpPr txBox="1">
            <a:spLocks noChangeArrowheads="1"/>
          </p:cNvSpPr>
          <p:nvPr userDrawn="1"/>
        </p:nvSpPr>
        <p:spPr bwMode="auto">
          <a:xfrm>
            <a:off x="520199" y="398339"/>
            <a:ext cx="4623929" cy="2833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27338" tIns="63669" rIns="127338" bIns="63669">
            <a:prstTxWarp prst="textNoShape">
              <a:avLst/>
            </a:prstTxWarp>
            <a:spAutoFit/>
          </a:bodyPr>
          <a:lstStyle/>
          <a:p>
            <a:pPr defTabSz="895867" eaLnBrk="0" fontAlgn="base">
              <a:spcBef>
                <a:spcPts val="327"/>
              </a:spcBef>
              <a:spcAft>
                <a:spcPct val="0"/>
              </a:spcAft>
              <a:defRPr/>
            </a:pPr>
            <a:r>
              <a:rPr lang="en-US" sz="1000" b="1" kern="1200" dirty="0">
                <a:latin typeface="Arial" charset="0"/>
                <a:ea typeface="ヒラギノ角ゴ Pro W3" charset="-128"/>
              </a:rPr>
              <a:t>COMMUNITY COLLEGE RESEARCH CENTER</a:t>
            </a:r>
            <a:endParaRPr lang="en-US" sz="1000" kern="1200" dirty="0">
              <a:latin typeface="Arial" charset="0"/>
              <a:ea typeface="ヒラギノ角ゴ Pro W3" charset="-128"/>
            </a:endParaRPr>
          </a:p>
        </p:txBody>
      </p:sp>
      <p:sp>
        <p:nvSpPr>
          <p:cNvPr id="7" name="Rectangle 6"/>
          <p:cNvSpPr/>
          <p:nvPr userDrawn="1"/>
        </p:nvSpPr>
        <p:spPr bwMode="auto">
          <a:xfrm>
            <a:off x="650240" y="751389"/>
            <a:ext cx="11704320" cy="245646"/>
          </a:xfrm>
          <a:prstGeom prst="rect">
            <a:avLst/>
          </a:prstGeom>
          <a:solidFill>
            <a:srgbClr val="14131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7338" tIns="63669" rIns="127338" bIns="63669" numCol="1" rtlCol="0" anchor="t" anchorCtr="0" compatLnSpc="1">
            <a:prstTxWarp prst="textNoShape">
              <a:avLst/>
            </a:prstTxWarp>
          </a:bodyPr>
          <a:lstStyle/>
          <a:p>
            <a:pPr defTabSz="895867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>
              <a:latin typeface="Arial" charset="0"/>
              <a:ea typeface="ヒラギノ角ゴ Pro W3" charset="-12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392" y="2856990"/>
            <a:ext cx="11704320" cy="6364678"/>
          </a:xfrm>
        </p:spPr>
        <p:txBody>
          <a:bodyPr/>
          <a:lstStyle>
            <a:lvl1pPr>
              <a:buClr>
                <a:schemeClr val="tx1"/>
              </a:buClr>
              <a:defRPr>
                <a:solidFill>
                  <a:srgbClr val="FFFFFF"/>
                </a:solidFill>
              </a:defRPr>
            </a:lvl1pPr>
            <a:lvl2pPr>
              <a:buClr>
                <a:schemeClr val="tx1"/>
              </a:buClr>
              <a:defRPr>
                <a:solidFill>
                  <a:srgbClr val="FFFFFF"/>
                </a:solidFill>
              </a:defRPr>
            </a:lvl2pPr>
            <a:lvl3pPr>
              <a:buClr>
                <a:schemeClr val="tx1"/>
              </a:buClr>
              <a:defRPr>
                <a:solidFill>
                  <a:srgbClr val="FFFFFF"/>
                </a:solidFill>
              </a:defRPr>
            </a:lvl3pPr>
            <a:lvl4pPr>
              <a:buClr>
                <a:schemeClr val="tx1"/>
              </a:buClr>
              <a:defRPr>
                <a:solidFill>
                  <a:srgbClr val="FFFFFF"/>
                </a:solidFill>
              </a:defRPr>
            </a:lvl4pPr>
            <a:lvl5pPr>
              <a:buClr>
                <a:schemeClr val="tx1"/>
              </a:buCl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392" y="1083733"/>
            <a:ext cx="11704320" cy="1625600"/>
          </a:xfrm>
        </p:spPr>
        <p:txBody>
          <a:bodyPr anchor="ctr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48619001"/>
      </p:ext>
    </p:extLst>
  </p:cSld>
  <p:clrMapOvr>
    <a:masterClrMapping/>
  </p:clrMapOvr>
</p:sldLayout>
</file>

<file path=ppt/slideLayouts/slideLayout76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 bwMode="auto">
          <a:xfrm>
            <a:off x="0" y="0"/>
            <a:ext cx="13004800" cy="9753600"/>
          </a:xfrm>
          <a:prstGeom prst="rect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7338" tIns="63669" rIns="127338" bIns="63669" numCol="1" rtlCol="0" anchor="t" anchorCtr="0" compatLnSpc="1">
            <a:prstTxWarp prst="textNoShape">
              <a:avLst/>
            </a:prstTxWarp>
          </a:bodyPr>
          <a:lstStyle/>
          <a:p>
            <a:pPr defTabSz="895867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 dirty="0">
              <a:latin typeface="Arial" charset="0"/>
              <a:ea typeface="ヒラギノ角ゴ Pro W3" charset="-128"/>
            </a:endParaRPr>
          </a:p>
        </p:txBody>
      </p:sp>
      <p:sp>
        <p:nvSpPr>
          <p:cNvPr id="6" name="Text Box 9"/>
          <p:cNvSpPr txBox="1">
            <a:spLocks noChangeArrowheads="1"/>
          </p:cNvSpPr>
          <p:nvPr userDrawn="1"/>
        </p:nvSpPr>
        <p:spPr bwMode="auto">
          <a:xfrm>
            <a:off x="520199" y="398339"/>
            <a:ext cx="4623929" cy="2833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27338" tIns="63669" rIns="127338" bIns="63669">
            <a:prstTxWarp prst="textNoShape">
              <a:avLst/>
            </a:prstTxWarp>
            <a:spAutoFit/>
          </a:bodyPr>
          <a:lstStyle/>
          <a:p>
            <a:pPr defTabSz="895867" eaLnBrk="0" fontAlgn="base">
              <a:spcBef>
                <a:spcPts val="327"/>
              </a:spcBef>
              <a:spcAft>
                <a:spcPct val="0"/>
              </a:spcAft>
              <a:defRPr/>
            </a:pPr>
            <a:r>
              <a:rPr lang="en-US" sz="1000" b="1" kern="1200" dirty="0">
                <a:solidFill>
                  <a:srgbClr val="FFFFFF"/>
                </a:solidFill>
                <a:latin typeface="Arial" charset="0"/>
                <a:ea typeface="ヒラギノ角ゴ Pro W3" charset="-128"/>
              </a:rPr>
              <a:t>COMMUNITY COLLEGE RESEARCH CENTER</a:t>
            </a:r>
            <a:endParaRPr lang="en-US" sz="1000" kern="1200" dirty="0">
              <a:solidFill>
                <a:srgbClr val="FFFFFF"/>
              </a:solidFill>
              <a:latin typeface="Arial" charset="0"/>
              <a:ea typeface="ヒラギノ角ゴ Pro W3" charset="-128"/>
            </a:endParaRPr>
          </a:p>
        </p:txBody>
      </p:sp>
      <p:sp>
        <p:nvSpPr>
          <p:cNvPr id="7" name="Rectangle 6"/>
          <p:cNvSpPr/>
          <p:nvPr userDrawn="1"/>
        </p:nvSpPr>
        <p:spPr bwMode="auto">
          <a:xfrm>
            <a:off x="650240" y="751389"/>
            <a:ext cx="11704320" cy="245646"/>
          </a:xfrm>
          <a:prstGeom prst="rect">
            <a:avLst/>
          </a:prstGeom>
          <a:solidFill>
            <a:srgbClr val="0065A4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7338" tIns="63669" rIns="127338" bIns="63669" numCol="1" rtlCol="0" anchor="t" anchorCtr="0" compatLnSpc="1">
            <a:prstTxWarp prst="textNoShape">
              <a:avLst/>
            </a:prstTxWarp>
          </a:bodyPr>
          <a:lstStyle/>
          <a:p>
            <a:pPr defTabSz="895867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>
              <a:latin typeface="Arial" charset="0"/>
              <a:ea typeface="ヒラギノ角ゴ Pro W3" charset="-12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392" y="2856990"/>
            <a:ext cx="11704320" cy="6364678"/>
          </a:xfrm>
        </p:spPr>
        <p:txBody>
          <a:bodyPr/>
          <a:lstStyle>
            <a:lvl1pPr>
              <a:buClr>
                <a:schemeClr val="accent4"/>
              </a:buClr>
              <a:defRPr>
                <a:solidFill>
                  <a:srgbClr val="FFFFFF"/>
                </a:solidFill>
              </a:defRPr>
            </a:lvl1pPr>
            <a:lvl2pPr>
              <a:buClr>
                <a:schemeClr val="accent4"/>
              </a:buClr>
              <a:defRPr>
                <a:solidFill>
                  <a:srgbClr val="FFFFFF"/>
                </a:solidFill>
              </a:defRPr>
            </a:lvl2pPr>
            <a:lvl3pPr>
              <a:buClr>
                <a:schemeClr val="accent4"/>
              </a:buClr>
              <a:defRPr>
                <a:solidFill>
                  <a:srgbClr val="FFFFFF"/>
                </a:solidFill>
              </a:defRPr>
            </a:lvl3pPr>
            <a:lvl4pPr>
              <a:buClr>
                <a:schemeClr val="accent4"/>
              </a:buClr>
              <a:defRPr>
                <a:solidFill>
                  <a:srgbClr val="FFFFFF"/>
                </a:solidFill>
              </a:defRPr>
            </a:lvl4pPr>
            <a:lvl5pPr>
              <a:buClr>
                <a:schemeClr val="accent4"/>
              </a:buCl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392" y="1083733"/>
            <a:ext cx="11704320" cy="1625600"/>
          </a:xfrm>
        </p:spPr>
        <p:txBody>
          <a:bodyPr anchor="ctr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192776070"/>
      </p:ext>
    </p:extLst>
  </p:cSld>
  <p:clrMapOvr>
    <a:masterClrMapping/>
  </p:clrMapOvr>
</p:sldLayout>
</file>

<file path=ppt/slideLayouts/slideLayout7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937" y="1083733"/>
            <a:ext cx="11704321" cy="1625600"/>
          </a:xfrm>
        </p:spPr>
        <p:txBody>
          <a:bodyPr anchor="ctr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476395" y="2848030"/>
            <a:ext cx="5659496" cy="6431959"/>
          </a:xfrm>
          <a:ln>
            <a:noFill/>
          </a:ln>
        </p:spPr>
        <p:txBody>
          <a:bodyPr/>
          <a:lstStyle>
            <a:lvl1pPr>
              <a:spcBef>
                <a:spcPts val="614"/>
              </a:spcBef>
              <a:buClr>
                <a:schemeClr val="bg2"/>
              </a:buClr>
              <a:defRPr/>
            </a:lvl1pPr>
            <a:lvl2pPr>
              <a:spcBef>
                <a:spcPts val="614"/>
              </a:spcBef>
              <a:buClr>
                <a:schemeClr val="bg2"/>
              </a:buClr>
              <a:defRPr/>
            </a:lvl2pPr>
            <a:lvl3pPr>
              <a:spcBef>
                <a:spcPts val="614"/>
              </a:spcBef>
              <a:buClr>
                <a:schemeClr val="bg2"/>
              </a:buClr>
              <a:defRPr/>
            </a:lvl3pPr>
            <a:lvl4pPr>
              <a:spcBef>
                <a:spcPts val="614"/>
              </a:spcBef>
              <a:buClr>
                <a:schemeClr val="bg2"/>
              </a:buClr>
              <a:defRPr/>
            </a:lvl4pPr>
            <a:lvl5pPr>
              <a:spcBef>
                <a:spcPts val="614"/>
              </a:spcBef>
              <a:buClr>
                <a:schemeClr val="bg2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6521219" y="2848030"/>
            <a:ext cx="5659496" cy="6431959"/>
          </a:xfrm>
          <a:ln>
            <a:noFill/>
          </a:ln>
        </p:spPr>
        <p:txBody>
          <a:bodyPr/>
          <a:lstStyle>
            <a:lvl1pPr>
              <a:spcBef>
                <a:spcPts val="614"/>
              </a:spcBef>
              <a:buClr>
                <a:schemeClr val="bg2"/>
              </a:buClr>
              <a:defRPr/>
            </a:lvl1pPr>
            <a:lvl2pPr>
              <a:spcBef>
                <a:spcPts val="614"/>
              </a:spcBef>
              <a:buClr>
                <a:schemeClr val="bg2"/>
              </a:buClr>
              <a:defRPr/>
            </a:lvl2pPr>
            <a:lvl3pPr>
              <a:spcBef>
                <a:spcPts val="614"/>
              </a:spcBef>
              <a:buClr>
                <a:schemeClr val="bg2"/>
              </a:buClr>
              <a:defRPr/>
            </a:lvl3pPr>
            <a:lvl4pPr>
              <a:spcBef>
                <a:spcPts val="614"/>
              </a:spcBef>
              <a:buClr>
                <a:schemeClr val="bg2"/>
              </a:buClr>
              <a:defRPr/>
            </a:lvl4pPr>
            <a:lvl5pPr>
              <a:spcBef>
                <a:spcPts val="614"/>
              </a:spcBef>
              <a:buClr>
                <a:schemeClr val="bg2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03426931"/>
      </p:ext>
    </p:extLst>
  </p:cSld>
  <p:clrMapOvr>
    <a:masterClrMapping/>
  </p:clrMapOvr>
</p:sldLayout>
</file>

<file path=ppt/slideLayouts/slideLayout7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 bwMode="auto">
          <a:xfrm>
            <a:off x="476398" y="3384410"/>
            <a:ext cx="5660250" cy="5449374"/>
          </a:xfrm>
          <a:prstGeom prst="rect">
            <a:avLst/>
          </a:prstGeom>
          <a:noFill/>
          <a:ln w="3175" cap="flat" cmpd="sng" algn="ctr">
            <a:solidFill>
              <a:srgbClr val="14131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127338" tIns="63669" rIns="127338" bIns="63669">
            <a:prstTxWarp prst="textNoShape">
              <a:avLst/>
            </a:prstTxWarp>
          </a:bodyPr>
          <a:lstStyle/>
          <a:p>
            <a:pPr defTabSz="895867" eaLnBrk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3400" kern="1200">
              <a:latin typeface="Arial" charset="0"/>
              <a:ea typeface="ヒラギノ角ゴ Pro W3" charset="-128"/>
            </a:endParaRPr>
          </a:p>
        </p:txBody>
      </p:sp>
      <p:sp>
        <p:nvSpPr>
          <p:cNvPr id="10" name="Rectangle 9"/>
          <p:cNvSpPr/>
          <p:nvPr userDrawn="1"/>
        </p:nvSpPr>
        <p:spPr bwMode="auto">
          <a:xfrm>
            <a:off x="6520467" y="3006458"/>
            <a:ext cx="5660248" cy="5827325"/>
          </a:xfrm>
          <a:prstGeom prst="rect">
            <a:avLst/>
          </a:prstGeom>
          <a:noFill/>
          <a:ln w="3175" cap="flat" cmpd="sng" algn="ctr">
            <a:solidFill>
              <a:srgbClr val="14131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127338" tIns="63669" rIns="127338" bIns="63669">
            <a:prstTxWarp prst="textNoShape">
              <a:avLst/>
            </a:prstTxWarp>
          </a:bodyPr>
          <a:lstStyle/>
          <a:p>
            <a:pPr defTabSz="895867" eaLnBrk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3400" kern="1200">
              <a:latin typeface="Arial" charset="0"/>
              <a:ea typeface="ヒラギノ角ゴ Pro W3" charset="-128"/>
            </a:endParaRP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6521219" y="3435133"/>
            <a:ext cx="5659496" cy="5396841"/>
          </a:xfrm>
          <a:ln>
            <a:noFill/>
          </a:ln>
        </p:spPr>
        <p:txBody>
          <a:bodyPr/>
          <a:lstStyle>
            <a:lvl1pPr>
              <a:buClr>
                <a:schemeClr val="bg2"/>
              </a:buClr>
              <a:defRPr/>
            </a:lvl1pPr>
            <a:lvl2pPr>
              <a:buClr>
                <a:schemeClr val="bg2"/>
              </a:buClr>
              <a:defRPr/>
            </a:lvl2pPr>
            <a:lvl3pPr>
              <a:buClr>
                <a:schemeClr val="bg2"/>
              </a:buClr>
              <a:defRPr/>
            </a:lvl3pPr>
            <a:lvl4pPr>
              <a:buClr>
                <a:schemeClr val="bg2"/>
              </a:buClr>
              <a:defRPr/>
            </a:lvl4pPr>
            <a:lvl5pPr>
              <a:buClr>
                <a:schemeClr val="bg2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953" y="1083733"/>
            <a:ext cx="11718771" cy="1625600"/>
          </a:xfrm>
        </p:spPr>
        <p:txBody>
          <a:bodyPr anchor="ctr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476395" y="3435133"/>
            <a:ext cx="5659496" cy="5411291"/>
          </a:xfrm>
          <a:ln>
            <a:noFill/>
          </a:ln>
        </p:spPr>
        <p:txBody>
          <a:bodyPr/>
          <a:lstStyle>
            <a:lvl1pPr>
              <a:buClr>
                <a:schemeClr val="bg2"/>
              </a:buClr>
              <a:defRPr/>
            </a:lvl1pPr>
            <a:lvl2pPr>
              <a:buClr>
                <a:schemeClr val="bg2"/>
              </a:buClr>
              <a:defRPr/>
            </a:lvl2pPr>
            <a:lvl3pPr>
              <a:buClr>
                <a:schemeClr val="bg2"/>
              </a:buClr>
              <a:defRPr/>
            </a:lvl3pPr>
            <a:lvl4pPr>
              <a:buClr>
                <a:schemeClr val="bg2"/>
              </a:buClr>
              <a:defRPr/>
            </a:lvl4pPr>
            <a:lvl5pPr>
              <a:buClr>
                <a:schemeClr val="bg2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476395" y="3006459"/>
            <a:ext cx="5659496" cy="435750"/>
          </a:xfrm>
          <a:solidFill>
            <a:srgbClr val="0065A4"/>
          </a:solidFill>
          <a:ln>
            <a:noFill/>
          </a:ln>
        </p:spPr>
        <p:txBody>
          <a:bodyPr anchor="ctr"/>
          <a:lstStyle>
            <a:lvl1pPr marL="396007" indent="-154835" algn="l">
              <a:buFontTx/>
              <a:buNone/>
              <a:defRPr sz="17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2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6521219" y="3006459"/>
            <a:ext cx="5659496" cy="435750"/>
          </a:xfrm>
          <a:solidFill>
            <a:srgbClr val="0065A4"/>
          </a:solidFill>
          <a:ln>
            <a:noFill/>
          </a:ln>
        </p:spPr>
        <p:txBody>
          <a:bodyPr anchor="ctr"/>
          <a:lstStyle>
            <a:lvl1pPr marL="482223" indent="-327294" algn="l">
              <a:buFontTx/>
              <a:buNone/>
              <a:defRPr sz="17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15506452"/>
      </p:ext>
    </p:extLst>
  </p:cSld>
  <p:clrMapOvr>
    <a:masterClrMapping/>
  </p:clrMapOvr>
</p:sldLayout>
</file>

<file path=ppt/slideLayouts/slideLayout7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399" y="1083734"/>
            <a:ext cx="11697095" cy="1635082"/>
          </a:xfrm>
        </p:spPr>
        <p:txBody>
          <a:bodyPr anchor="ctr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Box 2"/>
          <p:cNvSpPr txBox="1"/>
          <p:nvPr userDrawn="1"/>
        </p:nvSpPr>
        <p:spPr>
          <a:xfrm>
            <a:off x="895891" y="4421825"/>
            <a:ext cx="259036" cy="652705"/>
          </a:xfrm>
          <a:prstGeom prst="rect">
            <a:avLst/>
          </a:prstGeom>
          <a:noFill/>
        </p:spPr>
        <p:txBody>
          <a:bodyPr wrap="none" lIns="127338" tIns="63669" rIns="127338" bIns="63669" rtlCol="0">
            <a:spAutoFit/>
          </a:bodyPr>
          <a:lstStyle/>
          <a:p>
            <a:pPr defTabSz="895867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 dirty="0">
              <a:latin typeface="Arial" charset="0"/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232527524"/>
      </p:ext>
    </p:extLst>
  </p:cSld>
  <p:clrMapOvr>
    <a:masterClrMapping/>
  </p:clrMapOvr>
</p:sldLayout>
</file>

<file path=ppt/slideLayouts/slideLayout7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937" y="1067930"/>
            <a:ext cx="11704321" cy="1635082"/>
          </a:xfrm>
        </p:spPr>
        <p:txBody>
          <a:bodyPr anchor="ctr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476395" y="2830770"/>
            <a:ext cx="5659496" cy="6012159"/>
          </a:xfrm>
          <a:ln>
            <a:noFill/>
          </a:ln>
        </p:spPr>
        <p:txBody>
          <a:bodyPr/>
          <a:lstStyle>
            <a:lvl1pPr>
              <a:buClr>
                <a:schemeClr val="bg2"/>
              </a:buClr>
              <a:defRPr/>
            </a:lvl1pPr>
            <a:lvl2pPr>
              <a:buClr>
                <a:schemeClr val="bg2"/>
              </a:buClr>
              <a:defRPr/>
            </a:lvl2pPr>
            <a:lvl3pPr>
              <a:buClr>
                <a:schemeClr val="bg2"/>
              </a:buClr>
              <a:defRPr/>
            </a:lvl3pPr>
            <a:lvl4pPr>
              <a:buClr>
                <a:schemeClr val="bg2"/>
              </a:buClr>
              <a:defRPr/>
            </a:lvl4pPr>
            <a:lvl5pPr>
              <a:buClr>
                <a:schemeClr val="bg2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Chart Placeholder 6"/>
          <p:cNvSpPr>
            <a:spLocks noGrp="1"/>
          </p:cNvSpPr>
          <p:nvPr>
            <p:ph type="chart" sz="quarter" idx="12"/>
          </p:nvPr>
        </p:nvSpPr>
        <p:spPr>
          <a:xfrm>
            <a:off x="6497889" y="2818167"/>
            <a:ext cx="5682826" cy="6024201"/>
          </a:xfrm>
        </p:spPr>
        <p:txBody>
          <a:bodyPr/>
          <a:lstStyle/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3322418997"/>
      </p:ext>
    </p:extLst>
  </p:cSld>
  <p:clrMapOvr>
    <a:masterClrMapping/>
  </p:clrMapOvr>
</p:sldLayout>
</file>

<file path=ppt/slideLayouts/slideLayout7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7" name="Chart Placeholder 6"/>
          <p:cNvSpPr>
            <a:spLocks noGrp="1"/>
          </p:cNvSpPr>
          <p:nvPr>
            <p:ph type="chart" sz="quarter" idx="12"/>
          </p:nvPr>
        </p:nvSpPr>
        <p:spPr>
          <a:xfrm>
            <a:off x="6497889" y="3131270"/>
            <a:ext cx="5682826" cy="5839367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6" name="Chart Placeholder 6"/>
          <p:cNvSpPr>
            <a:spLocks noGrp="1"/>
          </p:cNvSpPr>
          <p:nvPr>
            <p:ph type="chart" sz="quarter" idx="13"/>
          </p:nvPr>
        </p:nvSpPr>
        <p:spPr>
          <a:xfrm>
            <a:off x="476395" y="3131270"/>
            <a:ext cx="5682826" cy="5839367"/>
          </a:xfrm>
        </p:spPr>
        <p:txBody>
          <a:bodyPr/>
          <a:lstStyle/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4075609176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 bwMode="auto">
          <a:xfrm>
            <a:off x="0" y="0"/>
            <a:ext cx="13004800" cy="9753600"/>
          </a:xfrm>
          <a:prstGeom prst="rect">
            <a:avLst/>
          </a:prstGeom>
          <a:solidFill>
            <a:srgbClr val="42BECA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3141" tIns="61632" rIns="123141" bIns="61632" numCol="1" rtlCol="0" anchor="t" anchorCtr="0" compatLnSpc="1">
            <a:prstTxWarp prst="textNoShape">
              <a:avLst/>
            </a:prstTxWarp>
          </a:bodyPr>
          <a:lstStyle/>
          <a:p>
            <a:pPr defTabSz="867700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 dirty="0">
              <a:latin typeface="Arial" charset="0"/>
              <a:ea typeface="ヒラギノ角ゴ Pro W3" charset="-128"/>
            </a:endParaRPr>
          </a:p>
        </p:txBody>
      </p:sp>
      <p:sp>
        <p:nvSpPr>
          <p:cNvPr id="5" name="Text Box 9"/>
          <p:cNvSpPr txBox="1">
            <a:spLocks noChangeArrowheads="1"/>
          </p:cNvSpPr>
          <p:nvPr userDrawn="1"/>
        </p:nvSpPr>
        <p:spPr bwMode="auto">
          <a:xfrm>
            <a:off x="6964441" y="413859"/>
            <a:ext cx="5521623" cy="2832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23141" tIns="61632" rIns="123141" bIns="61632">
            <a:prstTxWarp prst="textNoShape">
              <a:avLst/>
            </a:prstTxWarp>
            <a:spAutoFit/>
          </a:bodyPr>
          <a:lstStyle/>
          <a:p>
            <a:pPr algn="r" defTabSz="867700" eaLnBrk="0" fontAlgn="base">
              <a:spcBef>
                <a:spcPts val="327"/>
              </a:spcBef>
              <a:spcAft>
                <a:spcPct val="0"/>
              </a:spcAft>
              <a:defRPr/>
            </a:pPr>
            <a:r>
              <a:rPr lang="en-US" sz="1000" b="1" kern="1200" dirty="0">
                <a:latin typeface="Arial" charset="0"/>
                <a:ea typeface="ヒラギノ角ゴ Pro W3" charset="-128"/>
              </a:rPr>
              <a:t>OHIO STUDENT SUCCESS LEADERSHIP INSTITUTE MEETING / SEPTEMBER 15, 2016</a:t>
            </a:r>
            <a:endParaRPr lang="en-US" sz="1000" kern="1200" dirty="0">
              <a:latin typeface="Arial" charset="0"/>
              <a:ea typeface="ヒラギノ角ゴ Pro W3" charset="-128"/>
            </a:endParaRPr>
          </a:p>
        </p:txBody>
      </p:sp>
      <p:sp>
        <p:nvSpPr>
          <p:cNvPr id="6" name="Text Box 9"/>
          <p:cNvSpPr txBox="1">
            <a:spLocks noChangeArrowheads="1"/>
          </p:cNvSpPr>
          <p:nvPr userDrawn="1"/>
        </p:nvSpPr>
        <p:spPr bwMode="auto">
          <a:xfrm>
            <a:off x="520199" y="399412"/>
            <a:ext cx="4623929" cy="2832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23141" tIns="61632" rIns="123141" bIns="61632">
            <a:prstTxWarp prst="textNoShape">
              <a:avLst/>
            </a:prstTxWarp>
            <a:spAutoFit/>
          </a:bodyPr>
          <a:lstStyle/>
          <a:p>
            <a:pPr defTabSz="867700" eaLnBrk="0" fontAlgn="base">
              <a:spcBef>
                <a:spcPts val="327"/>
              </a:spcBef>
              <a:spcAft>
                <a:spcPct val="0"/>
              </a:spcAft>
              <a:defRPr/>
            </a:pPr>
            <a:r>
              <a:rPr lang="en-US" sz="1000" b="1" kern="1200" dirty="0">
                <a:latin typeface="Arial" charset="0"/>
                <a:ea typeface="ヒラギノ角ゴ Pro W3" charset="-128"/>
              </a:rPr>
              <a:t>COMMUNITY COLLEGE RESEARCH CENTER</a:t>
            </a:r>
            <a:endParaRPr lang="en-US" sz="1000" kern="1200" dirty="0">
              <a:latin typeface="Arial" charset="0"/>
              <a:ea typeface="ヒラギノ角ゴ Pro W3" charset="-128"/>
            </a:endParaRPr>
          </a:p>
        </p:txBody>
      </p:sp>
      <p:sp>
        <p:nvSpPr>
          <p:cNvPr id="7" name="Rectangle 6"/>
          <p:cNvSpPr/>
          <p:nvPr userDrawn="1"/>
        </p:nvSpPr>
        <p:spPr bwMode="auto">
          <a:xfrm>
            <a:off x="650240" y="751389"/>
            <a:ext cx="11704320" cy="245646"/>
          </a:xfrm>
          <a:prstGeom prst="rect">
            <a:avLst/>
          </a:prstGeom>
          <a:solidFill>
            <a:srgbClr val="14131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3141" tIns="61632" rIns="123141" bIns="61632" numCol="1" rtlCol="0" anchor="t" anchorCtr="0" compatLnSpc="1">
            <a:prstTxWarp prst="textNoShape">
              <a:avLst/>
            </a:prstTxWarp>
          </a:bodyPr>
          <a:lstStyle/>
          <a:p>
            <a:pPr defTabSz="867700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>
              <a:latin typeface="Arial" charset="0"/>
              <a:ea typeface="ヒラギノ角ゴ Pro W3" charset="-12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392" y="2856990"/>
            <a:ext cx="11704320" cy="6364678"/>
          </a:xfrm>
        </p:spPr>
        <p:txBody>
          <a:bodyPr/>
          <a:lstStyle>
            <a:lvl1pPr>
              <a:buClr>
                <a:schemeClr val="tx1"/>
              </a:buClr>
              <a:defRPr>
                <a:solidFill>
                  <a:srgbClr val="FFFFFF"/>
                </a:solidFill>
              </a:defRPr>
            </a:lvl1pPr>
            <a:lvl2pPr>
              <a:buClr>
                <a:schemeClr val="tx1"/>
              </a:buClr>
              <a:defRPr>
                <a:solidFill>
                  <a:srgbClr val="FFFFFF"/>
                </a:solidFill>
              </a:defRPr>
            </a:lvl2pPr>
            <a:lvl3pPr>
              <a:buClr>
                <a:schemeClr val="tx1"/>
              </a:buClr>
              <a:defRPr>
                <a:solidFill>
                  <a:srgbClr val="FFFFFF"/>
                </a:solidFill>
              </a:defRPr>
            </a:lvl3pPr>
            <a:lvl4pPr>
              <a:buClr>
                <a:schemeClr val="tx1"/>
              </a:buClr>
              <a:defRPr>
                <a:solidFill>
                  <a:srgbClr val="FFFFFF"/>
                </a:solidFill>
              </a:defRPr>
            </a:lvl4pPr>
            <a:lvl5pPr>
              <a:buClr>
                <a:schemeClr val="tx1"/>
              </a:buCl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392" y="1083733"/>
            <a:ext cx="11704320" cy="1625600"/>
          </a:xfrm>
        </p:spPr>
        <p:txBody>
          <a:bodyPr anchor="ctr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146325040"/>
      </p:ext>
    </p:extLst>
  </p:cSld>
  <p:clrMapOvr>
    <a:masterClrMapping/>
  </p:clrMapOvr>
</p:sldLayout>
</file>

<file path=ppt/slideLayouts/slideLayout77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 bwMode="auto">
          <a:xfrm>
            <a:off x="0" y="0"/>
            <a:ext cx="13004800" cy="9753600"/>
          </a:xfrm>
          <a:prstGeom prst="rect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9406" tIns="64703" rIns="129406" bIns="64703" numCol="1" rtlCol="0" anchor="t" anchorCtr="0" compatLnSpc="1">
            <a:prstTxWarp prst="textNoShape">
              <a:avLst/>
            </a:prstTxWarp>
          </a:bodyPr>
          <a:lstStyle/>
          <a:p>
            <a:pPr defTabSz="909949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 baseline="-25000" dirty="0">
              <a:solidFill>
                <a:prstClr val="black"/>
              </a:solidFill>
              <a:latin typeface="Arial" charset="0"/>
              <a:ea typeface="ヒラギノ角ゴ Pro W3" charset="-128"/>
              <a:cs typeface="ヒラギノ角ゴ Pro W3" charset="-12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392" y="5640968"/>
            <a:ext cx="11704320" cy="3067419"/>
          </a:xfrm>
        </p:spPr>
        <p:txBody>
          <a:bodyPr/>
          <a:lstStyle>
            <a:lvl1pPr marL="0" indent="0">
              <a:spcAft>
                <a:spcPts val="0"/>
              </a:spcAft>
              <a:buFontTx/>
              <a:buNone/>
              <a:tabLst>
                <a:tab pos="1294139" algn="l"/>
              </a:tabLst>
              <a:defRPr sz="2800" b="1">
                <a:solidFill>
                  <a:srgbClr val="FFFFFF"/>
                </a:solidFill>
              </a:defRPr>
            </a:lvl1pPr>
            <a:lvl2pPr marL="0" indent="0">
              <a:spcAft>
                <a:spcPts val="0"/>
              </a:spcAft>
              <a:buFontTx/>
              <a:buNone/>
              <a:tabLst>
                <a:tab pos="970616" algn="l"/>
              </a:tabLst>
              <a:defRPr sz="1400" b="1">
                <a:solidFill>
                  <a:srgbClr val="FFFFFF"/>
                </a:solidFill>
              </a:defRPr>
            </a:lvl2pPr>
            <a:lvl3pPr marL="1294139" indent="-1294139">
              <a:spcAft>
                <a:spcPts val="0"/>
              </a:spcAft>
              <a:buFontTx/>
              <a:buNone/>
              <a:tabLst/>
              <a:defRPr sz="1400" b="0">
                <a:solidFill>
                  <a:srgbClr val="FFFFFF"/>
                </a:solidFill>
              </a:defRPr>
            </a:lvl3pPr>
            <a:lvl4pPr marL="1294139" indent="-1294139">
              <a:spcAft>
                <a:spcPts val="0"/>
              </a:spcAft>
              <a:buFontTx/>
              <a:buNone/>
              <a:tabLst/>
              <a:defRPr sz="1400">
                <a:solidFill>
                  <a:srgbClr val="FFFFFF"/>
                </a:solidFill>
              </a:defRPr>
            </a:lvl4pPr>
            <a:lvl5pPr marL="1294139" indent="-1294139">
              <a:spcAft>
                <a:spcPts val="0"/>
              </a:spcAft>
              <a:buFontTx/>
              <a:buNone/>
              <a:tabLst/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392" y="2061355"/>
            <a:ext cx="11704320" cy="3564278"/>
          </a:xfrm>
        </p:spPr>
        <p:txBody>
          <a:bodyPr anchor="t"/>
          <a:lstStyle>
            <a:lvl1pPr>
              <a:defRPr sz="71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Subtitle 8"/>
          <p:cNvSpPr txBox="1">
            <a:spLocks/>
          </p:cNvSpPr>
          <p:nvPr userDrawn="1"/>
        </p:nvSpPr>
        <p:spPr bwMode="auto">
          <a:xfrm>
            <a:off x="10747022" y="1046085"/>
            <a:ext cx="1596700" cy="2256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29406" tIns="64703" rIns="129406" bIns="64703" numCol="1" anchor="t" anchorCtr="0" compatLnSpc="1">
            <a:prstTxWarp prst="textNoShape">
              <a:avLst/>
            </a:prstTxWarp>
          </a:bodyPr>
          <a:lstStyle/>
          <a:p>
            <a:pPr algn="r" defTabSz="909949" eaLnBrk="0" fontAlgn="base">
              <a:spcBef>
                <a:spcPct val="20000"/>
              </a:spcBef>
              <a:spcAft>
                <a:spcPts val="853"/>
              </a:spcAft>
              <a:buClr>
                <a:srgbClr val="A3B222"/>
              </a:buClr>
              <a:defRPr/>
            </a:pPr>
            <a:r>
              <a:rPr lang="en-US" b="1" dirty="0">
                <a:solidFill>
                  <a:srgbClr val="FFFFFF"/>
                </a:solidFill>
                <a:latin typeface="Arial" charset="0"/>
                <a:ea typeface="ヒラギノ角ゴ Pro W3" charset="-128"/>
                <a:cs typeface="ヒラギノ角ゴ Pro W3" charset="-128"/>
              </a:rPr>
              <a:t>February 5, 2016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625" y="372594"/>
            <a:ext cx="5036776" cy="979614"/>
          </a:xfrm>
          <a:prstGeom prst="rect">
            <a:avLst/>
          </a:prstGeom>
        </p:spPr>
      </p:pic>
      <p:sp>
        <p:nvSpPr>
          <p:cNvPr id="12" name="Rectangle 11"/>
          <p:cNvSpPr/>
          <p:nvPr userDrawn="1"/>
        </p:nvSpPr>
        <p:spPr bwMode="auto">
          <a:xfrm>
            <a:off x="650240" y="1589476"/>
            <a:ext cx="11704320" cy="245646"/>
          </a:xfrm>
          <a:prstGeom prst="rect">
            <a:avLst/>
          </a:prstGeom>
          <a:solidFill>
            <a:schemeClr val="bg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9406" tIns="64703" rIns="129406" bIns="64703" numCol="1" rtlCol="0" anchor="t" anchorCtr="0" compatLnSpc="1">
            <a:prstTxWarp prst="textNoShape">
              <a:avLst/>
            </a:prstTxWarp>
          </a:bodyPr>
          <a:lstStyle/>
          <a:p>
            <a:pPr defTabSz="909949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 dirty="0">
              <a:solidFill>
                <a:prstClr val="black"/>
              </a:solidFill>
              <a:latin typeface="Arial" charset="0"/>
              <a:ea typeface="ヒラギノ角ゴ Pro W3" charset="-128"/>
              <a:cs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422343608"/>
      </p:ext>
    </p:extLst>
  </p:cSld>
  <p:clrMapOvr>
    <a:masterClrMapping/>
  </p:clrMapOvr>
</p:sldLayout>
</file>

<file path=ppt/slideLayouts/slideLayout77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 bwMode="auto">
          <a:xfrm>
            <a:off x="0" y="0"/>
            <a:ext cx="13004800" cy="9753600"/>
          </a:xfrm>
          <a:prstGeom prst="rect">
            <a:avLst/>
          </a:prstGeom>
          <a:solidFill>
            <a:srgbClr val="0065A4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9406" tIns="64703" rIns="129406" bIns="64703" numCol="1" rtlCol="0" anchor="t" anchorCtr="0" compatLnSpc="1">
            <a:prstTxWarp prst="textNoShape">
              <a:avLst/>
            </a:prstTxWarp>
          </a:bodyPr>
          <a:lstStyle/>
          <a:p>
            <a:pPr defTabSz="909949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 dirty="0">
              <a:solidFill>
                <a:prstClr val="black"/>
              </a:solidFill>
              <a:latin typeface="Arial" charset="0"/>
              <a:ea typeface="ヒラギノ角ゴ Pro W3" charset="-128"/>
              <a:cs typeface="ヒラギノ角ゴ Pro W3" charset="-12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392" y="5640968"/>
            <a:ext cx="11704320" cy="3067419"/>
          </a:xfrm>
        </p:spPr>
        <p:txBody>
          <a:bodyPr/>
          <a:lstStyle>
            <a:lvl1pPr marL="0" indent="0">
              <a:spcAft>
                <a:spcPts val="0"/>
              </a:spcAft>
              <a:buFontTx/>
              <a:buNone/>
              <a:tabLst>
                <a:tab pos="1294139" algn="l"/>
              </a:tabLst>
              <a:defRPr sz="2800" b="1">
                <a:solidFill>
                  <a:srgbClr val="FFFFFF"/>
                </a:solidFill>
              </a:defRPr>
            </a:lvl1pPr>
            <a:lvl2pPr marL="0" indent="0">
              <a:spcAft>
                <a:spcPts val="0"/>
              </a:spcAft>
              <a:buFontTx/>
              <a:buNone/>
              <a:tabLst>
                <a:tab pos="970616" algn="l"/>
              </a:tabLst>
              <a:defRPr sz="1400" b="1">
                <a:solidFill>
                  <a:srgbClr val="FFFFFF"/>
                </a:solidFill>
              </a:defRPr>
            </a:lvl2pPr>
            <a:lvl3pPr marL="1294139" indent="-1294139">
              <a:spcAft>
                <a:spcPts val="0"/>
              </a:spcAft>
              <a:buFontTx/>
              <a:buNone/>
              <a:tabLst/>
              <a:defRPr sz="1400" b="0">
                <a:solidFill>
                  <a:srgbClr val="FFFFFF"/>
                </a:solidFill>
              </a:defRPr>
            </a:lvl3pPr>
            <a:lvl4pPr marL="1294139" indent="-1294139">
              <a:spcAft>
                <a:spcPts val="0"/>
              </a:spcAft>
              <a:buFontTx/>
              <a:buNone/>
              <a:tabLst/>
              <a:defRPr sz="1400">
                <a:solidFill>
                  <a:srgbClr val="FFFFFF"/>
                </a:solidFill>
              </a:defRPr>
            </a:lvl4pPr>
            <a:lvl5pPr marL="1294139" indent="-1294139">
              <a:spcAft>
                <a:spcPts val="0"/>
              </a:spcAft>
              <a:buFontTx/>
              <a:buNone/>
              <a:tabLst/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392" y="2061355"/>
            <a:ext cx="11704320" cy="3564278"/>
          </a:xfrm>
        </p:spPr>
        <p:txBody>
          <a:bodyPr anchor="t"/>
          <a:lstStyle>
            <a:lvl1pPr>
              <a:defRPr sz="71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Subtitle 8"/>
          <p:cNvSpPr txBox="1">
            <a:spLocks/>
          </p:cNvSpPr>
          <p:nvPr userDrawn="1"/>
        </p:nvSpPr>
        <p:spPr bwMode="auto">
          <a:xfrm>
            <a:off x="10747022" y="1046085"/>
            <a:ext cx="1596700" cy="2256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29406" tIns="64703" rIns="129406" bIns="64703" numCol="1" anchor="t" anchorCtr="0" compatLnSpc="1">
            <a:prstTxWarp prst="textNoShape">
              <a:avLst/>
            </a:prstTxWarp>
          </a:bodyPr>
          <a:lstStyle/>
          <a:p>
            <a:pPr algn="r" defTabSz="909949" eaLnBrk="0" fontAlgn="base">
              <a:spcBef>
                <a:spcPct val="20000"/>
              </a:spcBef>
              <a:spcAft>
                <a:spcPts val="853"/>
              </a:spcAft>
              <a:buClr>
                <a:srgbClr val="A3B222"/>
              </a:buClr>
              <a:defRPr/>
            </a:pPr>
            <a:r>
              <a:rPr lang="en-US" b="1" dirty="0">
                <a:latin typeface="Arial" charset="0"/>
                <a:ea typeface="ヒラギノ角ゴ Pro W3" charset="-128"/>
                <a:cs typeface="ヒラギノ角ゴ Pro W3" charset="-128"/>
              </a:rPr>
              <a:t>MONTH XX, 2012</a:t>
            </a:r>
          </a:p>
        </p:txBody>
      </p:sp>
      <p:sp>
        <p:nvSpPr>
          <p:cNvPr id="12" name="Rectangle 11"/>
          <p:cNvSpPr/>
          <p:nvPr userDrawn="1"/>
        </p:nvSpPr>
        <p:spPr bwMode="auto">
          <a:xfrm>
            <a:off x="650240" y="1589476"/>
            <a:ext cx="11704320" cy="245646"/>
          </a:xfrm>
          <a:prstGeom prst="rect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9406" tIns="64703" rIns="129406" bIns="64703" numCol="1" rtlCol="0" anchor="t" anchorCtr="0" compatLnSpc="1">
            <a:prstTxWarp prst="textNoShape">
              <a:avLst/>
            </a:prstTxWarp>
          </a:bodyPr>
          <a:lstStyle/>
          <a:p>
            <a:pPr defTabSz="909949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 dirty="0">
              <a:solidFill>
                <a:prstClr val="black"/>
              </a:solidFill>
              <a:latin typeface="Arial" charset="0"/>
              <a:ea typeface="ヒラギノ角ゴ Pro W3" charset="-128"/>
              <a:cs typeface="ヒラギノ角ゴ Pro W3" charset="-128"/>
            </a:endParaRPr>
          </a:p>
        </p:txBody>
      </p:sp>
      <p:pic>
        <p:nvPicPr>
          <p:cNvPr id="10" name="Picture 9" descr="CCRC_logo_reverse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17898" y="130048"/>
            <a:ext cx="4473651" cy="1509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4671806"/>
      </p:ext>
    </p:extLst>
  </p:cSld>
  <p:clrMapOvr>
    <a:masterClrMapping/>
  </p:clrMapOvr>
</p:sldLayout>
</file>

<file path=ppt/slideLayouts/slideLayout7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 bwMode="auto">
          <a:xfrm>
            <a:off x="0" y="0"/>
            <a:ext cx="13004800" cy="9753600"/>
          </a:xfrm>
          <a:prstGeom prst="rect">
            <a:avLst/>
          </a:prstGeom>
          <a:solidFill>
            <a:srgbClr val="0065A4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9406" tIns="64703" rIns="129406" bIns="64703" numCol="1" rtlCol="0" anchor="t" anchorCtr="0" compatLnSpc="1">
            <a:prstTxWarp prst="textNoShape">
              <a:avLst/>
            </a:prstTxWarp>
          </a:bodyPr>
          <a:lstStyle/>
          <a:p>
            <a:pPr defTabSz="909949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 dirty="0">
              <a:solidFill>
                <a:prstClr val="black"/>
              </a:solidFill>
              <a:latin typeface="Arial" charset="0"/>
              <a:ea typeface="ヒラギノ角ゴ Pro W3" charset="-128"/>
              <a:cs typeface="ヒラギノ角ゴ Pro W3" charset="-128"/>
            </a:endParaRPr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76392" y="1067928"/>
            <a:ext cx="11704320" cy="5477370"/>
          </a:xfrm>
        </p:spPr>
        <p:txBody>
          <a:bodyPr anchor="t"/>
          <a:lstStyle>
            <a:lvl1pPr>
              <a:spcBef>
                <a:spcPts val="0"/>
              </a:spcBef>
              <a:defRPr sz="85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76392" y="6545434"/>
            <a:ext cx="7610216" cy="1250809"/>
          </a:xfrm>
        </p:spPr>
        <p:txBody>
          <a:bodyPr/>
          <a:lstStyle>
            <a:lvl1pPr marL="0" indent="0">
              <a:spcAft>
                <a:spcPts val="853"/>
              </a:spcAft>
              <a:buFontTx/>
              <a:buNone/>
              <a:defRPr sz="28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8" name="Text Box 9"/>
          <p:cNvSpPr txBox="1">
            <a:spLocks noChangeArrowheads="1"/>
          </p:cNvSpPr>
          <p:nvPr userDrawn="1"/>
        </p:nvSpPr>
        <p:spPr bwMode="auto">
          <a:xfrm>
            <a:off x="8351972" y="412547"/>
            <a:ext cx="4132638" cy="2845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29406" tIns="64703" rIns="129406" bIns="64703">
            <a:prstTxWarp prst="textNoShape">
              <a:avLst/>
            </a:prstTxWarp>
            <a:spAutoFit/>
          </a:bodyPr>
          <a:lstStyle/>
          <a:p>
            <a:pPr algn="r" defTabSz="909949" eaLnBrk="0" fontAlgn="base">
              <a:spcBef>
                <a:spcPts val="327"/>
              </a:spcBef>
              <a:spcAft>
                <a:spcPct val="0"/>
              </a:spcAft>
              <a:defRPr/>
            </a:pPr>
            <a:r>
              <a:rPr lang="en-US" sz="1000" b="1" kern="1200" dirty="0">
                <a:latin typeface="Arial" charset="0"/>
                <a:ea typeface="ヒラギノ角ゴ Pro W3" charset="-128"/>
                <a:cs typeface="ヒラギノ角ゴ Pro W3" charset="-128"/>
              </a:rPr>
              <a:t>PRESENTATION TITLE IN HEADER / JUNE 8, 2012</a:t>
            </a:r>
            <a:endParaRPr lang="en-US" sz="1000" kern="1200" dirty="0">
              <a:latin typeface="Arial" charset="0"/>
              <a:ea typeface="ヒラギノ角ゴ Pro W3" charset="-128"/>
              <a:cs typeface="ヒラギノ角ゴ Pro W3" charset="-128"/>
            </a:endParaRPr>
          </a:p>
        </p:txBody>
      </p:sp>
      <p:sp>
        <p:nvSpPr>
          <p:cNvPr id="9" name="Text Box 9"/>
          <p:cNvSpPr txBox="1">
            <a:spLocks noChangeArrowheads="1"/>
          </p:cNvSpPr>
          <p:nvPr userDrawn="1"/>
        </p:nvSpPr>
        <p:spPr bwMode="auto">
          <a:xfrm>
            <a:off x="520192" y="398098"/>
            <a:ext cx="4623929" cy="2845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29406" tIns="64703" rIns="129406" bIns="64703">
            <a:prstTxWarp prst="textNoShape">
              <a:avLst/>
            </a:prstTxWarp>
            <a:spAutoFit/>
          </a:bodyPr>
          <a:lstStyle/>
          <a:p>
            <a:pPr defTabSz="909949" eaLnBrk="0" fontAlgn="base">
              <a:spcBef>
                <a:spcPts val="327"/>
              </a:spcBef>
              <a:spcAft>
                <a:spcPct val="0"/>
              </a:spcAft>
              <a:defRPr/>
            </a:pPr>
            <a:r>
              <a:rPr lang="en-US" sz="1000" b="1" kern="1200" dirty="0">
                <a:latin typeface="Arial" charset="0"/>
                <a:ea typeface="ヒラギノ角ゴ Pro W3" charset="-128"/>
                <a:cs typeface="ヒラギノ角ゴ Pro W3" charset="-128"/>
              </a:rPr>
              <a:t>COMMUNITY COLLEGE RESEARCH CENTER</a:t>
            </a:r>
            <a:endParaRPr lang="en-US" sz="1000" kern="1200" dirty="0">
              <a:latin typeface="Arial" charset="0"/>
              <a:ea typeface="ヒラギノ角ゴ Pro W3" charset="-128"/>
              <a:cs typeface="ヒラギノ角ゴ Pro W3" charset="-128"/>
            </a:endParaRPr>
          </a:p>
        </p:txBody>
      </p:sp>
      <p:sp>
        <p:nvSpPr>
          <p:cNvPr id="10" name="Rectangle 9"/>
          <p:cNvSpPr/>
          <p:nvPr userDrawn="1"/>
        </p:nvSpPr>
        <p:spPr bwMode="auto">
          <a:xfrm>
            <a:off x="650240" y="751389"/>
            <a:ext cx="11704320" cy="245646"/>
          </a:xfrm>
          <a:prstGeom prst="rect">
            <a:avLst/>
          </a:prstGeom>
          <a:solidFill>
            <a:srgbClr val="14131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9406" tIns="64703" rIns="129406" bIns="64703" numCol="1" rtlCol="0" anchor="t" anchorCtr="0" compatLnSpc="1">
            <a:prstTxWarp prst="textNoShape">
              <a:avLst/>
            </a:prstTxWarp>
          </a:bodyPr>
          <a:lstStyle/>
          <a:p>
            <a:pPr defTabSz="909949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>
              <a:solidFill>
                <a:prstClr val="black"/>
              </a:solidFill>
              <a:latin typeface="Arial" charset="0"/>
              <a:ea typeface="ヒラギノ角ゴ Pro W3" charset="-128"/>
              <a:cs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85600696"/>
      </p:ext>
    </p:extLst>
  </p:cSld>
  <p:clrMapOvr>
    <a:masterClrMapping/>
  </p:clrMapOvr>
</p:sldLayout>
</file>

<file path=ppt/slideLayouts/slideLayout77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462847" y="1068064"/>
            <a:ext cx="11971694" cy="5463371"/>
          </a:xfrm>
        </p:spPr>
        <p:txBody>
          <a:bodyPr anchor="t"/>
          <a:lstStyle>
            <a:lvl1pPr>
              <a:spcBef>
                <a:spcPts val="0"/>
              </a:spcBef>
              <a:defRPr sz="8500">
                <a:solidFill>
                  <a:srgbClr val="141313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br>
              <a:rPr lang="en-US" dirty="0"/>
            </a:br>
            <a:endParaRPr lang="en-US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76393" y="6529629"/>
            <a:ext cx="7784064" cy="1250809"/>
          </a:xfrm>
        </p:spPr>
        <p:txBody>
          <a:bodyPr/>
          <a:lstStyle>
            <a:lvl1pPr marL="0" indent="0">
              <a:spcAft>
                <a:spcPts val="853"/>
              </a:spcAft>
              <a:buFontTx/>
              <a:buNone/>
              <a:defRPr sz="2800" b="1">
                <a:solidFill>
                  <a:srgbClr val="141313"/>
                </a:solidFill>
              </a:defRPr>
            </a:lvl1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93549287"/>
      </p:ext>
    </p:extLst>
  </p:cSld>
  <p:clrMapOvr>
    <a:masterClrMapping/>
  </p:clrMapOvr>
</p:sldLayout>
</file>

<file path=ppt/slideLayouts/slideLayout77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392" y="2856990"/>
            <a:ext cx="11704320" cy="6364678"/>
          </a:xfrm>
        </p:spPr>
        <p:txBody>
          <a:bodyPr/>
          <a:lstStyle>
            <a:lvl1pPr>
              <a:buClr>
                <a:schemeClr val="bg2"/>
              </a:buClr>
              <a:defRPr/>
            </a:lvl1pPr>
            <a:lvl2pPr>
              <a:buClr>
                <a:schemeClr val="bg2"/>
              </a:buClr>
              <a:defRPr/>
            </a:lvl2pPr>
            <a:lvl3pPr>
              <a:buClr>
                <a:schemeClr val="bg2"/>
              </a:buClr>
              <a:defRPr/>
            </a:lvl3pPr>
            <a:lvl4pPr>
              <a:buClr>
                <a:schemeClr val="bg2"/>
              </a:buClr>
              <a:defRPr/>
            </a:lvl4pPr>
            <a:lvl5pPr>
              <a:buClr>
                <a:schemeClr val="bg2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392" y="1083733"/>
            <a:ext cx="11704320" cy="1625600"/>
          </a:xfrm>
        </p:spPr>
        <p:txBody>
          <a:bodyPr anchor="ctr"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158674623"/>
      </p:ext>
    </p:extLst>
  </p:cSld>
  <p:clrMapOvr>
    <a:masterClrMapping/>
  </p:clrMapOvr>
</p:sldLayout>
</file>

<file path=ppt/slideLayouts/slideLayout77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 bwMode="auto">
          <a:xfrm>
            <a:off x="0" y="0"/>
            <a:ext cx="13004800" cy="9753600"/>
          </a:xfrm>
          <a:prstGeom prst="rect">
            <a:avLst/>
          </a:prstGeom>
          <a:solidFill>
            <a:schemeClr val="bg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9406" tIns="64703" rIns="129406" bIns="64703" numCol="1" rtlCol="0" anchor="t" anchorCtr="0" compatLnSpc="1">
            <a:prstTxWarp prst="textNoShape">
              <a:avLst/>
            </a:prstTxWarp>
          </a:bodyPr>
          <a:lstStyle/>
          <a:p>
            <a:pPr defTabSz="909949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 dirty="0">
              <a:solidFill>
                <a:prstClr val="black"/>
              </a:solidFill>
              <a:latin typeface="Arial" charset="0"/>
              <a:ea typeface="ヒラギノ角ゴ Pro W3" charset="-128"/>
              <a:cs typeface="ヒラギノ角ゴ Pro W3" charset="-128"/>
            </a:endParaRPr>
          </a:p>
        </p:txBody>
      </p:sp>
      <p:sp>
        <p:nvSpPr>
          <p:cNvPr id="5" name="Text Box 9"/>
          <p:cNvSpPr txBox="1">
            <a:spLocks noChangeArrowheads="1"/>
          </p:cNvSpPr>
          <p:nvPr userDrawn="1"/>
        </p:nvSpPr>
        <p:spPr bwMode="auto">
          <a:xfrm>
            <a:off x="8351972" y="412547"/>
            <a:ext cx="4132638" cy="2845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29406" tIns="64703" rIns="129406" bIns="64703">
            <a:prstTxWarp prst="textNoShape">
              <a:avLst/>
            </a:prstTxWarp>
            <a:spAutoFit/>
          </a:bodyPr>
          <a:lstStyle/>
          <a:p>
            <a:pPr algn="r" defTabSz="909949" eaLnBrk="0" fontAlgn="base">
              <a:spcBef>
                <a:spcPts val="327"/>
              </a:spcBef>
              <a:spcAft>
                <a:spcPct val="0"/>
              </a:spcAft>
              <a:defRPr/>
            </a:pPr>
            <a:r>
              <a:rPr lang="en-US" sz="1000" b="1" kern="1200" dirty="0">
                <a:solidFill>
                  <a:prstClr val="black"/>
                </a:solidFill>
                <a:latin typeface="Arial" charset="0"/>
                <a:ea typeface="ヒラギノ角ゴ Pro W3" charset="-128"/>
                <a:cs typeface="ヒラギノ角ゴ Pro W3" charset="-128"/>
              </a:rPr>
              <a:t>PRESENTATION TITLE IN HEADER / MONTH XX, 2012</a:t>
            </a:r>
            <a:endParaRPr lang="en-US" sz="1000" kern="1200" dirty="0">
              <a:solidFill>
                <a:prstClr val="black"/>
              </a:solidFill>
              <a:latin typeface="Arial" charset="0"/>
              <a:ea typeface="ヒラギノ角ゴ Pro W3" charset="-128"/>
              <a:cs typeface="ヒラギノ角ゴ Pro W3" charset="-128"/>
            </a:endParaRPr>
          </a:p>
        </p:txBody>
      </p:sp>
      <p:sp>
        <p:nvSpPr>
          <p:cNvPr id="6" name="Text Box 9"/>
          <p:cNvSpPr txBox="1">
            <a:spLocks noChangeArrowheads="1"/>
          </p:cNvSpPr>
          <p:nvPr userDrawn="1"/>
        </p:nvSpPr>
        <p:spPr bwMode="auto">
          <a:xfrm>
            <a:off x="520192" y="398098"/>
            <a:ext cx="4623929" cy="2845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29406" tIns="64703" rIns="129406" bIns="64703">
            <a:prstTxWarp prst="textNoShape">
              <a:avLst/>
            </a:prstTxWarp>
            <a:spAutoFit/>
          </a:bodyPr>
          <a:lstStyle/>
          <a:p>
            <a:pPr defTabSz="909949" eaLnBrk="0" fontAlgn="base">
              <a:spcBef>
                <a:spcPts val="327"/>
              </a:spcBef>
              <a:spcAft>
                <a:spcPct val="0"/>
              </a:spcAft>
              <a:defRPr/>
            </a:pPr>
            <a:r>
              <a:rPr lang="en-US" sz="1000" b="1" kern="1200" dirty="0">
                <a:solidFill>
                  <a:prstClr val="black"/>
                </a:solidFill>
                <a:latin typeface="Arial" charset="0"/>
                <a:ea typeface="ヒラギノ角ゴ Pro W3" charset="-128"/>
                <a:cs typeface="ヒラギノ角ゴ Pro W3" charset="-128"/>
              </a:rPr>
              <a:t>COMMUNITY COLLEGE RESEARCH CENTER</a:t>
            </a:r>
            <a:endParaRPr lang="en-US" sz="1000" kern="1200" dirty="0">
              <a:solidFill>
                <a:prstClr val="black"/>
              </a:solidFill>
              <a:latin typeface="Arial" charset="0"/>
              <a:ea typeface="ヒラギノ角ゴ Pro W3" charset="-128"/>
              <a:cs typeface="ヒラギノ角ゴ Pro W3" charset="-128"/>
            </a:endParaRPr>
          </a:p>
        </p:txBody>
      </p:sp>
      <p:sp>
        <p:nvSpPr>
          <p:cNvPr id="7" name="Rectangle 6"/>
          <p:cNvSpPr/>
          <p:nvPr userDrawn="1"/>
        </p:nvSpPr>
        <p:spPr bwMode="auto">
          <a:xfrm>
            <a:off x="650240" y="751389"/>
            <a:ext cx="11704320" cy="245646"/>
          </a:xfrm>
          <a:prstGeom prst="rect">
            <a:avLst/>
          </a:prstGeom>
          <a:solidFill>
            <a:srgbClr val="14131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9406" tIns="64703" rIns="129406" bIns="64703" numCol="1" rtlCol="0" anchor="t" anchorCtr="0" compatLnSpc="1">
            <a:prstTxWarp prst="textNoShape">
              <a:avLst/>
            </a:prstTxWarp>
          </a:bodyPr>
          <a:lstStyle/>
          <a:p>
            <a:pPr defTabSz="909949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>
              <a:solidFill>
                <a:prstClr val="black"/>
              </a:solidFill>
              <a:latin typeface="Arial" charset="0"/>
              <a:ea typeface="ヒラギノ角ゴ Pro W3" charset="-128"/>
              <a:cs typeface="ヒラギノ角ゴ Pro W3" charset="-12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392" y="2856990"/>
            <a:ext cx="11704320" cy="6364678"/>
          </a:xfrm>
        </p:spPr>
        <p:txBody>
          <a:bodyPr/>
          <a:lstStyle>
            <a:lvl1pPr>
              <a:buClr>
                <a:schemeClr val="tx1"/>
              </a:buClr>
              <a:defRPr>
                <a:solidFill>
                  <a:srgbClr val="FFFFFF"/>
                </a:solidFill>
              </a:defRPr>
            </a:lvl1pPr>
            <a:lvl2pPr>
              <a:buClr>
                <a:schemeClr val="tx1"/>
              </a:buClr>
              <a:defRPr>
                <a:solidFill>
                  <a:srgbClr val="FFFFFF"/>
                </a:solidFill>
              </a:defRPr>
            </a:lvl2pPr>
            <a:lvl3pPr>
              <a:buClr>
                <a:schemeClr val="tx1"/>
              </a:buClr>
              <a:defRPr>
                <a:solidFill>
                  <a:srgbClr val="FFFFFF"/>
                </a:solidFill>
              </a:defRPr>
            </a:lvl3pPr>
            <a:lvl4pPr>
              <a:buClr>
                <a:schemeClr val="tx1"/>
              </a:buClr>
              <a:defRPr>
                <a:solidFill>
                  <a:srgbClr val="FFFFFF"/>
                </a:solidFill>
              </a:defRPr>
            </a:lvl4pPr>
            <a:lvl5pPr>
              <a:buClr>
                <a:schemeClr val="tx1"/>
              </a:buCl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392" y="1083733"/>
            <a:ext cx="11704320" cy="1625600"/>
          </a:xfrm>
        </p:spPr>
        <p:txBody>
          <a:bodyPr anchor="ctr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85492613"/>
      </p:ext>
    </p:extLst>
  </p:cSld>
  <p:clrMapOvr>
    <a:masterClrMapping/>
  </p:clrMapOvr>
</p:sldLayout>
</file>

<file path=ppt/slideLayouts/slideLayout77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 bwMode="auto">
          <a:xfrm>
            <a:off x="0" y="0"/>
            <a:ext cx="13004800" cy="9753600"/>
          </a:xfrm>
          <a:prstGeom prst="rect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9406" tIns="64703" rIns="129406" bIns="64703" numCol="1" rtlCol="0" anchor="t" anchorCtr="0" compatLnSpc="1">
            <a:prstTxWarp prst="textNoShape">
              <a:avLst/>
            </a:prstTxWarp>
          </a:bodyPr>
          <a:lstStyle/>
          <a:p>
            <a:pPr defTabSz="909949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 dirty="0">
              <a:solidFill>
                <a:prstClr val="black"/>
              </a:solidFill>
              <a:latin typeface="Arial" charset="0"/>
              <a:ea typeface="ヒラギノ角ゴ Pro W3" charset="-128"/>
              <a:cs typeface="ヒラギノ角ゴ Pro W3" charset="-128"/>
            </a:endParaRPr>
          </a:p>
        </p:txBody>
      </p:sp>
      <p:sp>
        <p:nvSpPr>
          <p:cNvPr id="5" name="Text Box 9"/>
          <p:cNvSpPr txBox="1">
            <a:spLocks noChangeArrowheads="1"/>
          </p:cNvSpPr>
          <p:nvPr userDrawn="1"/>
        </p:nvSpPr>
        <p:spPr bwMode="auto">
          <a:xfrm>
            <a:off x="8351972" y="412547"/>
            <a:ext cx="4132638" cy="2845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29406" tIns="64703" rIns="129406" bIns="64703">
            <a:prstTxWarp prst="textNoShape">
              <a:avLst/>
            </a:prstTxWarp>
            <a:spAutoFit/>
          </a:bodyPr>
          <a:lstStyle/>
          <a:p>
            <a:pPr algn="r" defTabSz="909949" eaLnBrk="0" fontAlgn="base">
              <a:spcBef>
                <a:spcPts val="327"/>
              </a:spcBef>
              <a:spcAft>
                <a:spcPct val="0"/>
              </a:spcAft>
              <a:defRPr/>
            </a:pPr>
            <a:r>
              <a:rPr lang="en-US" sz="1000" b="1" kern="1200" dirty="0">
                <a:solidFill>
                  <a:srgbClr val="FFFFFF"/>
                </a:solidFill>
                <a:latin typeface="Arial" charset="0"/>
                <a:ea typeface="ヒラギノ角ゴ Pro W3" charset="-128"/>
                <a:cs typeface="ヒラギノ角ゴ Pro W3" charset="-128"/>
              </a:rPr>
              <a:t>PRESENTATION TITLE IN HEADER / JUNE 8, 2012</a:t>
            </a:r>
            <a:endParaRPr lang="en-US" sz="1000" kern="1200" dirty="0">
              <a:solidFill>
                <a:srgbClr val="FFFFFF"/>
              </a:solidFill>
              <a:latin typeface="Arial" charset="0"/>
              <a:ea typeface="ヒラギノ角ゴ Pro W3" charset="-128"/>
              <a:cs typeface="ヒラギノ角ゴ Pro W3" charset="-128"/>
            </a:endParaRPr>
          </a:p>
        </p:txBody>
      </p:sp>
      <p:sp>
        <p:nvSpPr>
          <p:cNvPr id="6" name="Text Box 9"/>
          <p:cNvSpPr txBox="1">
            <a:spLocks noChangeArrowheads="1"/>
          </p:cNvSpPr>
          <p:nvPr userDrawn="1"/>
        </p:nvSpPr>
        <p:spPr bwMode="auto">
          <a:xfrm>
            <a:off x="520192" y="398098"/>
            <a:ext cx="4623929" cy="2845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29406" tIns="64703" rIns="129406" bIns="64703">
            <a:prstTxWarp prst="textNoShape">
              <a:avLst/>
            </a:prstTxWarp>
            <a:spAutoFit/>
          </a:bodyPr>
          <a:lstStyle/>
          <a:p>
            <a:pPr defTabSz="909949" eaLnBrk="0" fontAlgn="base">
              <a:spcBef>
                <a:spcPts val="327"/>
              </a:spcBef>
              <a:spcAft>
                <a:spcPct val="0"/>
              </a:spcAft>
              <a:defRPr/>
            </a:pPr>
            <a:r>
              <a:rPr lang="en-US" sz="1000" b="1" kern="1200" dirty="0">
                <a:solidFill>
                  <a:srgbClr val="FFFFFF"/>
                </a:solidFill>
                <a:latin typeface="Arial" charset="0"/>
                <a:ea typeface="ヒラギノ角ゴ Pro W3" charset="-128"/>
                <a:cs typeface="ヒラギノ角ゴ Pro W3" charset="-128"/>
              </a:rPr>
              <a:t>COMMUNITY COLLEGE RESEARCH CENTER</a:t>
            </a:r>
            <a:endParaRPr lang="en-US" sz="1000" kern="1200" dirty="0">
              <a:solidFill>
                <a:srgbClr val="FFFFFF"/>
              </a:solidFill>
              <a:latin typeface="Arial" charset="0"/>
              <a:ea typeface="ヒラギノ角ゴ Pro W3" charset="-128"/>
              <a:cs typeface="ヒラギノ角ゴ Pro W3" charset="-128"/>
            </a:endParaRPr>
          </a:p>
        </p:txBody>
      </p:sp>
      <p:sp>
        <p:nvSpPr>
          <p:cNvPr id="7" name="Rectangle 6"/>
          <p:cNvSpPr/>
          <p:nvPr userDrawn="1"/>
        </p:nvSpPr>
        <p:spPr bwMode="auto">
          <a:xfrm>
            <a:off x="650240" y="751389"/>
            <a:ext cx="11704320" cy="245646"/>
          </a:xfrm>
          <a:prstGeom prst="rect">
            <a:avLst/>
          </a:prstGeom>
          <a:solidFill>
            <a:srgbClr val="0065A4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9406" tIns="64703" rIns="129406" bIns="64703" numCol="1" rtlCol="0" anchor="t" anchorCtr="0" compatLnSpc="1">
            <a:prstTxWarp prst="textNoShape">
              <a:avLst/>
            </a:prstTxWarp>
          </a:bodyPr>
          <a:lstStyle/>
          <a:p>
            <a:pPr defTabSz="909949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>
              <a:solidFill>
                <a:prstClr val="black"/>
              </a:solidFill>
              <a:latin typeface="Arial" charset="0"/>
              <a:ea typeface="ヒラギノ角ゴ Pro W3" charset="-128"/>
              <a:cs typeface="ヒラギノ角ゴ Pro W3" charset="-12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392" y="2856990"/>
            <a:ext cx="11704320" cy="6364678"/>
          </a:xfrm>
        </p:spPr>
        <p:txBody>
          <a:bodyPr/>
          <a:lstStyle>
            <a:lvl1pPr>
              <a:buClr>
                <a:schemeClr val="accent4"/>
              </a:buClr>
              <a:defRPr>
                <a:solidFill>
                  <a:srgbClr val="FFFFFF"/>
                </a:solidFill>
              </a:defRPr>
            </a:lvl1pPr>
            <a:lvl2pPr>
              <a:buClr>
                <a:schemeClr val="accent4"/>
              </a:buClr>
              <a:defRPr>
                <a:solidFill>
                  <a:srgbClr val="FFFFFF"/>
                </a:solidFill>
              </a:defRPr>
            </a:lvl2pPr>
            <a:lvl3pPr>
              <a:buClr>
                <a:schemeClr val="accent4"/>
              </a:buClr>
              <a:defRPr>
                <a:solidFill>
                  <a:srgbClr val="FFFFFF"/>
                </a:solidFill>
              </a:defRPr>
            </a:lvl3pPr>
            <a:lvl4pPr>
              <a:buClr>
                <a:schemeClr val="accent4"/>
              </a:buClr>
              <a:defRPr>
                <a:solidFill>
                  <a:srgbClr val="FFFFFF"/>
                </a:solidFill>
              </a:defRPr>
            </a:lvl4pPr>
            <a:lvl5pPr>
              <a:buClr>
                <a:schemeClr val="accent4"/>
              </a:buCl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392" y="1083733"/>
            <a:ext cx="11704320" cy="1625600"/>
          </a:xfrm>
        </p:spPr>
        <p:txBody>
          <a:bodyPr anchor="ctr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008702321"/>
      </p:ext>
    </p:extLst>
  </p:cSld>
  <p:clrMapOvr>
    <a:masterClrMapping/>
  </p:clrMapOvr>
</p:sldLayout>
</file>

<file path=ppt/slideLayouts/slideLayout7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528" y="1083733"/>
            <a:ext cx="11704321" cy="1625600"/>
          </a:xfrm>
        </p:spPr>
        <p:txBody>
          <a:bodyPr anchor="ctr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476395" y="2847644"/>
            <a:ext cx="5659496" cy="6431959"/>
          </a:xfrm>
          <a:ln>
            <a:noFill/>
          </a:ln>
        </p:spPr>
        <p:txBody>
          <a:bodyPr/>
          <a:lstStyle>
            <a:lvl1pPr>
              <a:spcBef>
                <a:spcPts val="614"/>
              </a:spcBef>
              <a:buClr>
                <a:schemeClr val="bg2"/>
              </a:buClr>
              <a:defRPr/>
            </a:lvl1pPr>
            <a:lvl2pPr>
              <a:spcBef>
                <a:spcPts val="614"/>
              </a:spcBef>
              <a:buClr>
                <a:schemeClr val="bg2"/>
              </a:buClr>
              <a:defRPr/>
            </a:lvl2pPr>
            <a:lvl3pPr>
              <a:spcBef>
                <a:spcPts val="614"/>
              </a:spcBef>
              <a:buClr>
                <a:schemeClr val="bg2"/>
              </a:buClr>
              <a:defRPr/>
            </a:lvl3pPr>
            <a:lvl4pPr>
              <a:spcBef>
                <a:spcPts val="614"/>
              </a:spcBef>
              <a:buClr>
                <a:schemeClr val="bg2"/>
              </a:buClr>
              <a:defRPr/>
            </a:lvl4pPr>
            <a:lvl5pPr>
              <a:spcBef>
                <a:spcPts val="614"/>
              </a:spcBef>
              <a:buClr>
                <a:schemeClr val="bg2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6521219" y="2847644"/>
            <a:ext cx="5659496" cy="6431959"/>
          </a:xfrm>
          <a:ln>
            <a:noFill/>
          </a:ln>
        </p:spPr>
        <p:txBody>
          <a:bodyPr/>
          <a:lstStyle>
            <a:lvl1pPr>
              <a:spcBef>
                <a:spcPts val="614"/>
              </a:spcBef>
              <a:buClr>
                <a:schemeClr val="bg2"/>
              </a:buClr>
              <a:defRPr/>
            </a:lvl1pPr>
            <a:lvl2pPr>
              <a:spcBef>
                <a:spcPts val="614"/>
              </a:spcBef>
              <a:buClr>
                <a:schemeClr val="bg2"/>
              </a:buClr>
              <a:defRPr/>
            </a:lvl2pPr>
            <a:lvl3pPr>
              <a:spcBef>
                <a:spcPts val="614"/>
              </a:spcBef>
              <a:buClr>
                <a:schemeClr val="bg2"/>
              </a:buClr>
              <a:defRPr/>
            </a:lvl3pPr>
            <a:lvl4pPr>
              <a:spcBef>
                <a:spcPts val="614"/>
              </a:spcBef>
              <a:buClr>
                <a:schemeClr val="bg2"/>
              </a:buClr>
              <a:defRPr/>
            </a:lvl4pPr>
            <a:lvl5pPr>
              <a:spcBef>
                <a:spcPts val="614"/>
              </a:spcBef>
              <a:buClr>
                <a:schemeClr val="bg2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832691962"/>
      </p:ext>
    </p:extLst>
  </p:cSld>
  <p:clrMapOvr>
    <a:masterClrMapping/>
  </p:clrMapOvr>
</p:sldLayout>
</file>

<file path=ppt/slideLayouts/slideLayout7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 bwMode="auto">
          <a:xfrm>
            <a:off x="476395" y="3384410"/>
            <a:ext cx="5660250" cy="5449374"/>
          </a:xfrm>
          <a:prstGeom prst="rect">
            <a:avLst/>
          </a:prstGeom>
          <a:noFill/>
          <a:ln w="3175" cap="flat" cmpd="sng" algn="ctr">
            <a:solidFill>
              <a:srgbClr val="14131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129406" tIns="64703" rIns="129406" bIns="64703">
            <a:prstTxWarp prst="textNoShape">
              <a:avLst/>
            </a:prstTxWarp>
          </a:bodyPr>
          <a:lstStyle/>
          <a:p>
            <a:pPr defTabSz="909949" eaLnBrk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3400" kern="1200">
              <a:solidFill>
                <a:prstClr val="black"/>
              </a:solidFill>
              <a:latin typeface="Arial" charset="0"/>
              <a:ea typeface="ヒラギノ角ゴ Pro W3" charset="-128"/>
              <a:cs typeface="ヒラギノ角ゴ Pro W3" charset="-128"/>
            </a:endParaRPr>
          </a:p>
        </p:txBody>
      </p:sp>
      <p:sp>
        <p:nvSpPr>
          <p:cNvPr id="10" name="Rectangle 9"/>
          <p:cNvSpPr/>
          <p:nvPr userDrawn="1"/>
        </p:nvSpPr>
        <p:spPr bwMode="auto">
          <a:xfrm>
            <a:off x="6520467" y="3006457"/>
            <a:ext cx="5660248" cy="5827325"/>
          </a:xfrm>
          <a:prstGeom prst="rect">
            <a:avLst/>
          </a:prstGeom>
          <a:noFill/>
          <a:ln w="3175" cap="flat" cmpd="sng" algn="ctr">
            <a:solidFill>
              <a:srgbClr val="14131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129406" tIns="64703" rIns="129406" bIns="64703">
            <a:prstTxWarp prst="textNoShape">
              <a:avLst/>
            </a:prstTxWarp>
          </a:bodyPr>
          <a:lstStyle/>
          <a:p>
            <a:pPr defTabSz="909949" eaLnBrk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3400" kern="1200">
              <a:solidFill>
                <a:prstClr val="black"/>
              </a:solidFill>
              <a:latin typeface="Arial" charset="0"/>
              <a:ea typeface="ヒラギノ角ゴ Pro W3" charset="-128"/>
              <a:cs typeface="ヒラギノ角ゴ Pro W3" charset="-128"/>
            </a:endParaRP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6521219" y="3435133"/>
            <a:ext cx="5659496" cy="5396841"/>
          </a:xfrm>
          <a:ln>
            <a:noFill/>
          </a:ln>
        </p:spPr>
        <p:txBody>
          <a:bodyPr/>
          <a:lstStyle>
            <a:lvl1pPr>
              <a:buClr>
                <a:schemeClr val="bg2"/>
              </a:buClr>
              <a:defRPr/>
            </a:lvl1pPr>
            <a:lvl2pPr>
              <a:buClr>
                <a:schemeClr val="bg2"/>
              </a:buClr>
              <a:defRPr/>
            </a:lvl2pPr>
            <a:lvl3pPr>
              <a:buClr>
                <a:schemeClr val="bg2"/>
              </a:buClr>
              <a:defRPr/>
            </a:lvl3pPr>
            <a:lvl4pPr>
              <a:buClr>
                <a:schemeClr val="bg2"/>
              </a:buClr>
              <a:defRPr/>
            </a:lvl4pPr>
            <a:lvl5pPr>
              <a:buClr>
                <a:schemeClr val="bg2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528" y="1083733"/>
            <a:ext cx="11718771" cy="1625600"/>
          </a:xfrm>
        </p:spPr>
        <p:txBody>
          <a:bodyPr anchor="ctr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476395" y="3435133"/>
            <a:ext cx="5659496" cy="5411291"/>
          </a:xfrm>
          <a:ln>
            <a:noFill/>
          </a:ln>
        </p:spPr>
        <p:txBody>
          <a:bodyPr/>
          <a:lstStyle>
            <a:lvl1pPr>
              <a:buClr>
                <a:schemeClr val="bg2"/>
              </a:buClr>
              <a:defRPr/>
            </a:lvl1pPr>
            <a:lvl2pPr>
              <a:buClr>
                <a:schemeClr val="bg2"/>
              </a:buClr>
              <a:defRPr/>
            </a:lvl2pPr>
            <a:lvl3pPr>
              <a:buClr>
                <a:schemeClr val="bg2"/>
              </a:buClr>
              <a:defRPr/>
            </a:lvl3pPr>
            <a:lvl4pPr>
              <a:buClr>
                <a:schemeClr val="bg2"/>
              </a:buClr>
              <a:defRPr/>
            </a:lvl4pPr>
            <a:lvl5pPr>
              <a:buClr>
                <a:schemeClr val="bg2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476395" y="3006459"/>
            <a:ext cx="5659496" cy="435750"/>
          </a:xfrm>
          <a:solidFill>
            <a:srgbClr val="0065A4"/>
          </a:solidFill>
          <a:ln>
            <a:noFill/>
          </a:ln>
        </p:spPr>
        <p:txBody>
          <a:bodyPr anchor="ctr"/>
          <a:lstStyle>
            <a:lvl1pPr marL="402218" indent="-157275" algn="l">
              <a:buFontTx/>
              <a:buNone/>
              <a:defRPr sz="17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2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6521219" y="3006459"/>
            <a:ext cx="5659496" cy="435750"/>
          </a:xfrm>
          <a:solidFill>
            <a:srgbClr val="0065A4"/>
          </a:solidFill>
          <a:ln>
            <a:noFill/>
          </a:ln>
        </p:spPr>
        <p:txBody>
          <a:bodyPr anchor="ctr"/>
          <a:lstStyle>
            <a:lvl1pPr marL="489803" indent="-332525" algn="l">
              <a:buFontTx/>
              <a:buNone/>
              <a:defRPr sz="17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82434003"/>
      </p:ext>
    </p:extLst>
  </p:cSld>
  <p:clrMapOvr>
    <a:masterClrMapping/>
  </p:clrMapOvr>
</p:sldLayout>
</file>

<file path=ppt/slideLayouts/slideLayout7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392" y="1083734"/>
            <a:ext cx="11697095" cy="1635082"/>
          </a:xfrm>
        </p:spPr>
        <p:txBody>
          <a:bodyPr anchor="ctr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Box 2"/>
          <p:cNvSpPr txBox="1"/>
          <p:nvPr userDrawn="1"/>
        </p:nvSpPr>
        <p:spPr>
          <a:xfrm>
            <a:off x="895886" y="4421634"/>
            <a:ext cx="262636" cy="656590"/>
          </a:xfrm>
          <a:prstGeom prst="rect">
            <a:avLst/>
          </a:prstGeom>
          <a:noFill/>
        </p:spPr>
        <p:txBody>
          <a:bodyPr wrap="none" lIns="129406" tIns="64703" rIns="129406" bIns="64703" rtlCol="0">
            <a:spAutoFit/>
          </a:bodyPr>
          <a:lstStyle/>
          <a:p>
            <a:pPr defTabSz="909949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 dirty="0">
              <a:solidFill>
                <a:prstClr val="black"/>
              </a:solidFill>
              <a:latin typeface="Arial" charset="0"/>
              <a:ea typeface="ヒラギノ角ゴ Pro W3" charset="-128"/>
              <a:cs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355072608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 bwMode="auto">
          <a:xfrm>
            <a:off x="0" y="0"/>
            <a:ext cx="13004800" cy="9753600"/>
          </a:xfrm>
          <a:prstGeom prst="rect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3141" tIns="61632" rIns="123141" bIns="61632" numCol="1" rtlCol="0" anchor="t" anchorCtr="0" compatLnSpc="1">
            <a:prstTxWarp prst="textNoShape">
              <a:avLst/>
            </a:prstTxWarp>
          </a:bodyPr>
          <a:lstStyle/>
          <a:p>
            <a:pPr defTabSz="867700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 dirty="0">
              <a:latin typeface="Arial" charset="0"/>
              <a:ea typeface="ヒラギノ角ゴ Pro W3" charset="-128"/>
            </a:endParaRPr>
          </a:p>
        </p:txBody>
      </p:sp>
      <p:sp>
        <p:nvSpPr>
          <p:cNvPr id="5" name="Text Box 9"/>
          <p:cNvSpPr txBox="1">
            <a:spLocks noChangeArrowheads="1"/>
          </p:cNvSpPr>
          <p:nvPr userDrawn="1"/>
        </p:nvSpPr>
        <p:spPr bwMode="auto">
          <a:xfrm>
            <a:off x="6728179" y="413859"/>
            <a:ext cx="5756430" cy="2832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23141" tIns="61632" rIns="123141" bIns="61632">
            <a:prstTxWarp prst="textNoShape">
              <a:avLst/>
            </a:prstTxWarp>
            <a:spAutoFit/>
          </a:bodyPr>
          <a:lstStyle/>
          <a:p>
            <a:pPr algn="r" defTabSz="867700" eaLnBrk="0" fontAlgn="base">
              <a:spcBef>
                <a:spcPts val="327"/>
              </a:spcBef>
              <a:spcAft>
                <a:spcPct val="0"/>
              </a:spcAft>
              <a:defRPr/>
            </a:pPr>
            <a:r>
              <a:rPr lang="en-US" sz="1000" b="1" kern="1200" dirty="0">
                <a:solidFill>
                  <a:srgbClr val="FFFFFF"/>
                </a:solidFill>
                <a:latin typeface="Arial" charset="0"/>
                <a:ea typeface="ヒラギノ角ゴ Pro W3" charset="-128"/>
              </a:rPr>
              <a:t>OHIO STUDENT SUCCESS LEADERSHIP INSTITUTE MEETING / SEPTEMBER 15, 2016</a:t>
            </a:r>
            <a:endParaRPr lang="en-US" sz="1000" kern="1200" dirty="0">
              <a:solidFill>
                <a:srgbClr val="FFFFFF"/>
              </a:solidFill>
              <a:latin typeface="Arial" charset="0"/>
              <a:ea typeface="ヒラギノ角ゴ Pro W3" charset="-128"/>
            </a:endParaRPr>
          </a:p>
        </p:txBody>
      </p:sp>
      <p:sp>
        <p:nvSpPr>
          <p:cNvPr id="6" name="Text Box 9"/>
          <p:cNvSpPr txBox="1">
            <a:spLocks noChangeArrowheads="1"/>
          </p:cNvSpPr>
          <p:nvPr userDrawn="1"/>
        </p:nvSpPr>
        <p:spPr bwMode="auto">
          <a:xfrm>
            <a:off x="520199" y="399412"/>
            <a:ext cx="4623929" cy="2832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23141" tIns="61632" rIns="123141" bIns="61632">
            <a:prstTxWarp prst="textNoShape">
              <a:avLst/>
            </a:prstTxWarp>
            <a:spAutoFit/>
          </a:bodyPr>
          <a:lstStyle/>
          <a:p>
            <a:pPr defTabSz="867700" eaLnBrk="0" fontAlgn="base">
              <a:spcBef>
                <a:spcPts val="327"/>
              </a:spcBef>
              <a:spcAft>
                <a:spcPct val="0"/>
              </a:spcAft>
              <a:defRPr/>
            </a:pPr>
            <a:r>
              <a:rPr lang="en-US" sz="1000" b="1" kern="1200" dirty="0">
                <a:solidFill>
                  <a:srgbClr val="FFFFFF"/>
                </a:solidFill>
                <a:latin typeface="Arial" charset="0"/>
                <a:ea typeface="ヒラギノ角ゴ Pro W3" charset="-128"/>
              </a:rPr>
              <a:t>COMMUNITY COLLEGE RESEARCH CENTER</a:t>
            </a:r>
            <a:endParaRPr lang="en-US" sz="1000" kern="1200" dirty="0">
              <a:solidFill>
                <a:srgbClr val="FFFFFF"/>
              </a:solidFill>
              <a:latin typeface="Arial" charset="0"/>
              <a:ea typeface="ヒラギノ角ゴ Pro W3" charset="-128"/>
            </a:endParaRPr>
          </a:p>
        </p:txBody>
      </p:sp>
      <p:sp>
        <p:nvSpPr>
          <p:cNvPr id="7" name="Rectangle 6"/>
          <p:cNvSpPr/>
          <p:nvPr userDrawn="1"/>
        </p:nvSpPr>
        <p:spPr bwMode="auto">
          <a:xfrm>
            <a:off x="650240" y="751389"/>
            <a:ext cx="11704320" cy="245646"/>
          </a:xfrm>
          <a:prstGeom prst="rect">
            <a:avLst/>
          </a:prstGeom>
          <a:solidFill>
            <a:srgbClr val="42BECA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3141" tIns="61632" rIns="123141" bIns="61632" numCol="1" rtlCol="0" anchor="t" anchorCtr="0" compatLnSpc="1">
            <a:prstTxWarp prst="textNoShape">
              <a:avLst/>
            </a:prstTxWarp>
          </a:bodyPr>
          <a:lstStyle/>
          <a:p>
            <a:pPr defTabSz="867700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>
              <a:latin typeface="Arial" charset="0"/>
              <a:ea typeface="ヒラギノ角ゴ Pro W3" charset="-12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392" y="2856990"/>
            <a:ext cx="11704320" cy="6364678"/>
          </a:xfrm>
        </p:spPr>
        <p:txBody>
          <a:bodyPr/>
          <a:lstStyle>
            <a:lvl1pPr>
              <a:buClr>
                <a:schemeClr val="tx2"/>
              </a:buClr>
              <a:defRPr>
                <a:solidFill>
                  <a:srgbClr val="FFFFFF"/>
                </a:solidFill>
              </a:defRPr>
            </a:lvl1pPr>
            <a:lvl2pPr>
              <a:buClr>
                <a:schemeClr val="tx2"/>
              </a:buClr>
              <a:defRPr>
                <a:solidFill>
                  <a:srgbClr val="FFFFFF"/>
                </a:solidFill>
              </a:defRPr>
            </a:lvl2pPr>
            <a:lvl3pPr>
              <a:buClr>
                <a:schemeClr val="tx2"/>
              </a:buClr>
              <a:defRPr>
                <a:solidFill>
                  <a:srgbClr val="FFFFFF"/>
                </a:solidFill>
              </a:defRPr>
            </a:lvl3pPr>
            <a:lvl4pPr>
              <a:buClr>
                <a:schemeClr val="tx2"/>
              </a:buClr>
              <a:defRPr>
                <a:solidFill>
                  <a:srgbClr val="FFFFFF"/>
                </a:solidFill>
              </a:defRPr>
            </a:lvl4pPr>
            <a:lvl5pPr>
              <a:buClr>
                <a:schemeClr val="tx2"/>
              </a:buCl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392" y="1083733"/>
            <a:ext cx="11704320" cy="1625600"/>
          </a:xfrm>
        </p:spPr>
        <p:txBody>
          <a:bodyPr anchor="ctr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676032678"/>
      </p:ext>
    </p:extLst>
  </p:cSld>
  <p:clrMapOvr>
    <a:masterClrMapping/>
  </p:clrMapOvr>
</p:sldLayout>
</file>

<file path=ppt/slideLayouts/slideLayout7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528" y="1067930"/>
            <a:ext cx="11704321" cy="1635082"/>
          </a:xfrm>
        </p:spPr>
        <p:txBody>
          <a:bodyPr anchor="ctr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476395" y="2830338"/>
            <a:ext cx="5659496" cy="6012159"/>
          </a:xfrm>
          <a:ln>
            <a:noFill/>
          </a:ln>
        </p:spPr>
        <p:txBody>
          <a:bodyPr/>
          <a:lstStyle>
            <a:lvl1pPr>
              <a:buClr>
                <a:schemeClr val="bg2"/>
              </a:buClr>
              <a:defRPr/>
            </a:lvl1pPr>
            <a:lvl2pPr>
              <a:buClr>
                <a:schemeClr val="bg2"/>
              </a:buClr>
              <a:defRPr/>
            </a:lvl2pPr>
            <a:lvl3pPr>
              <a:buClr>
                <a:schemeClr val="bg2"/>
              </a:buClr>
              <a:defRPr/>
            </a:lvl3pPr>
            <a:lvl4pPr>
              <a:buClr>
                <a:schemeClr val="bg2"/>
              </a:buClr>
              <a:defRPr/>
            </a:lvl4pPr>
            <a:lvl5pPr>
              <a:buClr>
                <a:schemeClr val="bg2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Chart Placeholder 6"/>
          <p:cNvSpPr>
            <a:spLocks noGrp="1"/>
          </p:cNvSpPr>
          <p:nvPr>
            <p:ph type="chart" sz="quarter" idx="12"/>
          </p:nvPr>
        </p:nvSpPr>
        <p:spPr>
          <a:xfrm>
            <a:off x="6497889" y="2818160"/>
            <a:ext cx="5682826" cy="6024201"/>
          </a:xfrm>
        </p:spPr>
        <p:txBody>
          <a:bodyPr/>
          <a:lstStyle/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3926816019"/>
      </p:ext>
    </p:extLst>
  </p:cSld>
  <p:clrMapOvr>
    <a:masterClrMapping/>
  </p:clrMapOvr>
</p:sldLayout>
</file>

<file path=ppt/slideLayouts/slideLayout7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7" name="Chart Placeholder 6"/>
          <p:cNvSpPr>
            <a:spLocks noGrp="1"/>
          </p:cNvSpPr>
          <p:nvPr>
            <p:ph type="chart" sz="quarter" idx="12"/>
          </p:nvPr>
        </p:nvSpPr>
        <p:spPr>
          <a:xfrm>
            <a:off x="6497889" y="3130919"/>
            <a:ext cx="5682826" cy="5839367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6" name="Chart Placeholder 6"/>
          <p:cNvSpPr>
            <a:spLocks noGrp="1"/>
          </p:cNvSpPr>
          <p:nvPr>
            <p:ph type="chart" sz="quarter" idx="13"/>
          </p:nvPr>
        </p:nvSpPr>
        <p:spPr>
          <a:xfrm>
            <a:off x="476395" y="3130919"/>
            <a:ext cx="5682826" cy="5839367"/>
          </a:xfrm>
        </p:spPr>
        <p:txBody>
          <a:bodyPr/>
          <a:lstStyle/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2406166486"/>
      </p:ext>
    </p:extLst>
  </p:cSld>
  <p:clrMapOvr>
    <a:masterClrMapping/>
  </p:clrMapOvr>
</p:sldLayout>
</file>

<file path=ppt/slideLayouts/slideLayout78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290" y="6267727"/>
            <a:ext cx="11054080" cy="1937173"/>
          </a:xfrm>
        </p:spPr>
        <p:txBody>
          <a:bodyPr anchor="t"/>
          <a:lstStyle>
            <a:lvl1pPr algn="l">
              <a:defRPr sz="57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290" y="4134128"/>
            <a:ext cx="11054080" cy="2133599"/>
          </a:xfrm>
        </p:spPr>
        <p:txBody>
          <a:bodyPr anchor="b"/>
          <a:lstStyle>
            <a:lvl1pPr marL="0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1pPr>
            <a:lvl2pPr marL="647046" indent="0">
              <a:buNone/>
              <a:defRPr sz="2600">
                <a:solidFill>
                  <a:schemeClr val="tx1">
                    <a:tint val="75000"/>
                  </a:schemeClr>
                </a:solidFill>
              </a:defRPr>
            </a:lvl2pPr>
            <a:lvl3pPr marL="1294139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3pPr>
            <a:lvl4pPr marL="1941232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4pPr>
            <a:lvl5pPr marL="2588306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5pPr>
            <a:lvl6pPr marL="3235407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6pPr>
            <a:lvl7pPr marL="3882461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7pPr>
            <a:lvl8pPr marL="4529535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8pPr>
            <a:lvl9pPr marL="51765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0240" y="9040278"/>
            <a:ext cx="3034453" cy="519289"/>
          </a:xfrm>
          <a:prstGeom prst="rect">
            <a:avLst/>
          </a:prstGeom>
        </p:spPr>
        <p:txBody>
          <a:bodyPr lIns="129406" tIns="64703" rIns="129406" bIns="64703"/>
          <a:lstStyle/>
          <a:p>
            <a:pPr defTabSz="909949" eaLnBrk="0" fontAlgn="base">
              <a:spcBef>
                <a:spcPct val="0"/>
              </a:spcBef>
              <a:spcAft>
                <a:spcPct val="0"/>
              </a:spcAft>
            </a:pPr>
            <a:fld id="{232DCDD3-33EC-4F55-812B-EC6CAD0CD280}" type="datetimeFigureOut">
              <a:rPr lang="en-US" sz="3400" kern="1200" smtClean="0">
                <a:solidFill>
                  <a:prstClr val="black"/>
                </a:solidFill>
                <a:latin typeface="Arial" charset="0"/>
                <a:ea typeface="ヒラギノ角ゴ Pro W3" charset="-128"/>
                <a:cs typeface="ヒラギノ角ゴ Pro W3" charset="-128"/>
              </a:rPr>
              <a:pPr defTabSz="909949" eaLnBrk="0" fontAlgn="base">
                <a:spcBef>
                  <a:spcPct val="0"/>
                </a:spcBef>
                <a:spcAft>
                  <a:spcPct val="0"/>
                </a:spcAft>
              </a:pPr>
              <a:t>3/19/18</a:t>
            </a:fld>
            <a:endParaRPr lang="en-US" sz="3400" kern="1200">
              <a:solidFill>
                <a:prstClr val="black"/>
              </a:solidFill>
              <a:latin typeface="Arial" charset="0"/>
              <a:ea typeface="ヒラギノ角ゴ Pro W3" charset="-128"/>
              <a:cs typeface="ヒラギノ角ゴ Pro W3" charset="-128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443308" y="9040278"/>
            <a:ext cx="4118187" cy="519289"/>
          </a:xfrm>
          <a:prstGeom prst="rect">
            <a:avLst/>
          </a:prstGeom>
        </p:spPr>
        <p:txBody>
          <a:bodyPr lIns="129406" tIns="64703" rIns="129406" bIns="64703"/>
          <a:lstStyle/>
          <a:p>
            <a:pPr defTabSz="909949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>
              <a:solidFill>
                <a:prstClr val="black"/>
              </a:solidFill>
              <a:latin typeface="Arial" charset="0"/>
              <a:ea typeface="ヒラギノ角ゴ Pro W3" charset="-128"/>
              <a:cs typeface="ヒラギノ角ゴ Pro W3" charset="-128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320107" y="9040278"/>
            <a:ext cx="3034453" cy="519289"/>
          </a:xfrm>
          <a:prstGeom prst="rect">
            <a:avLst/>
          </a:prstGeom>
        </p:spPr>
        <p:txBody>
          <a:bodyPr lIns="129406" tIns="64703" rIns="129406" bIns="64703"/>
          <a:lstStyle/>
          <a:p>
            <a:pPr defTabSz="909949" eaLnBrk="0" fontAlgn="base">
              <a:spcBef>
                <a:spcPct val="0"/>
              </a:spcBef>
              <a:spcAft>
                <a:spcPct val="0"/>
              </a:spcAft>
            </a:pPr>
            <a:fld id="{63C08A96-9A02-46E6-B068-E0FDCC2A9A1E}" type="slidenum">
              <a:rPr lang="en-US" sz="3400" kern="1200" smtClean="0">
                <a:solidFill>
                  <a:prstClr val="black"/>
                </a:solidFill>
                <a:latin typeface="Arial" charset="0"/>
                <a:ea typeface="ヒラギノ角ゴ Pro W3" charset="-128"/>
                <a:cs typeface="ヒラギノ角ゴ Pro W3" charset="-128"/>
              </a:rPr>
              <a:pPr defTabSz="909949" eaLnBrk="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sz="3400" kern="1200">
              <a:solidFill>
                <a:prstClr val="black"/>
              </a:solidFill>
              <a:latin typeface="Arial" charset="0"/>
              <a:ea typeface="ヒラギノ角ゴ Pro W3" charset="-128"/>
              <a:cs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929876400"/>
      </p:ext>
    </p:extLst>
  </p:cSld>
  <p:clrMapOvr>
    <a:masterClrMapping/>
  </p:clrMapOvr>
</p:sldLayout>
</file>

<file path=ppt/slideLayouts/slideLayout78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9"/>
          <p:cNvSpPr>
            <a:spLocks noChangeArrowheads="1"/>
          </p:cNvSpPr>
          <p:nvPr userDrawn="1"/>
        </p:nvSpPr>
        <p:spPr bwMode="auto">
          <a:xfrm>
            <a:off x="0" y="0"/>
            <a:ext cx="13004800" cy="9753600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29588" tIns="64794" rIns="129588" bIns="64794"/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defTabSz="911259" eaLnBrk="0" fontAlgn="base">
              <a:spcBef>
                <a:spcPct val="0"/>
              </a:spcBef>
              <a:spcAft>
                <a:spcPct val="0"/>
              </a:spcAft>
            </a:pPr>
            <a:endParaRPr lang="en-US" altLang="en-US" sz="3400" kern="1200" baseline="-25000">
              <a:solidFill>
                <a:srgbClr val="000000"/>
              </a:solidFill>
              <a:ea typeface="ヒラギノ角ゴ Pro W3" charset="-128"/>
              <a:cs typeface="ヒラギノ角ゴ Pro W3" charset="-128"/>
            </a:endParaRPr>
          </a:p>
        </p:txBody>
      </p:sp>
      <p:sp>
        <p:nvSpPr>
          <p:cNvPr id="5" name="Subtitle 8"/>
          <p:cNvSpPr txBox="1">
            <a:spLocks/>
          </p:cNvSpPr>
          <p:nvPr userDrawn="1"/>
        </p:nvSpPr>
        <p:spPr bwMode="auto">
          <a:xfrm>
            <a:off x="10747024" y="1045352"/>
            <a:ext cx="1596250" cy="2257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9588" tIns="64794" rIns="129588" bIns="64794"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defTabSz="911259" eaLnBrk="0" fontAlgn="base">
              <a:spcBef>
                <a:spcPct val="20000"/>
              </a:spcBef>
              <a:spcAft>
                <a:spcPts val="853"/>
              </a:spcAft>
              <a:buClr>
                <a:srgbClr val="A3B222"/>
              </a:buClr>
              <a:defRPr/>
            </a:pPr>
            <a:r>
              <a:rPr lang="en-US" sz="1100" b="1" kern="1200">
                <a:solidFill>
                  <a:srgbClr val="FFFFFF"/>
                </a:solidFill>
                <a:ea typeface="ヒラギノ角ゴ Pro W3" charset="0"/>
                <a:cs typeface="ヒラギノ角ゴ Pro W3" charset="0"/>
              </a:rPr>
              <a:t>February 5, 2016</a:t>
            </a:r>
          </a:p>
        </p:txBody>
      </p:sp>
      <p:pic>
        <p:nvPicPr>
          <p:cNvPr id="6" name="Picture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594" y="372537"/>
            <a:ext cx="5034844" cy="9798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12"/>
          <p:cNvSpPr>
            <a:spLocks noChangeArrowheads="1"/>
          </p:cNvSpPr>
          <p:nvPr userDrawn="1"/>
        </p:nvSpPr>
        <p:spPr bwMode="auto">
          <a:xfrm>
            <a:off x="650240" y="1589476"/>
            <a:ext cx="11704320" cy="246098"/>
          </a:xfrm>
          <a:prstGeom prst="rect">
            <a:avLst/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29588" tIns="64794" rIns="129588" bIns="64794"/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defTabSz="911259" eaLnBrk="0" fontAlgn="base">
              <a:spcBef>
                <a:spcPct val="0"/>
              </a:spcBef>
              <a:spcAft>
                <a:spcPct val="0"/>
              </a:spcAft>
            </a:pPr>
            <a:endParaRPr lang="en-US" altLang="en-US" sz="3400" kern="1200">
              <a:solidFill>
                <a:srgbClr val="000000"/>
              </a:solidFill>
              <a:ea typeface="ヒラギノ角ゴ Pro W3" charset="-128"/>
              <a:cs typeface="ヒラギノ角ゴ Pro W3" charset="-12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392" y="5640929"/>
            <a:ext cx="11704320" cy="3067419"/>
          </a:xfrm>
        </p:spPr>
        <p:txBody>
          <a:bodyPr/>
          <a:lstStyle>
            <a:lvl1pPr marL="0" indent="0">
              <a:spcAft>
                <a:spcPts val="0"/>
              </a:spcAft>
              <a:buFontTx/>
              <a:buNone/>
              <a:tabLst>
                <a:tab pos="1295934" algn="l"/>
              </a:tabLst>
              <a:defRPr sz="2800" b="1">
                <a:solidFill>
                  <a:srgbClr val="FFFFFF"/>
                </a:solidFill>
              </a:defRPr>
            </a:lvl1pPr>
            <a:lvl2pPr marL="0" indent="0">
              <a:spcAft>
                <a:spcPts val="0"/>
              </a:spcAft>
              <a:buFontTx/>
              <a:buNone/>
              <a:tabLst>
                <a:tab pos="971960" algn="l"/>
              </a:tabLst>
              <a:defRPr sz="1400" b="1">
                <a:solidFill>
                  <a:srgbClr val="FFFFFF"/>
                </a:solidFill>
              </a:defRPr>
            </a:lvl2pPr>
            <a:lvl3pPr marL="1295934" indent="-1295934">
              <a:spcAft>
                <a:spcPts val="0"/>
              </a:spcAft>
              <a:buFontTx/>
              <a:buNone/>
              <a:tabLst/>
              <a:defRPr sz="1400" b="0">
                <a:solidFill>
                  <a:srgbClr val="FFFFFF"/>
                </a:solidFill>
              </a:defRPr>
            </a:lvl3pPr>
            <a:lvl4pPr marL="1295934" indent="-1295934">
              <a:spcAft>
                <a:spcPts val="0"/>
              </a:spcAft>
              <a:buFontTx/>
              <a:buNone/>
              <a:tabLst/>
              <a:defRPr sz="1400">
                <a:solidFill>
                  <a:srgbClr val="FFFFFF"/>
                </a:solidFill>
              </a:defRPr>
            </a:lvl4pPr>
            <a:lvl5pPr marL="1295934" indent="-1295934">
              <a:spcAft>
                <a:spcPts val="0"/>
              </a:spcAft>
              <a:buFontTx/>
              <a:buNone/>
              <a:tabLst/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392" y="2061355"/>
            <a:ext cx="11704320" cy="3564278"/>
          </a:xfrm>
        </p:spPr>
        <p:txBody>
          <a:bodyPr anchor="t"/>
          <a:lstStyle>
            <a:lvl1pPr>
              <a:defRPr sz="71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267587923"/>
      </p:ext>
    </p:extLst>
  </p:cSld>
  <p:clrMapOvr>
    <a:masterClrMapping/>
  </p:clrMapOvr>
</p:sldLayout>
</file>

<file path=ppt/slideLayouts/slideLayout78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9"/>
          <p:cNvSpPr>
            <a:spLocks noChangeArrowheads="1"/>
          </p:cNvSpPr>
          <p:nvPr userDrawn="1"/>
        </p:nvSpPr>
        <p:spPr bwMode="auto">
          <a:xfrm>
            <a:off x="0" y="0"/>
            <a:ext cx="13004800" cy="9753600"/>
          </a:xfrm>
          <a:prstGeom prst="rect">
            <a:avLst/>
          </a:prstGeom>
          <a:solidFill>
            <a:srgbClr val="0065A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29588" tIns="64794" rIns="129588" bIns="64794"/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defTabSz="911259" eaLnBrk="0" fontAlgn="base">
              <a:spcBef>
                <a:spcPct val="0"/>
              </a:spcBef>
              <a:spcAft>
                <a:spcPct val="0"/>
              </a:spcAft>
            </a:pPr>
            <a:endParaRPr lang="en-US" altLang="en-US" sz="3400" kern="1200">
              <a:solidFill>
                <a:srgbClr val="000000"/>
              </a:solidFill>
              <a:ea typeface="ヒラギノ角ゴ Pro W3" charset="-128"/>
              <a:cs typeface="ヒラギノ角ゴ Pro W3" charset="-128"/>
            </a:endParaRPr>
          </a:p>
        </p:txBody>
      </p:sp>
      <p:sp>
        <p:nvSpPr>
          <p:cNvPr id="5" name="Subtitle 8"/>
          <p:cNvSpPr txBox="1">
            <a:spLocks/>
          </p:cNvSpPr>
          <p:nvPr userDrawn="1"/>
        </p:nvSpPr>
        <p:spPr bwMode="auto">
          <a:xfrm>
            <a:off x="10747024" y="1045352"/>
            <a:ext cx="1596250" cy="2257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9588" tIns="64794" rIns="129588" bIns="64794"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defTabSz="911259" eaLnBrk="0" fontAlgn="base">
              <a:spcBef>
                <a:spcPct val="20000"/>
              </a:spcBef>
              <a:spcAft>
                <a:spcPts val="853"/>
              </a:spcAft>
              <a:buClr>
                <a:srgbClr val="A3B222"/>
              </a:buClr>
              <a:defRPr/>
            </a:pPr>
            <a:r>
              <a:rPr lang="en-US" sz="1100" b="1" kern="1200">
                <a:solidFill>
                  <a:srgbClr val="000000"/>
                </a:solidFill>
                <a:ea typeface="ヒラギノ角ゴ Pro W3" charset="0"/>
                <a:cs typeface="ヒラギノ角ゴ Pro W3" charset="0"/>
              </a:rPr>
              <a:t>MONTH XX, 2012</a:t>
            </a:r>
          </a:p>
        </p:txBody>
      </p:sp>
      <p:sp>
        <p:nvSpPr>
          <p:cNvPr id="6" name="Rectangle 11"/>
          <p:cNvSpPr>
            <a:spLocks noChangeArrowheads="1"/>
          </p:cNvSpPr>
          <p:nvPr userDrawn="1"/>
        </p:nvSpPr>
        <p:spPr bwMode="auto">
          <a:xfrm>
            <a:off x="650240" y="1589476"/>
            <a:ext cx="11704320" cy="246098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29588" tIns="64794" rIns="129588" bIns="64794"/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defTabSz="911259" eaLnBrk="0" fontAlgn="base">
              <a:spcBef>
                <a:spcPct val="0"/>
              </a:spcBef>
              <a:spcAft>
                <a:spcPct val="0"/>
              </a:spcAft>
            </a:pPr>
            <a:endParaRPr lang="en-US" altLang="en-US" sz="3400" kern="1200">
              <a:solidFill>
                <a:srgbClr val="000000"/>
              </a:solidFill>
              <a:ea typeface="ヒラギノ角ゴ Pro W3" charset="-128"/>
              <a:cs typeface="ヒラギノ角ゴ Pro W3" charset="-128"/>
            </a:endParaRPr>
          </a:p>
        </p:txBody>
      </p:sp>
      <p:pic>
        <p:nvPicPr>
          <p:cNvPr id="7" name="Picture 12" descr="CCRC_logo_reverse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445" y="130951"/>
            <a:ext cx="4472657" cy="15081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392" y="5640929"/>
            <a:ext cx="11704320" cy="3067419"/>
          </a:xfrm>
        </p:spPr>
        <p:txBody>
          <a:bodyPr/>
          <a:lstStyle>
            <a:lvl1pPr marL="0" indent="0">
              <a:spcAft>
                <a:spcPts val="0"/>
              </a:spcAft>
              <a:buFontTx/>
              <a:buNone/>
              <a:tabLst>
                <a:tab pos="1295934" algn="l"/>
              </a:tabLst>
              <a:defRPr sz="2800" b="1">
                <a:solidFill>
                  <a:srgbClr val="FFFFFF"/>
                </a:solidFill>
              </a:defRPr>
            </a:lvl1pPr>
            <a:lvl2pPr marL="0" indent="0">
              <a:spcAft>
                <a:spcPts val="0"/>
              </a:spcAft>
              <a:buFontTx/>
              <a:buNone/>
              <a:tabLst>
                <a:tab pos="971960" algn="l"/>
              </a:tabLst>
              <a:defRPr sz="1400" b="1">
                <a:solidFill>
                  <a:srgbClr val="FFFFFF"/>
                </a:solidFill>
              </a:defRPr>
            </a:lvl2pPr>
            <a:lvl3pPr marL="1295934" indent="-1295934">
              <a:spcAft>
                <a:spcPts val="0"/>
              </a:spcAft>
              <a:buFontTx/>
              <a:buNone/>
              <a:tabLst/>
              <a:defRPr sz="1400" b="0">
                <a:solidFill>
                  <a:srgbClr val="FFFFFF"/>
                </a:solidFill>
              </a:defRPr>
            </a:lvl3pPr>
            <a:lvl4pPr marL="1295934" indent="-1295934">
              <a:spcAft>
                <a:spcPts val="0"/>
              </a:spcAft>
              <a:buFontTx/>
              <a:buNone/>
              <a:tabLst/>
              <a:defRPr sz="1400">
                <a:solidFill>
                  <a:srgbClr val="FFFFFF"/>
                </a:solidFill>
              </a:defRPr>
            </a:lvl4pPr>
            <a:lvl5pPr marL="1295934" indent="-1295934">
              <a:spcAft>
                <a:spcPts val="0"/>
              </a:spcAft>
              <a:buFontTx/>
              <a:buNone/>
              <a:tabLst/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392" y="2061355"/>
            <a:ext cx="11704320" cy="3564278"/>
          </a:xfrm>
        </p:spPr>
        <p:txBody>
          <a:bodyPr anchor="t"/>
          <a:lstStyle>
            <a:lvl1pPr>
              <a:defRPr sz="71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749703523"/>
      </p:ext>
    </p:extLst>
  </p:cSld>
  <p:clrMapOvr>
    <a:masterClrMapping/>
  </p:clrMapOvr>
</p:sldLayout>
</file>

<file path=ppt/slideLayouts/slideLayout78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9"/>
          <p:cNvSpPr>
            <a:spLocks noChangeArrowheads="1"/>
          </p:cNvSpPr>
          <p:nvPr userDrawn="1"/>
        </p:nvSpPr>
        <p:spPr bwMode="auto">
          <a:xfrm>
            <a:off x="0" y="0"/>
            <a:ext cx="13004800" cy="9753600"/>
          </a:xfrm>
          <a:prstGeom prst="rect">
            <a:avLst/>
          </a:prstGeom>
          <a:solidFill>
            <a:srgbClr val="0065A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29588" tIns="64794" rIns="129588" bIns="64794"/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defTabSz="911259" eaLnBrk="0" fontAlgn="base">
              <a:spcBef>
                <a:spcPct val="0"/>
              </a:spcBef>
              <a:spcAft>
                <a:spcPct val="0"/>
              </a:spcAft>
            </a:pPr>
            <a:endParaRPr lang="en-US" altLang="en-US" sz="3400" kern="1200">
              <a:solidFill>
                <a:srgbClr val="000000"/>
              </a:solidFill>
              <a:ea typeface="ヒラギノ角ゴ Pro W3" charset="-128"/>
              <a:cs typeface="ヒラギノ角ゴ Pro W3" charset="-128"/>
            </a:endParaRPr>
          </a:p>
        </p:txBody>
      </p:sp>
      <p:sp>
        <p:nvSpPr>
          <p:cNvPr id="5" name="Text Box 9"/>
          <p:cNvSpPr txBox="1">
            <a:spLocks noChangeArrowheads="1"/>
          </p:cNvSpPr>
          <p:nvPr userDrawn="1"/>
        </p:nvSpPr>
        <p:spPr bwMode="auto">
          <a:xfrm>
            <a:off x="8351521" y="413176"/>
            <a:ext cx="4133990" cy="284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9588" tIns="64794" rIns="129588" bIns="64794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defTabSz="911259" eaLnBrk="0" fontAlgn="base">
              <a:spcBef>
                <a:spcPts val="320"/>
              </a:spcBef>
              <a:spcAft>
                <a:spcPct val="0"/>
              </a:spcAft>
              <a:defRPr/>
            </a:pPr>
            <a:r>
              <a:rPr lang="en-US" sz="1000" b="1" kern="1200">
                <a:solidFill>
                  <a:srgbClr val="000000"/>
                </a:solidFill>
                <a:ea typeface="ヒラギノ角ゴ Pro W3" charset="0"/>
                <a:cs typeface="ヒラギノ角ゴ Pro W3" charset="0"/>
              </a:rPr>
              <a:t>PRESENTATION TITLE IN HEADER / JUNE 8, 2012</a:t>
            </a:r>
            <a:endParaRPr lang="en-US" sz="1000" kern="1200">
              <a:solidFill>
                <a:srgbClr val="000000"/>
              </a:solidFill>
              <a:ea typeface="ヒラギノ角ゴ Pro W3" charset="0"/>
              <a:cs typeface="ヒラギノ角ゴ Pro W3" charset="0"/>
            </a:endParaRPr>
          </a:p>
        </p:txBody>
      </p:sp>
      <p:sp>
        <p:nvSpPr>
          <p:cNvPr id="6" name="Text Box 9"/>
          <p:cNvSpPr txBox="1">
            <a:spLocks noChangeArrowheads="1"/>
          </p:cNvSpPr>
          <p:nvPr userDrawn="1"/>
        </p:nvSpPr>
        <p:spPr bwMode="auto">
          <a:xfrm>
            <a:off x="519289" y="397371"/>
            <a:ext cx="4623929" cy="284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9588" tIns="64794" rIns="129588" bIns="64794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defTabSz="911259" eaLnBrk="0" fontAlgn="base">
              <a:spcBef>
                <a:spcPts val="320"/>
              </a:spcBef>
              <a:spcAft>
                <a:spcPct val="0"/>
              </a:spcAft>
              <a:defRPr/>
            </a:pPr>
            <a:r>
              <a:rPr lang="en-US" sz="1000" b="1" kern="1200">
                <a:solidFill>
                  <a:srgbClr val="000000"/>
                </a:solidFill>
                <a:ea typeface="ヒラギノ角ゴ Pro W3" charset="0"/>
                <a:cs typeface="ヒラギノ角ゴ Pro W3" charset="0"/>
              </a:rPr>
              <a:t>COMMUNITY COLLEGE RESEARCH CENTER</a:t>
            </a:r>
            <a:endParaRPr lang="en-US" sz="1000" kern="1200">
              <a:solidFill>
                <a:srgbClr val="000000"/>
              </a:solidFill>
              <a:ea typeface="ヒラギノ角ゴ Pro W3" charset="0"/>
              <a:cs typeface="ヒラギノ角ゴ Pro W3" charset="0"/>
            </a:endParaRPr>
          </a:p>
        </p:txBody>
      </p:sp>
      <p:sp>
        <p:nvSpPr>
          <p:cNvPr id="7" name="Rectangle 12"/>
          <p:cNvSpPr>
            <a:spLocks noChangeArrowheads="1"/>
          </p:cNvSpPr>
          <p:nvPr userDrawn="1"/>
        </p:nvSpPr>
        <p:spPr bwMode="auto">
          <a:xfrm>
            <a:off x="650240" y="751938"/>
            <a:ext cx="11704320" cy="246097"/>
          </a:xfrm>
          <a:prstGeom prst="rect">
            <a:avLst/>
          </a:prstGeom>
          <a:solidFill>
            <a:srgbClr val="14131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29588" tIns="64794" rIns="129588" bIns="64794"/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defTabSz="911259" eaLnBrk="0" fontAlgn="base">
              <a:spcBef>
                <a:spcPct val="0"/>
              </a:spcBef>
              <a:spcAft>
                <a:spcPct val="0"/>
              </a:spcAft>
            </a:pPr>
            <a:endParaRPr lang="en-US" altLang="en-US" sz="3400" kern="1200">
              <a:solidFill>
                <a:srgbClr val="000000"/>
              </a:solidFill>
              <a:ea typeface="ヒラギノ角ゴ Pro W3" charset="-128"/>
              <a:cs typeface="ヒラギノ角ゴ Pro W3" charset="-128"/>
            </a:endParaRPr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76392" y="1067928"/>
            <a:ext cx="11704320" cy="5477370"/>
          </a:xfrm>
        </p:spPr>
        <p:txBody>
          <a:bodyPr anchor="t"/>
          <a:lstStyle>
            <a:lvl1pPr>
              <a:spcBef>
                <a:spcPts val="0"/>
              </a:spcBef>
              <a:defRPr sz="85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76392" y="6545396"/>
            <a:ext cx="7610216" cy="1250809"/>
          </a:xfrm>
        </p:spPr>
        <p:txBody>
          <a:bodyPr/>
          <a:lstStyle>
            <a:lvl1pPr marL="0" indent="0">
              <a:spcAft>
                <a:spcPts val="853"/>
              </a:spcAft>
              <a:buFontTx/>
              <a:buNone/>
              <a:defRPr sz="28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514725390"/>
      </p:ext>
    </p:extLst>
  </p:cSld>
  <p:clrMapOvr>
    <a:masterClrMapping/>
  </p:clrMapOvr>
</p:sldLayout>
</file>

<file path=ppt/slideLayouts/slideLayout78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62847" y="1068026"/>
            <a:ext cx="11971694" cy="5463371"/>
          </a:xfrm>
        </p:spPr>
        <p:txBody>
          <a:bodyPr anchor="t"/>
          <a:lstStyle>
            <a:lvl1pPr>
              <a:spcBef>
                <a:spcPts val="0"/>
              </a:spcBef>
              <a:defRPr sz="8500">
                <a:solidFill>
                  <a:srgbClr val="141313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76393" y="6529591"/>
            <a:ext cx="7784064" cy="1250809"/>
          </a:xfrm>
        </p:spPr>
        <p:txBody>
          <a:bodyPr/>
          <a:lstStyle>
            <a:lvl1pPr marL="0" indent="0">
              <a:spcAft>
                <a:spcPts val="853"/>
              </a:spcAft>
              <a:buFontTx/>
              <a:buNone/>
              <a:defRPr sz="2800" b="1">
                <a:solidFill>
                  <a:srgbClr val="141313"/>
                </a:solidFill>
              </a:defRPr>
            </a:lvl1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204325811"/>
      </p:ext>
    </p:extLst>
  </p:cSld>
  <p:clrMapOvr>
    <a:masterClrMapping/>
  </p:clrMapOvr>
</p:sldLayout>
</file>

<file path=ppt/slideLayouts/slideLayout78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392" y="2856990"/>
            <a:ext cx="11704320" cy="6364678"/>
          </a:xfrm>
        </p:spPr>
        <p:txBody>
          <a:bodyPr/>
          <a:lstStyle>
            <a:lvl1pPr>
              <a:buClr>
                <a:schemeClr val="bg2"/>
              </a:buClr>
              <a:defRPr/>
            </a:lvl1pPr>
            <a:lvl2pPr>
              <a:buClr>
                <a:schemeClr val="bg2"/>
              </a:buClr>
              <a:defRPr/>
            </a:lvl2pPr>
            <a:lvl3pPr>
              <a:buClr>
                <a:schemeClr val="bg2"/>
              </a:buClr>
              <a:defRPr/>
            </a:lvl3pPr>
            <a:lvl4pPr>
              <a:buClr>
                <a:schemeClr val="bg2"/>
              </a:buClr>
              <a:defRPr/>
            </a:lvl4pPr>
            <a:lvl5pPr>
              <a:buClr>
                <a:schemeClr val="bg2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392" y="1083733"/>
            <a:ext cx="11704320" cy="162560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804565679"/>
      </p:ext>
    </p:extLst>
  </p:cSld>
  <p:clrMapOvr>
    <a:masterClrMapping/>
  </p:clrMapOvr>
</p:sldLayout>
</file>

<file path=ppt/slideLayouts/slideLayout78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9"/>
          <p:cNvSpPr>
            <a:spLocks noChangeArrowheads="1"/>
          </p:cNvSpPr>
          <p:nvPr userDrawn="1"/>
        </p:nvSpPr>
        <p:spPr bwMode="auto">
          <a:xfrm>
            <a:off x="0" y="0"/>
            <a:ext cx="13004800" cy="9753600"/>
          </a:xfrm>
          <a:prstGeom prst="rect">
            <a:avLst/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29588" tIns="64794" rIns="129588" bIns="64794"/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defTabSz="911259" eaLnBrk="0" fontAlgn="base">
              <a:spcBef>
                <a:spcPct val="0"/>
              </a:spcBef>
              <a:spcAft>
                <a:spcPct val="0"/>
              </a:spcAft>
            </a:pPr>
            <a:endParaRPr lang="en-US" altLang="en-US" sz="3400" kern="1200">
              <a:solidFill>
                <a:srgbClr val="000000"/>
              </a:solidFill>
              <a:ea typeface="ヒラギノ角ゴ Pro W3" charset="-128"/>
              <a:cs typeface="ヒラギノ角ゴ Pro W3" charset="-128"/>
            </a:endParaRPr>
          </a:p>
        </p:txBody>
      </p:sp>
      <p:sp>
        <p:nvSpPr>
          <p:cNvPr id="5" name="Text Box 9"/>
          <p:cNvSpPr txBox="1">
            <a:spLocks noChangeArrowheads="1"/>
          </p:cNvSpPr>
          <p:nvPr userDrawn="1"/>
        </p:nvSpPr>
        <p:spPr bwMode="auto">
          <a:xfrm>
            <a:off x="8351521" y="413176"/>
            <a:ext cx="4133990" cy="284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9588" tIns="64794" rIns="129588" bIns="64794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defTabSz="911259" eaLnBrk="0" fontAlgn="base">
              <a:spcBef>
                <a:spcPts val="320"/>
              </a:spcBef>
              <a:spcAft>
                <a:spcPct val="0"/>
              </a:spcAft>
              <a:defRPr/>
            </a:pPr>
            <a:r>
              <a:rPr lang="en-US" sz="1000" b="1" kern="1200">
                <a:solidFill>
                  <a:srgbClr val="000000"/>
                </a:solidFill>
                <a:ea typeface="ヒラギノ角ゴ Pro W3" charset="0"/>
                <a:cs typeface="ヒラギノ角ゴ Pro W3" charset="0"/>
              </a:rPr>
              <a:t>PRESENTATION TITLE IN HEADER / MONTH XX, 2012</a:t>
            </a:r>
            <a:endParaRPr lang="en-US" sz="1000" kern="1200">
              <a:solidFill>
                <a:srgbClr val="000000"/>
              </a:solidFill>
              <a:ea typeface="ヒラギノ角ゴ Pro W3" charset="0"/>
              <a:cs typeface="ヒラギノ角ゴ Pro W3" charset="0"/>
            </a:endParaRPr>
          </a:p>
        </p:txBody>
      </p:sp>
      <p:sp>
        <p:nvSpPr>
          <p:cNvPr id="6" name="Text Box 9"/>
          <p:cNvSpPr txBox="1">
            <a:spLocks noChangeArrowheads="1"/>
          </p:cNvSpPr>
          <p:nvPr userDrawn="1"/>
        </p:nvSpPr>
        <p:spPr bwMode="auto">
          <a:xfrm>
            <a:off x="519289" y="397371"/>
            <a:ext cx="4623929" cy="284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9588" tIns="64794" rIns="129588" bIns="64794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defTabSz="911259" eaLnBrk="0" fontAlgn="base">
              <a:spcBef>
                <a:spcPts val="320"/>
              </a:spcBef>
              <a:spcAft>
                <a:spcPct val="0"/>
              </a:spcAft>
              <a:defRPr/>
            </a:pPr>
            <a:r>
              <a:rPr lang="en-US" sz="1000" b="1" kern="1200">
                <a:solidFill>
                  <a:srgbClr val="000000"/>
                </a:solidFill>
                <a:ea typeface="ヒラギノ角ゴ Pro W3" charset="0"/>
                <a:cs typeface="ヒラギノ角ゴ Pro W3" charset="0"/>
              </a:rPr>
              <a:t>COMMUNITY COLLEGE RESEARCH CENTER</a:t>
            </a:r>
            <a:endParaRPr lang="en-US" sz="1000" kern="1200">
              <a:solidFill>
                <a:srgbClr val="000000"/>
              </a:solidFill>
              <a:ea typeface="ヒラギノ角ゴ Pro W3" charset="0"/>
              <a:cs typeface="ヒラギノ角ゴ Pro W3" charset="0"/>
            </a:endParaRPr>
          </a:p>
        </p:txBody>
      </p:sp>
      <p:sp>
        <p:nvSpPr>
          <p:cNvPr id="7" name="Rectangle 12"/>
          <p:cNvSpPr>
            <a:spLocks noChangeArrowheads="1"/>
          </p:cNvSpPr>
          <p:nvPr userDrawn="1"/>
        </p:nvSpPr>
        <p:spPr bwMode="auto">
          <a:xfrm>
            <a:off x="650240" y="751938"/>
            <a:ext cx="11704320" cy="246097"/>
          </a:xfrm>
          <a:prstGeom prst="rect">
            <a:avLst/>
          </a:prstGeom>
          <a:solidFill>
            <a:srgbClr val="14131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29588" tIns="64794" rIns="129588" bIns="64794"/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defTabSz="911259" eaLnBrk="0" fontAlgn="base">
              <a:spcBef>
                <a:spcPct val="0"/>
              </a:spcBef>
              <a:spcAft>
                <a:spcPct val="0"/>
              </a:spcAft>
            </a:pPr>
            <a:endParaRPr lang="en-US" altLang="en-US" sz="3400" kern="1200">
              <a:solidFill>
                <a:srgbClr val="000000"/>
              </a:solidFill>
              <a:ea typeface="ヒラギノ角ゴ Pro W3" charset="-128"/>
              <a:cs typeface="ヒラギノ角ゴ Pro W3" charset="-12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392" y="2856990"/>
            <a:ext cx="11704320" cy="6364678"/>
          </a:xfrm>
        </p:spPr>
        <p:txBody>
          <a:bodyPr/>
          <a:lstStyle>
            <a:lvl1pPr>
              <a:buClr>
                <a:schemeClr val="tx1"/>
              </a:buClr>
              <a:defRPr>
                <a:solidFill>
                  <a:srgbClr val="FFFFFF"/>
                </a:solidFill>
              </a:defRPr>
            </a:lvl1pPr>
            <a:lvl2pPr>
              <a:buClr>
                <a:schemeClr val="tx1"/>
              </a:buClr>
              <a:defRPr>
                <a:solidFill>
                  <a:srgbClr val="FFFFFF"/>
                </a:solidFill>
              </a:defRPr>
            </a:lvl2pPr>
            <a:lvl3pPr>
              <a:buClr>
                <a:schemeClr val="tx1"/>
              </a:buClr>
              <a:defRPr>
                <a:solidFill>
                  <a:srgbClr val="FFFFFF"/>
                </a:solidFill>
              </a:defRPr>
            </a:lvl3pPr>
            <a:lvl4pPr>
              <a:buClr>
                <a:schemeClr val="tx1"/>
              </a:buClr>
              <a:defRPr>
                <a:solidFill>
                  <a:srgbClr val="FFFFFF"/>
                </a:solidFill>
              </a:defRPr>
            </a:lvl4pPr>
            <a:lvl5pPr>
              <a:buClr>
                <a:schemeClr val="tx1"/>
              </a:buCl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392" y="1083733"/>
            <a:ext cx="11704320" cy="162560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726735514"/>
      </p:ext>
    </p:extLst>
  </p:cSld>
  <p:clrMapOvr>
    <a:masterClrMapping/>
  </p:clrMapOvr>
</p:sldLayout>
</file>

<file path=ppt/slideLayouts/slideLayout78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9"/>
          <p:cNvSpPr>
            <a:spLocks noChangeArrowheads="1"/>
          </p:cNvSpPr>
          <p:nvPr userDrawn="1"/>
        </p:nvSpPr>
        <p:spPr bwMode="auto">
          <a:xfrm>
            <a:off x="0" y="0"/>
            <a:ext cx="13004800" cy="9753600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29588" tIns="64794" rIns="129588" bIns="64794"/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defTabSz="911259" eaLnBrk="0" fontAlgn="base">
              <a:spcBef>
                <a:spcPct val="0"/>
              </a:spcBef>
              <a:spcAft>
                <a:spcPct val="0"/>
              </a:spcAft>
            </a:pPr>
            <a:endParaRPr lang="en-US" altLang="en-US" sz="3400" kern="1200">
              <a:solidFill>
                <a:srgbClr val="000000"/>
              </a:solidFill>
              <a:ea typeface="ヒラギノ角ゴ Pro W3" charset="-128"/>
              <a:cs typeface="ヒラギノ角ゴ Pro W3" charset="-128"/>
            </a:endParaRPr>
          </a:p>
        </p:txBody>
      </p:sp>
      <p:sp>
        <p:nvSpPr>
          <p:cNvPr id="5" name="Text Box 9"/>
          <p:cNvSpPr txBox="1">
            <a:spLocks noChangeArrowheads="1"/>
          </p:cNvSpPr>
          <p:nvPr userDrawn="1"/>
        </p:nvSpPr>
        <p:spPr bwMode="auto">
          <a:xfrm>
            <a:off x="8351521" y="413176"/>
            <a:ext cx="4133990" cy="284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9588" tIns="64794" rIns="129588" bIns="64794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defTabSz="911259" eaLnBrk="0" fontAlgn="base">
              <a:spcBef>
                <a:spcPts val="320"/>
              </a:spcBef>
              <a:spcAft>
                <a:spcPct val="0"/>
              </a:spcAft>
              <a:defRPr/>
            </a:pPr>
            <a:r>
              <a:rPr lang="en-US" sz="1000" b="1" kern="1200">
                <a:solidFill>
                  <a:srgbClr val="FFFFFF"/>
                </a:solidFill>
                <a:ea typeface="ヒラギノ角ゴ Pro W3" charset="0"/>
                <a:cs typeface="ヒラギノ角ゴ Pro W3" charset="0"/>
              </a:rPr>
              <a:t>PRESENTATION TITLE IN HEADER / JUNE 8, 2012</a:t>
            </a:r>
            <a:endParaRPr lang="en-US" sz="1000" kern="1200">
              <a:solidFill>
                <a:srgbClr val="FFFFFF"/>
              </a:solidFill>
              <a:ea typeface="ヒラギノ角ゴ Pro W3" charset="0"/>
              <a:cs typeface="ヒラギノ角ゴ Pro W3" charset="0"/>
            </a:endParaRPr>
          </a:p>
        </p:txBody>
      </p:sp>
      <p:sp>
        <p:nvSpPr>
          <p:cNvPr id="6" name="Text Box 9"/>
          <p:cNvSpPr txBox="1">
            <a:spLocks noChangeArrowheads="1"/>
          </p:cNvSpPr>
          <p:nvPr userDrawn="1"/>
        </p:nvSpPr>
        <p:spPr bwMode="auto">
          <a:xfrm>
            <a:off x="519289" y="397371"/>
            <a:ext cx="4623929" cy="284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9588" tIns="64794" rIns="129588" bIns="64794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defTabSz="911259" eaLnBrk="0" fontAlgn="base">
              <a:spcBef>
                <a:spcPts val="320"/>
              </a:spcBef>
              <a:spcAft>
                <a:spcPct val="0"/>
              </a:spcAft>
              <a:defRPr/>
            </a:pPr>
            <a:r>
              <a:rPr lang="en-US" sz="1000" b="1" kern="1200">
                <a:solidFill>
                  <a:srgbClr val="FFFFFF"/>
                </a:solidFill>
                <a:ea typeface="ヒラギノ角ゴ Pro W3" charset="0"/>
                <a:cs typeface="ヒラギノ角ゴ Pro W3" charset="0"/>
              </a:rPr>
              <a:t>COMMUNITY COLLEGE RESEARCH CENTER</a:t>
            </a:r>
            <a:endParaRPr lang="en-US" sz="1000" kern="1200">
              <a:solidFill>
                <a:srgbClr val="FFFFFF"/>
              </a:solidFill>
              <a:ea typeface="ヒラギノ角ゴ Pro W3" charset="0"/>
              <a:cs typeface="ヒラギノ角ゴ Pro W3" charset="0"/>
            </a:endParaRPr>
          </a:p>
        </p:txBody>
      </p:sp>
      <p:sp>
        <p:nvSpPr>
          <p:cNvPr id="7" name="Rectangle 12"/>
          <p:cNvSpPr>
            <a:spLocks noChangeArrowheads="1"/>
          </p:cNvSpPr>
          <p:nvPr userDrawn="1"/>
        </p:nvSpPr>
        <p:spPr bwMode="auto">
          <a:xfrm>
            <a:off x="650240" y="751938"/>
            <a:ext cx="11704320" cy="246097"/>
          </a:xfrm>
          <a:prstGeom prst="rect">
            <a:avLst/>
          </a:prstGeom>
          <a:solidFill>
            <a:srgbClr val="0065A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29588" tIns="64794" rIns="129588" bIns="64794"/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defTabSz="911259" eaLnBrk="0" fontAlgn="base">
              <a:spcBef>
                <a:spcPct val="0"/>
              </a:spcBef>
              <a:spcAft>
                <a:spcPct val="0"/>
              </a:spcAft>
            </a:pPr>
            <a:endParaRPr lang="en-US" altLang="en-US" sz="3400" kern="1200">
              <a:solidFill>
                <a:srgbClr val="000000"/>
              </a:solidFill>
              <a:ea typeface="ヒラギノ角ゴ Pro W3" charset="-128"/>
              <a:cs typeface="ヒラギノ角ゴ Pro W3" charset="-12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392" y="2856990"/>
            <a:ext cx="11704320" cy="6364678"/>
          </a:xfrm>
        </p:spPr>
        <p:txBody>
          <a:bodyPr/>
          <a:lstStyle>
            <a:lvl1pPr>
              <a:buClr>
                <a:schemeClr val="accent4"/>
              </a:buClr>
              <a:defRPr>
                <a:solidFill>
                  <a:srgbClr val="FFFFFF"/>
                </a:solidFill>
              </a:defRPr>
            </a:lvl1pPr>
            <a:lvl2pPr>
              <a:buClr>
                <a:schemeClr val="accent4"/>
              </a:buClr>
              <a:defRPr>
                <a:solidFill>
                  <a:srgbClr val="FFFFFF"/>
                </a:solidFill>
              </a:defRPr>
            </a:lvl2pPr>
            <a:lvl3pPr>
              <a:buClr>
                <a:schemeClr val="accent4"/>
              </a:buClr>
              <a:defRPr>
                <a:solidFill>
                  <a:srgbClr val="FFFFFF"/>
                </a:solidFill>
              </a:defRPr>
            </a:lvl3pPr>
            <a:lvl4pPr>
              <a:buClr>
                <a:schemeClr val="accent4"/>
              </a:buClr>
              <a:defRPr>
                <a:solidFill>
                  <a:srgbClr val="FFFFFF"/>
                </a:solidFill>
              </a:defRPr>
            </a:lvl4pPr>
            <a:lvl5pPr>
              <a:buClr>
                <a:schemeClr val="accent4"/>
              </a:buCl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392" y="1083733"/>
            <a:ext cx="11704320" cy="162560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226384193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7717" y="1083733"/>
            <a:ext cx="11704321" cy="1625600"/>
          </a:xfrm>
        </p:spPr>
        <p:txBody>
          <a:bodyPr anchor="ctr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476395" y="2848807"/>
            <a:ext cx="5659496" cy="6431959"/>
          </a:xfrm>
          <a:ln>
            <a:noFill/>
          </a:ln>
        </p:spPr>
        <p:txBody>
          <a:bodyPr/>
          <a:lstStyle>
            <a:lvl1pPr>
              <a:spcBef>
                <a:spcPts val="614"/>
              </a:spcBef>
              <a:defRPr/>
            </a:lvl1pPr>
            <a:lvl2pPr>
              <a:spcBef>
                <a:spcPts val="614"/>
              </a:spcBef>
              <a:defRPr/>
            </a:lvl2pPr>
            <a:lvl3pPr>
              <a:spcBef>
                <a:spcPts val="614"/>
              </a:spcBef>
              <a:defRPr/>
            </a:lvl3pPr>
            <a:lvl4pPr>
              <a:spcBef>
                <a:spcPts val="614"/>
              </a:spcBef>
              <a:defRPr/>
            </a:lvl4pPr>
            <a:lvl5pPr>
              <a:spcBef>
                <a:spcPts val="614"/>
              </a:spcBef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6521219" y="2848807"/>
            <a:ext cx="5659496" cy="6431959"/>
          </a:xfrm>
          <a:ln>
            <a:noFill/>
          </a:ln>
        </p:spPr>
        <p:txBody>
          <a:bodyPr/>
          <a:lstStyle>
            <a:lvl1pPr>
              <a:spcBef>
                <a:spcPts val="614"/>
              </a:spcBef>
              <a:defRPr/>
            </a:lvl1pPr>
            <a:lvl2pPr>
              <a:spcBef>
                <a:spcPts val="614"/>
              </a:spcBef>
              <a:defRPr/>
            </a:lvl2pPr>
            <a:lvl3pPr>
              <a:spcBef>
                <a:spcPts val="614"/>
              </a:spcBef>
              <a:defRPr/>
            </a:lvl3pPr>
            <a:lvl4pPr>
              <a:spcBef>
                <a:spcPts val="614"/>
              </a:spcBef>
              <a:defRPr/>
            </a:lvl4pPr>
            <a:lvl5pPr>
              <a:spcBef>
                <a:spcPts val="614"/>
              </a:spcBef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34822257"/>
      </p:ext>
    </p:extLst>
  </p:cSld>
  <p:clrMapOvr>
    <a:masterClrMapping/>
  </p:clrMapOvr>
</p:sldLayout>
</file>

<file path=ppt/slideLayouts/slideLayout7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489" y="1083733"/>
            <a:ext cx="11704321" cy="162560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476395" y="2847605"/>
            <a:ext cx="5659496" cy="6431959"/>
          </a:xfrm>
          <a:ln>
            <a:noFill/>
          </a:ln>
        </p:spPr>
        <p:txBody>
          <a:bodyPr/>
          <a:lstStyle>
            <a:lvl1pPr>
              <a:spcBef>
                <a:spcPts val="614"/>
              </a:spcBef>
              <a:buClr>
                <a:schemeClr val="bg2"/>
              </a:buClr>
              <a:defRPr/>
            </a:lvl1pPr>
            <a:lvl2pPr>
              <a:spcBef>
                <a:spcPts val="614"/>
              </a:spcBef>
              <a:buClr>
                <a:schemeClr val="bg2"/>
              </a:buClr>
              <a:defRPr/>
            </a:lvl2pPr>
            <a:lvl3pPr>
              <a:spcBef>
                <a:spcPts val="614"/>
              </a:spcBef>
              <a:buClr>
                <a:schemeClr val="bg2"/>
              </a:buClr>
              <a:defRPr/>
            </a:lvl3pPr>
            <a:lvl4pPr>
              <a:spcBef>
                <a:spcPts val="614"/>
              </a:spcBef>
              <a:buClr>
                <a:schemeClr val="bg2"/>
              </a:buClr>
              <a:defRPr/>
            </a:lvl4pPr>
            <a:lvl5pPr>
              <a:spcBef>
                <a:spcPts val="614"/>
              </a:spcBef>
              <a:buClr>
                <a:schemeClr val="bg2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6521219" y="2847605"/>
            <a:ext cx="5659496" cy="6431959"/>
          </a:xfrm>
          <a:ln>
            <a:noFill/>
          </a:ln>
        </p:spPr>
        <p:txBody>
          <a:bodyPr/>
          <a:lstStyle>
            <a:lvl1pPr>
              <a:spcBef>
                <a:spcPts val="614"/>
              </a:spcBef>
              <a:buClr>
                <a:schemeClr val="bg2"/>
              </a:buClr>
              <a:defRPr/>
            </a:lvl1pPr>
            <a:lvl2pPr>
              <a:spcBef>
                <a:spcPts val="614"/>
              </a:spcBef>
              <a:buClr>
                <a:schemeClr val="bg2"/>
              </a:buClr>
              <a:defRPr/>
            </a:lvl2pPr>
            <a:lvl3pPr>
              <a:spcBef>
                <a:spcPts val="614"/>
              </a:spcBef>
              <a:buClr>
                <a:schemeClr val="bg2"/>
              </a:buClr>
              <a:defRPr/>
            </a:lvl3pPr>
            <a:lvl4pPr>
              <a:spcBef>
                <a:spcPts val="614"/>
              </a:spcBef>
              <a:buClr>
                <a:schemeClr val="bg2"/>
              </a:buClr>
              <a:defRPr/>
            </a:lvl4pPr>
            <a:lvl5pPr>
              <a:spcBef>
                <a:spcPts val="614"/>
              </a:spcBef>
              <a:buClr>
                <a:schemeClr val="bg2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556653672"/>
      </p:ext>
    </p:extLst>
  </p:cSld>
  <p:clrMapOvr>
    <a:masterClrMapping/>
  </p:clrMapOvr>
</p:sldLayout>
</file>

<file path=ppt/slideLayouts/slideLayout7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9"/>
          <p:cNvSpPr>
            <a:spLocks noChangeArrowheads="1"/>
          </p:cNvSpPr>
          <p:nvPr userDrawn="1"/>
        </p:nvSpPr>
        <p:spPr bwMode="auto">
          <a:xfrm>
            <a:off x="476392" y="3384410"/>
            <a:ext cx="5660248" cy="5450276"/>
          </a:xfrm>
          <a:prstGeom prst="rect">
            <a:avLst/>
          </a:prstGeom>
          <a:noFill/>
          <a:ln w="3175">
            <a:solidFill>
              <a:srgbClr val="14131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129588" tIns="64794" rIns="129588" bIns="64794"/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defTabSz="911259" eaLnBrk="0" fontAlgn="base">
              <a:spcBef>
                <a:spcPct val="0"/>
              </a:spcBef>
              <a:spcAft>
                <a:spcPct val="0"/>
              </a:spcAft>
            </a:pPr>
            <a:endParaRPr lang="en-US" altLang="en-US" sz="3400" kern="1200">
              <a:solidFill>
                <a:srgbClr val="000000"/>
              </a:solidFill>
              <a:ea typeface="ヒラギノ角ゴ Pro W3" charset="-128"/>
              <a:cs typeface="ヒラギノ角ゴ Pro W3" charset="-128"/>
            </a:endParaRPr>
          </a:p>
        </p:txBody>
      </p:sp>
      <p:sp>
        <p:nvSpPr>
          <p:cNvPr id="10" name="Rectangle 10"/>
          <p:cNvSpPr>
            <a:spLocks noChangeArrowheads="1"/>
          </p:cNvSpPr>
          <p:nvPr userDrawn="1"/>
        </p:nvSpPr>
        <p:spPr bwMode="auto">
          <a:xfrm>
            <a:off x="6520464" y="3007360"/>
            <a:ext cx="5660250" cy="5827325"/>
          </a:xfrm>
          <a:prstGeom prst="rect">
            <a:avLst/>
          </a:prstGeom>
          <a:noFill/>
          <a:ln w="3175">
            <a:solidFill>
              <a:srgbClr val="14131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129588" tIns="64794" rIns="129588" bIns="64794"/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defTabSz="911259" eaLnBrk="0" fontAlgn="base">
              <a:spcBef>
                <a:spcPct val="0"/>
              </a:spcBef>
              <a:spcAft>
                <a:spcPct val="0"/>
              </a:spcAft>
            </a:pPr>
            <a:endParaRPr lang="en-US" altLang="en-US" sz="3400" kern="1200">
              <a:solidFill>
                <a:srgbClr val="000000"/>
              </a:solidFill>
              <a:ea typeface="ヒラギノ角ゴ Pro W3" charset="-128"/>
              <a:cs typeface="ヒラギノ角ゴ Pro W3" charset="-128"/>
            </a:endParaRP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6521219" y="3435133"/>
            <a:ext cx="5659496" cy="5396841"/>
          </a:xfrm>
          <a:ln>
            <a:noFill/>
          </a:ln>
        </p:spPr>
        <p:txBody>
          <a:bodyPr/>
          <a:lstStyle>
            <a:lvl1pPr>
              <a:buClr>
                <a:schemeClr val="bg2"/>
              </a:buClr>
              <a:defRPr/>
            </a:lvl1pPr>
            <a:lvl2pPr>
              <a:buClr>
                <a:schemeClr val="bg2"/>
              </a:buClr>
              <a:defRPr/>
            </a:lvl2pPr>
            <a:lvl3pPr>
              <a:buClr>
                <a:schemeClr val="bg2"/>
              </a:buClr>
              <a:defRPr/>
            </a:lvl3pPr>
            <a:lvl4pPr>
              <a:buClr>
                <a:schemeClr val="bg2"/>
              </a:buClr>
              <a:defRPr/>
            </a:lvl4pPr>
            <a:lvl5pPr>
              <a:buClr>
                <a:schemeClr val="bg2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489" y="1083733"/>
            <a:ext cx="11718771" cy="162560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476395" y="3435133"/>
            <a:ext cx="5659496" cy="5411291"/>
          </a:xfrm>
          <a:ln>
            <a:noFill/>
          </a:ln>
        </p:spPr>
        <p:txBody>
          <a:bodyPr/>
          <a:lstStyle>
            <a:lvl1pPr>
              <a:buClr>
                <a:schemeClr val="bg2"/>
              </a:buClr>
              <a:defRPr/>
            </a:lvl1pPr>
            <a:lvl2pPr>
              <a:buClr>
                <a:schemeClr val="bg2"/>
              </a:buClr>
              <a:defRPr/>
            </a:lvl2pPr>
            <a:lvl3pPr>
              <a:buClr>
                <a:schemeClr val="bg2"/>
              </a:buClr>
              <a:defRPr/>
            </a:lvl3pPr>
            <a:lvl4pPr>
              <a:buClr>
                <a:schemeClr val="bg2"/>
              </a:buClr>
              <a:defRPr/>
            </a:lvl4pPr>
            <a:lvl5pPr>
              <a:buClr>
                <a:schemeClr val="bg2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/>
          </p:nvPr>
        </p:nvSpPr>
        <p:spPr>
          <a:xfrm>
            <a:off x="476395" y="3006459"/>
            <a:ext cx="5659496" cy="435750"/>
          </a:xfrm>
          <a:solidFill>
            <a:srgbClr val="0065A4"/>
          </a:solidFill>
          <a:ln>
            <a:noFill/>
          </a:ln>
        </p:spPr>
        <p:txBody>
          <a:bodyPr anchor="ctr"/>
          <a:lstStyle>
            <a:lvl1pPr marL="402763" indent="-157489" algn="l">
              <a:buFontTx/>
              <a:buNone/>
              <a:defRPr sz="17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6521219" y="3006459"/>
            <a:ext cx="5659496" cy="435750"/>
          </a:xfrm>
          <a:solidFill>
            <a:srgbClr val="0065A4"/>
          </a:solidFill>
          <a:ln>
            <a:noFill/>
          </a:ln>
        </p:spPr>
        <p:txBody>
          <a:bodyPr anchor="ctr"/>
          <a:lstStyle>
            <a:lvl1pPr marL="490478" indent="-332985" algn="l">
              <a:buFontTx/>
              <a:buNone/>
              <a:defRPr sz="17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13304381"/>
      </p:ext>
    </p:extLst>
  </p:cSld>
  <p:clrMapOvr>
    <a:masterClrMapping/>
  </p:clrMapOvr>
</p:sldLayout>
</file>

<file path=ppt/slideLayouts/slideLayout7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9"/>
          <p:cNvSpPr txBox="1">
            <a:spLocks noChangeArrowheads="1"/>
          </p:cNvSpPr>
          <p:nvPr userDrawn="1"/>
        </p:nvSpPr>
        <p:spPr bwMode="auto">
          <a:xfrm>
            <a:off x="896371" y="4420760"/>
            <a:ext cx="261772" cy="5001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29588" tIns="64794" rIns="129588" bIns="64794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defTabSz="911259" eaLnBrk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kern="1200">
              <a:solidFill>
                <a:srgbClr val="000000"/>
              </a:solidFill>
              <a:ea typeface="ヒラギノ角ゴ Pro W3" charset="0"/>
              <a:cs typeface="ヒラギノ角ゴ Pro W3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392" y="1083734"/>
            <a:ext cx="11697095" cy="1635082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527715456"/>
      </p:ext>
    </p:extLst>
  </p:cSld>
  <p:clrMapOvr>
    <a:masterClrMapping/>
  </p:clrMapOvr>
</p:sldLayout>
</file>

<file path=ppt/slideLayouts/slideLayout7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489" y="1067930"/>
            <a:ext cx="11704321" cy="1635082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476395" y="2830300"/>
            <a:ext cx="5659496" cy="6012159"/>
          </a:xfrm>
          <a:ln>
            <a:noFill/>
          </a:ln>
        </p:spPr>
        <p:txBody>
          <a:bodyPr/>
          <a:lstStyle>
            <a:lvl1pPr>
              <a:buClr>
                <a:schemeClr val="bg2"/>
              </a:buClr>
              <a:defRPr/>
            </a:lvl1pPr>
            <a:lvl2pPr>
              <a:buClr>
                <a:schemeClr val="bg2"/>
              </a:buClr>
              <a:defRPr/>
            </a:lvl2pPr>
            <a:lvl3pPr>
              <a:buClr>
                <a:schemeClr val="bg2"/>
              </a:buClr>
              <a:defRPr/>
            </a:lvl3pPr>
            <a:lvl4pPr>
              <a:buClr>
                <a:schemeClr val="bg2"/>
              </a:buClr>
              <a:defRPr/>
            </a:lvl4pPr>
            <a:lvl5pPr>
              <a:buClr>
                <a:schemeClr val="bg2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Chart Placeholder 6"/>
          <p:cNvSpPr>
            <a:spLocks noGrp="1"/>
          </p:cNvSpPr>
          <p:nvPr>
            <p:ph type="chart" sz="quarter" idx="12"/>
          </p:nvPr>
        </p:nvSpPr>
        <p:spPr>
          <a:xfrm>
            <a:off x="6497889" y="2818160"/>
            <a:ext cx="5682826" cy="6024201"/>
          </a:xfrm>
        </p:spPr>
        <p:txBody>
          <a:bodyPr/>
          <a:lstStyle/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2382710162"/>
      </p:ext>
    </p:extLst>
  </p:cSld>
  <p:clrMapOvr>
    <a:masterClrMapping/>
  </p:clrMapOvr>
</p:sldLayout>
</file>

<file path=ppt/slideLayouts/slideLayout7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7" name="Chart Placeholder 6"/>
          <p:cNvSpPr>
            <a:spLocks noGrp="1"/>
          </p:cNvSpPr>
          <p:nvPr>
            <p:ph type="chart" sz="quarter" idx="12"/>
          </p:nvPr>
        </p:nvSpPr>
        <p:spPr>
          <a:xfrm>
            <a:off x="6497889" y="3130881"/>
            <a:ext cx="5682826" cy="5839367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6" name="Chart Placeholder 6"/>
          <p:cNvSpPr>
            <a:spLocks noGrp="1"/>
          </p:cNvSpPr>
          <p:nvPr>
            <p:ph type="chart" sz="quarter" idx="13"/>
          </p:nvPr>
        </p:nvSpPr>
        <p:spPr>
          <a:xfrm>
            <a:off x="476395" y="3130881"/>
            <a:ext cx="5682826" cy="5839367"/>
          </a:xfrm>
        </p:spPr>
        <p:txBody>
          <a:bodyPr/>
          <a:lstStyle/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3433861016"/>
      </p:ext>
    </p:extLst>
  </p:cSld>
  <p:clrMapOvr>
    <a:masterClrMapping/>
  </p:clrMapOvr>
</p:sldLayout>
</file>

<file path=ppt/slideLayouts/slideLayout79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290" y="6267689"/>
            <a:ext cx="11054080" cy="1937173"/>
          </a:xfrm>
        </p:spPr>
        <p:txBody>
          <a:bodyPr anchor="t"/>
          <a:lstStyle>
            <a:lvl1pPr algn="l">
              <a:defRPr sz="57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290" y="4134089"/>
            <a:ext cx="11054080" cy="2133599"/>
          </a:xfrm>
        </p:spPr>
        <p:txBody>
          <a:bodyPr anchor="b"/>
          <a:lstStyle>
            <a:lvl1pPr marL="0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1pPr>
            <a:lvl2pPr marL="647944" indent="0">
              <a:buNone/>
              <a:defRPr sz="2600">
                <a:solidFill>
                  <a:schemeClr val="tx1">
                    <a:tint val="75000"/>
                  </a:schemeClr>
                </a:solidFill>
              </a:defRPr>
            </a:lvl2pPr>
            <a:lvl3pPr marL="1295934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3pPr>
            <a:lvl4pPr marL="194392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4pPr>
            <a:lvl5pPr marL="2591881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5pPr>
            <a:lvl6pPr marL="3239865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6pPr>
            <a:lvl7pPr marL="3887833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7pPr>
            <a:lvl8pPr marL="4535795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8pPr>
            <a:lvl9pPr marL="5183755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0240" y="9040240"/>
            <a:ext cx="3034453" cy="519289"/>
          </a:xfrm>
          <a:prstGeom prst="rect">
            <a:avLst/>
          </a:prstGeom>
        </p:spPr>
        <p:txBody>
          <a:bodyPr vert="horz" wrap="square" lIns="129588" tIns="64794" rIns="129588" bIns="64794" numCol="1" anchor="t" anchorCtr="0" compatLnSpc="1">
            <a:prstTxWarp prst="textNoShape">
              <a:avLst/>
            </a:prstTxWarp>
          </a:bodyPr>
          <a:lstStyle>
            <a:lvl1pPr>
              <a:defRPr sz="3400">
                <a:solidFill>
                  <a:srgbClr val="000000"/>
                </a:solidFill>
                <a:ea typeface="ヒラギノ角ゴ Pro W3" charset="-128"/>
              </a:defRPr>
            </a:lvl1pPr>
          </a:lstStyle>
          <a:p>
            <a:pPr defTabSz="911259" eaLnBrk="0" fontAlgn="base">
              <a:spcBef>
                <a:spcPct val="0"/>
              </a:spcBef>
              <a:spcAft>
                <a:spcPct val="0"/>
              </a:spcAft>
              <a:defRPr/>
            </a:pPr>
            <a:fld id="{7840AC4E-5910-40CE-8437-79371BF431A6}" type="datetimeFigureOut">
              <a:rPr lang="en-US" kern="1200" smtClean="0">
                <a:latin typeface="Arial" pitchFamily="34" charset="0"/>
                <a:cs typeface="ヒラギノ角ゴ Pro W3" charset="-128"/>
              </a:rPr>
              <a:pPr defTabSz="911259" eaLnBrk="0" fontAlgn="base">
                <a:spcBef>
                  <a:spcPct val="0"/>
                </a:spcBef>
                <a:spcAft>
                  <a:spcPct val="0"/>
                </a:spcAft>
                <a:defRPr/>
              </a:pPr>
              <a:t>3/19/18</a:t>
            </a:fld>
            <a:endParaRPr lang="en-US" kern="1200">
              <a:latin typeface="Arial" pitchFamily="34" charset="0"/>
              <a:cs typeface="ヒラギノ角ゴ Pro W3" charset="-128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443308" y="9040240"/>
            <a:ext cx="4118187" cy="519289"/>
          </a:xfrm>
          <a:prstGeom prst="rect">
            <a:avLst/>
          </a:prstGeom>
        </p:spPr>
        <p:txBody>
          <a:bodyPr lIns="129588" tIns="64794" rIns="129588" bIns="64794"/>
          <a:lstStyle>
            <a:lvl1pPr>
              <a:defRPr sz="3400">
                <a:solidFill>
                  <a:prstClr val="black"/>
                </a:solidFill>
                <a:latin typeface="Arial" charset="0"/>
                <a:ea typeface="ヒラギノ角ゴ Pro W3" charset="-128"/>
                <a:cs typeface="ヒラギノ角ゴ Pro W3" charset="-128"/>
              </a:defRPr>
            </a:lvl1pPr>
          </a:lstStyle>
          <a:p>
            <a:pPr defTabSz="911259" eaLnBrk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kern="120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320107" y="9040240"/>
            <a:ext cx="3034453" cy="519289"/>
          </a:xfrm>
          <a:prstGeom prst="rect">
            <a:avLst/>
          </a:prstGeom>
        </p:spPr>
        <p:txBody>
          <a:bodyPr vert="horz" wrap="square" lIns="129588" tIns="64794" rIns="129588" bIns="64794" numCol="1" anchor="t" anchorCtr="0" compatLnSpc="1">
            <a:prstTxWarp prst="textNoShape">
              <a:avLst/>
            </a:prstTxWarp>
          </a:bodyPr>
          <a:lstStyle>
            <a:lvl1pPr>
              <a:defRPr sz="3400">
                <a:solidFill>
                  <a:srgbClr val="000000"/>
                </a:solidFill>
                <a:ea typeface="ヒラギノ角ゴ Pro W3" charset="-128"/>
              </a:defRPr>
            </a:lvl1pPr>
          </a:lstStyle>
          <a:p>
            <a:pPr defTabSz="911259" eaLnBrk="0" fontAlgn="base">
              <a:spcBef>
                <a:spcPct val="0"/>
              </a:spcBef>
              <a:spcAft>
                <a:spcPct val="0"/>
              </a:spcAft>
              <a:defRPr/>
            </a:pPr>
            <a:fld id="{4ED17AD6-A8D9-4DF1-805D-0C1778C8E38B}" type="slidenum">
              <a:rPr lang="en-US" kern="1200" smtClean="0">
                <a:latin typeface="Arial" pitchFamily="34" charset="0"/>
                <a:cs typeface="ヒラギノ角ゴ Pro W3" charset="-128"/>
              </a:rPr>
              <a:pPr defTabSz="911259" eaLnBrk="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kern="1200">
              <a:latin typeface="Arial" pitchFamily="34" charset="0"/>
              <a:cs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501279216"/>
      </p:ext>
    </p:extLst>
  </p:cSld>
  <p:clrMapOvr>
    <a:masterClrMapping/>
  </p:clrMapOvr>
</p:sldLayout>
</file>

<file path=ppt/slideLayouts/slideLayout79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392" y="2856991"/>
            <a:ext cx="11704320" cy="636467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549917422"/>
      </p:ext>
    </p:extLst>
  </p:cSld>
  <p:clrMapOvr>
    <a:masterClrMapping/>
  </p:clrMapOvr>
</p:sldLayout>
</file>

<file path=ppt/slideLayouts/slideLayout79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 bwMode="auto">
          <a:xfrm>
            <a:off x="0" y="0"/>
            <a:ext cx="13004800" cy="9753600"/>
          </a:xfrm>
          <a:prstGeom prst="rect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9844" tIns="64922" rIns="129844" bIns="64922" numCol="1" rtlCol="0" anchor="t" anchorCtr="0" compatLnSpc="1">
            <a:prstTxWarp prst="textNoShape">
              <a:avLst/>
            </a:prstTxWarp>
          </a:bodyPr>
          <a:lstStyle/>
          <a:p>
            <a:pPr defTabSz="912993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 baseline="-25000" dirty="0">
              <a:solidFill>
                <a:prstClr val="black"/>
              </a:solidFill>
              <a:latin typeface="Arial" charset="0"/>
              <a:ea typeface="ヒラギノ角ゴ Pro W3" charset="-12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392" y="5640875"/>
            <a:ext cx="11704320" cy="3067419"/>
          </a:xfrm>
        </p:spPr>
        <p:txBody>
          <a:bodyPr/>
          <a:lstStyle>
            <a:lvl1pPr marL="0" indent="0">
              <a:spcAft>
                <a:spcPts val="0"/>
              </a:spcAft>
              <a:buFontTx/>
              <a:buNone/>
              <a:tabLst>
                <a:tab pos="1298459" algn="l"/>
              </a:tabLst>
              <a:defRPr sz="2800" b="1">
                <a:solidFill>
                  <a:srgbClr val="FFFFFF"/>
                </a:solidFill>
              </a:defRPr>
            </a:lvl1pPr>
            <a:lvl2pPr marL="0" indent="0">
              <a:spcAft>
                <a:spcPts val="0"/>
              </a:spcAft>
              <a:buFontTx/>
              <a:buNone/>
              <a:tabLst>
                <a:tab pos="973851" algn="l"/>
              </a:tabLst>
              <a:defRPr sz="1400" b="1">
                <a:solidFill>
                  <a:srgbClr val="FFFFFF"/>
                </a:solidFill>
              </a:defRPr>
            </a:lvl2pPr>
            <a:lvl3pPr marL="1298459" indent="-1298459">
              <a:spcAft>
                <a:spcPts val="0"/>
              </a:spcAft>
              <a:buFontTx/>
              <a:buNone/>
              <a:tabLst/>
              <a:defRPr sz="1400" b="0">
                <a:solidFill>
                  <a:srgbClr val="FFFFFF"/>
                </a:solidFill>
              </a:defRPr>
            </a:lvl3pPr>
            <a:lvl4pPr marL="1298459" indent="-1298459">
              <a:spcAft>
                <a:spcPts val="0"/>
              </a:spcAft>
              <a:buFontTx/>
              <a:buNone/>
              <a:tabLst/>
              <a:defRPr sz="1400">
                <a:solidFill>
                  <a:srgbClr val="FFFFFF"/>
                </a:solidFill>
              </a:defRPr>
            </a:lvl4pPr>
            <a:lvl5pPr marL="1298459" indent="-1298459">
              <a:spcAft>
                <a:spcPts val="0"/>
              </a:spcAft>
              <a:buFontTx/>
              <a:buNone/>
              <a:tabLst/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392" y="2061355"/>
            <a:ext cx="11704320" cy="3564278"/>
          </a:xfrm>
        </p:spPr>
        <p:txBody>
          <a:bodyPr anchor="t"/>
          <a:lstStyle>
            <a:lvl1pPr>
              <a:defRPr sz="71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Subtitle 8"/>
          <p:cNvSpPr txBox="1">
            <a:spLocks/>
          </p:cNvSpPr>
          <p:nvPr userDrawn="1"/>
        </p:nvSpPr>
        <p:spPr bwMode="auto">
          <a:xfrm>
            <a:off x="10747022" y="1045993"/>
            <a:ext cx="1596700" cy="2256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29844" tIns="64922" rIns="129844" bIns="64922" numCol="1" anchor="t" anchorCtr="0" compatLnSpc="1">
            <a:prstTxWarp prst="textNoShape">
              <a:avLst/>
            </a:prstTxWarp>
          </a:bodyPr>
          <a:lstStyle/>
          <a:p>
            <a:pPr algn="r" defTabSz="912993" eaLnBrk="0" fontAlgn="base">
              <a:spcBef>
                <a:spcPct val="20000"/>
              </a:spcBef>
              <a:spcAft>
                <a:spcPts val="853"/>
              </a:spcAft>
              <a:buClr>
                <a:srgbClr val="A3B222"/>
              </a:buClr>
              <a:defRPr/>
            </a:pPr>
            <a:r>
              <a:rPr lang="en-US" b="1" dirty="0">
                <a:solidFill>
                  <a:srgbClr val="FFFFFF"/>
                </a:solidFill>
                <a:latin typeface="Arial" charset="0"/>
                <a:ea typeface="ヒラギノ角ゴ Pro W3" charset="-128"/>
              </a:rPr>
              <a:t>February 5, 2016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625" y="372594"/>
            <a:ext cx="5036776" cy="979614"/>
          </a:xfrm>
          <a:prstGeom prst="rect">
            <a:avLst/>
          </a:prstGeom>
        </p:spPr>
      </p:pic>
      <p:sp>
        <p:nvSpPr>
          <p:cNvPr id="12" name="Rectangle 11"/>
          <p:cNvSpPr/>
          <p:nvPr userDrawn="1"/>
        </p:nvSpPr>
        <p:spPr bwMode="auto">
          <a:xfrm>
            <a:off x="650240" y="1589476"/>
            <a:ext cx="11704320" cy="245646"/>
          </a:xfrm>
          <a:prstGeom prst="rect">
            <a:avLst/>
          </a:prstGeom>
          <a:solidFill>
            <a:schemeClr val="bg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9844" tIns="64922" rIns="129844" bIns="64922" numCol="1" rtlCol="0" anchor="t" anchorCtr="0" compatLnSpc="1">
            <a:prstTxWarp prst="textNoShape">
              <a:avLst/>
            </a:prstTxWarp>
          </a:bodyPr>
          <a:lstStyle/>
          <a:p>
            <a:pPr defTabSz="912993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 dirty="0">
              <a:solidFill>
                <a:prstClr val="black"/>
              </a:solidFill>
              <a:latin typeface="Arial" charset="0"/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7099025"/>
      </p:ext>
    </p:extLst>
  </p:cSld>
  <p:clrMapOvr>
    <a:masterClrMapping/>
  </p:clrMapOvr>
</p:sldLayout>
</file>

<file path=ppt/slideLayouts/slideLayout79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 bwMode="auto">
          <a:xfrm>
            <a:off x="0" y="0"/>
            <a:ext cx="13004800" cy="9753600"/>
          </a:xfrm>
          <a:prstGeom prst="rect">
            <a:avLst/>
          </a:prstGeom>
          <a:solidFill>
            <a:srgbClr val="0065A4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9844" tIns="64922" rIns="129844" bIns="64922" numCol="1" rtlCol="0" anchor="t" anchorCtr="0" compatLnSpc="1">
            <a:prstTxWarp prst="textNoShape">
              <a:avLst/>
            </a:prstTxWarp>
          </a:bodyPr>
          <a:lstStyle/>
          <a:p>
            <a:pPr defTabSz="912993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 dirty="0">
              <a:solidFill>
                <a:prstClr val="black"/>
              </a:solidFill>
              <a:latin typeface="Arial" charset="0"/>
              <a:ea typeface="ヒラギノ角ゴ Pro W3" charset="-12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392" y="5640875"/>
            <a:ext cx="11704320" cy="3067419"/>
          </a:xfrm>
        </p:spPr>
        <p:txBody>
          <a:bodyPr/>
          <a:lstStyle>
            <a:lvl1pPr marL="0" indent="0">
              <a:spcAft>
                <a:spcPts val="0"/>
              </a:spcAft>
              <a:buFontTx/>
              <a:buNone/>
              <a:tabLst>
                <a:tab pos="1298459" algn="l"/>
              </a:tabLst>
              <a:defRPr sz="2800" b="1">
                <a:solidFill>
                  <a:srgbClr val="FFFFFF"/>
                </a:solidFill>
              </a:defRPr>
            </a:lvl1pPr>
            <a:lvl2pPr marL="0" indent="0">
              <a:spcAft>
                <a:spcPts val="0"/>
              </a:spcAft>
              <a:buFontTx/>
              <a:buNone/>
              <a:tabLst>
                <a:tab pos="973851" algn="l"/>
              </a:tabLst>
              <a:defRPr sz="1400" b="1">
                <a:solidFill>
                  <a:srgbClr val="FFFFFF"/>
                </a:solidFill>
              </a:defRPr>
            </a:lvl2pPr>
            <a:lvl3pPr marL="1298459" indent="-1298459">
              <a:spcAft>
                <a:spcPts val="0"/>
              </a:spcAft>
              <a:buFontTx/>
              <a:buNone/>
              <a:tabLst/>
              <a:defRPr sz="1400" b="0">
                <a:solidFill>
                  <a:srgbClr val="FFFFFF"/>
                </a:solidFill>
              </a:defRPr>
            </a:lvl3pPr>
            <a:lvl4pPr marL="1298459" indent="-1298459">
              <a:spcAft>
                <a:spcPts val="0"/>
              </a:spcAft>
              <a:buFontTx/>
              <a:buNone/>
              <a:tabLst/>
              <a:defRPr sz="1400">
                <a:solidFill>
                  <a:srgbClr val="FFFFFF"/>
                </a:solidFill>
              </a:defRPr>
            </a:lvl4pPr>
            <a:lvl5pPr marL="1298459" indent="-1298459">
              <a:spcAft>
                <a:spcPts val="0"/>
              </a:spcAft>
              <a:buFontTx/>
              <a:buNone/>
              <a:tabLst/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392" y="2061355"/>
            <a:ext cx="11704320" cy="3564278"/>
          </a:xfrm>
        </p:spPr>
        <p:txBody>
          <a:bodyPr anchor="t"/>
          <a:lstStyle>
            <a:lvl1pPr>
              <a:defRPr sz="71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Subtitle 8"/>
          <p:cNvSpPr txBox="1">
            <a:spLocks/>
          </p:cNvSpPr>
          <p:nvPr userDrawn="1"/>
        </p:nvSpPr>
        <p:spPr bwMode="auto">
          <a:xfrm>
            <a:off x="10747022" y="1045993"/>
            <a:ext cx="1596700" cy="2256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29844" tIns="64922" rIns="129844" bIns="64922" numCol="1" anchor="t" anchorCtr="0" compatLnSpc="1">
            <a:prstTxWarp prst="textNoShape">
              <a:avLst/>
            </a:prstTxWarp>
          </a:bodyPr>
          <a:lstStyle/>
          <a:p>
            <a:pPr algn="r" defTabSz="912993" eaLnBrk="0" fontAlgn="base">
              <a:spcBef>
                <a:spcPct val="20000"/>
              </a:spcBef>
              <a:spcAft>
                <a:spcPts val="853"/>
              </a:spcAft>
              <a:buClr>
                <a:srgbClr val="A3B222"/>
              </a:buClr>
              <a:defRPr/>
            </a:pPr>
            <a:r>
              <a:rPr lang="en-US" b="1" dirty="0">
                <a:latin typeface="Arial" charset="0"/>
                <a:ea typeface="ヒラギノ角ゴ Pro W3" charset="-128"/>
              </a:rPr>
              <a:t>MONTH XX, 2012</a:t>
            </a:r>
          </a:p>
        </p:txBody>
      </p:sp>
      <p:sp>
        <p:nvSpPr>
          <p:cNvPr id="12" name="Rectangle 11"/>
          <p:cNvSpPr/>
          <p:nvPr userDrawn="1"/>
        </p:nvSpPr>
        <p:spPr bwMode="auto">
          <a:xfrm>
            <a:off x="650240" y="1589476"/>
            <a:ext cx="11704320" cy="245646"/>
          </a:xfrm>
          <a:prstGeom prst="rect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9844" tIns="64922" rIns="129844" bIns="64922" numCol="1" rtlCol="0" anchor="t" anchorCtr="0" compatLnSpc="1">
            <a:prstTxWarp prst="textNoShape">
              <a:avLst/>
            </a:prstTxWarp>
          </a:bodyPr>
          <a:lstStyle/>
          <a:p>
            <a:pPr defTabSz="912993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 dirty="0">
              <a:solidFill>
                <a:prstClr val="black"/>
              </a:solidFill>
              <a:latin typeface="Arial" charset="0"/>
              <a:ea typeface="ヒラギノ角ゴ Pro W3" charset="-128"/>
            </a:endParaRPr>
          </a:p>
        </p:txBody>
      </p:sp>
      <p:pic>
        <p:nvPicPr>
          <p:cNvPr id="10" name="Picture 9" descr="CCRC_logo_reverse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17898" y="130048"/>
            <a:ext cx="4473651" cy="1509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9832433"/>
      </p:ext>
    </p:extLst>
  </p:cSld>
  <p:clrMapOvr>
    <a:masterClrMapping/>
  </p:clrMapOvr>
</p:sldLayout>
</file>

<file path=ppt/slideLayouts/slideLayout79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 bwMode="auto">
          <a:xfrm>
            <a:off x="0" y="0"/>
            <a:ext cx="13004800" cy="9753600"/>
          </a:xfrm>
          <a:prstGeom prst="rect">
            <a:avLst/>
          </a:prstGeom>
          <a:solidFill>
            <a:srgbClr val="0065A4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9844" tIns="64922" rIns="129844" bIns="64922" numCol="1" rtlCol="0" anchor="t" anchorCtr="0" compatLnSpc="1">
            <a:prstTxWarp prst="textNoShape">
              <a:avLst/>
            </a:prstTxWarp>
          </a:bodyPr>
          <a:lstStyle/>
          <a:p>
            <a:pPr defTabSz="912993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 dirty="0">
              <a:solidFill>
                <a:prstClr val="black"/>
              </a:solidFill>
              <a:latin typeface="Arial" charset="0"/>
              <a:ea typeface="ヒラギノ角ゴ Pro W3" charset="-128"/>
            </a:endParaRPr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76392" y="1067928"/>
            <a:ext cx="11704320" cy="5477370"/>
          </a:xfrm>
        </p:spPr>
        <p:txBody>
          <a:bodyPr anchor="t"/>
          <a:lstStyle>
            <a:lvl1pPr>
              <a:spcBef>
                <a:spcPts val="0"/>
              </a:spcBef>
              <a:defRPr sz="85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76392" y="6545342"/>
            <a:ext cx="7610216" cy="1250809"/>
          </a:xfrm>
        </p:spPr>
        <p:txBody>
          <a:bodyPr/>
          <a:lstStyle>
            <a:lvl1pPr marL="0" indent="0">
              <a:spcAft>
                <a:spcPts val="853"/>
              </a:spcAft>
              <a:buFontTx/>
              <a:buNone/>
              <a:defRPr sz="28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8" name="Text Box 9"/>
          <p:cNvSpPr txBox="1">
            <a:spLocks noChangeArrowheads="1"/>
          </p:cNvSpPr>
          <p:nvPr userDrawn="1"/>
        </p:nvSpPr>
        <p:spPr bwMode="auto">
          <a:xfrm>
            <a:off x="8351972" y="412455"/>
            <a:ext cx="4132638" cy="2845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29844" tIns="64922" rIns="129844" bIns="64922">
            <a:prstTxWarp prst="textNoShape">
              <a:avLst/>
            </a:prstTxWarp>
            <a:spAutoFit/>
          </a:bodyPr>
          <a:lstStyle/>
          <a:p>
            <a:pPr algn="r" defTabSz="912993" eaLnBrk="0" fontAlgn="base">
              <a:spcBef>
                <a:spcPts val="327"/>
              </a:spcBef>
              <a:spcAft>
                <a:spcPct val="0"/>
              </a:spcAft>
              <a:defRPr/>
            </a:pPr>
            <a:r>
              <a:rPr lang="en-US" sz="1000" b="1" kern="1200" dirty="0">
                <a:latin typeface="Arial" charset="0"/>
                <a:ea typeface="ヒラギノ角ゴ Pro W3" charset="-128"/>
              </a:rPr>
              <a:t>PRESENTATION TITLE IN HEADER / JUNE 8, 2012</a:t>
            </a:r>
            <a:endParaRPr lang="en-US" sz="1000" kern="1200" dirty="0">
              <a:latin typeface="Arial" charset="0"/>
              <a:ea typeface="ヒラギノ角ゴ Pro W3" charset="-128"/>
            </a:endParaRPr>
          </a:p>
        </p:txBody>
      </p:sp>
      <p:sp>
        <p:nvSpPr>
          <p:cNvPr id="9" name="Text Box 9"/>
          <p:cNvSpPr txBox="1">
            <a:spLocks noChangeArrowheads="1"/>
          </p:cNvSpPr>
          <p:nvPr userDrawn="1"/>
        </p:nvSpPr>
        <p:spPr bwMode="auto">
          <a:xfrm>
            <a:off x="520192" y="398005"/>
            <a:ext cx="4623929" cy="2845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29844" tIns="64922" rIns="129844" bIns="64922">
            <a:prstTxWarp prst="textNoShape">
              <a:avLst/>
            </a:prstTxWarp>
            <a:spAutoFit/>
          </a:bodyPr>
          <a:lstStyle/>
          <a:p>
            <a:pPr defTabSz="912993" eaLnBrk="0" fontAlgn="base">
              <a:spcBef>
                <a:spcPts val="327"/>
              </a:spcBef>
              <a:spcAft>
                <a:spcPct val="0"/>
              </a:spcAft>
              <a:defRPr/>
            </a:pPr>
            <a:r>
              <a:rPr lang="en-US" sz="1000" b="1" kern="1200" dirty="0">
                <a:latin typeface="Arial" charset="0"/>
                <a:ea typeface="ヒラギノ角ゴ Pro W3" charset="-128"/>
              </a:rPr>
              <a:t>COMMUNITY COLLEGE RESEARCH CENTER</a:t>
            </a:r>
            <a:endParaRPr lang="en-US" sz="1000" kern="1200" dirty="0">
              <a:latin typeface="Arial" charset="0"/>
              <a:ea typeface="ヒラギノ角ゴ Pro W3" charset="-128"/>
            </a:endParaRPr>
          </a:p>
        </p:txBody>
      </p:sp>
      <p:sp>
        <p:nvSpPr>
          <p:cNvPr id="10" name="Rectangle 9"/>
          <p:cNvSpPr/>
          <p:nvPr userDrawn="1"/>
        </p:nvSpPr>
        <p:spPr bwMode="auto">
          <a:xfrm>
            <a:off x="650240" y="751389"/>
            <a:ext cx="11704320" cy="245646"/>
          </a:xfrm>
          <a:prstGeom prst="rect">
            <a:avLst/>
          </a:prstGeom>
          <a:solidFill>
            <a:srgbClr val="14131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9844" tIns="64922" rIns="129844" bIns="64922" numCol="1" rtlCol="0" anchor="t" anchorCtr="0" compatLnSpc="1">
            <a:prstTxWarp prst="textNoShape">
              <a:avLst/>
            </a:prstTxWarp>
          </a:bodyPr>
          <a:lstStyle/>
          <a:p>
            <a:pPr defTabSz="912993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>
              <a:solidFill>
                <a:prstClr val="black"/>
              </a:solidFill>
              <a:latin typeface="Arial" charset="0"/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2240127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7717" y="1083733"/>
            <a:ext cx="11704321" cy="1625600"/>
          </a:xfrm>
        </p:spPr>
        <p:txBody>
          <a:bodyPr anchor="ctr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476395" y="2848807"/>
            <a:ext cx="5659496" cy="6431959"/>
          </a:xfrm>
          <a:ln>
            <a:noFill/>
          </a:ln>
        </p:spPr>
        <p:txBody>
          <a:bodyPr/>
          <a:lstStyle>
            <a:lvl1pPr>
              <a:spcBef>
                <a:spcPts val="614"/>
              </a:spcBef>
              <a:buClr>
                <a:schemeClr val="bg2"/>
              </a:buClr>
              <a:defRPr/>
            </a:lvl1pPr>
            <a:lvl2pPr>
              <a:spcBef>
                <a:spcPts val="614"/>
              </a:spcBef>
              <a:buClr>
                <a:schemeClr val="bg2"/>
              </a:buClr>
              <a:defRPr/>
            </a:lvl2pPr>
            <a:lvl3pPr>
              <a:spcBef>
                <a:spcPts val="614"/>
              </a:spcBef>
              <a:buClr>
                <a:schemeClr val="bg2"/>
              </a:buClr>
              <a:defRPr/>
            </a:lvl3pPr>
            <a:lvl4pPr>
              <a:spcBef>
                <a:spcPts val="614"/>
              </a:spcBef>
              <a:buClr>
                <a:schemeClr val="bg2"/>
              </a:buClr>
              <a:defRPr/>
            </a:lvl4pPr>
            <a:lvl5pPr>
              <a:spcBef>
                <a:spcPts val="614"/>
              </a:spcBef>
              <a:buClr>
                <a:schemeClr val="bg2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6521225" y="2848807"/>
            <a:ext cx="5659496" cy="6431959"/>
          </a:xfrm>
          <a:ln>
            <a:noFill/>
          </a:ln>
        </p:spPr>
        <p:txBody>
          <a:bodyPr/>
          <a:lstStyle>
            <a:lvl1pPr>
              <a:spcBef>
                <a:spcPts val="614"/>
              </a:spcBef>
              <a:buClr>
                <a:schemeClr val="bg2"/>
              </a:buClr>
              <a:defRPr/>
            </a:lvl1pPr>
            <a:lvl2pPr>
              <a:spcBef>
                <a:spcPts val="614"/>
              </a:spcBef>
              <a:buClr>
                <a:schemeClr val="bg2"/>
              </a:buClr>
              <a:defRPr/>
            </a:lvl2pPr>
            <a:lvl3pPr>
              <a:spcBef>
                <a:spcPts val="614"/>
              </a:spcBef>
              <a:buClr>
                <a:schemeClr val="bg2"/>
              </a:buClr>
              <a:defRPr/>
            </a:lvl3pPr>
            <a:lvl4pPr>
              <a:spcBef>
                <a:spcPts val="614"/>
              </a:spcBef>
              <a:buClr>
                <a:schemeClr val="bg2"/>
              </a:buClr>
              <a:defRPr/>
            </a:lvl4pPr>
            <a:lvl5pPr>
              <a:spcBef>
                <a:spcPts val="614"/>
              </a:spcBef>
              <a:buClr>
                <a:schemeClr val="bg2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069589690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 bwMode="auto">
          <a:xfrm>
            <a:off x="476398" y="3384410"/>
            <a:ext cx="5660250" cy="5449374"/>
          </a:xfrm>
          <a:prstGeom prst="rect">
            <a:avLst/>
          </a:prstGeom>
          <a:noFill/>
          <a:ln w="3175" cap="flat" cmpd="sng" algn="ctr">
            <a:solidFill>
              <a:srgbClr val="14131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123141" tIns="61632" rIns="123141" bIns="61632">
            <a:prstTxWarp prst="textNoShape">
              <a:avLst/>
            </a:prstTxWarp>
          </a:bodyPr>
          <a:lstStyle/>
          <a:p>
            <a:pPr defTabSz="867700" eaLnBrk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3400" kern="1200">
              <a:latin typeface="Arial" charset="0"/>
              <a:ea typeface="ヒラギノ角ゴ Pro W3" charset="-128"/>
            </a:endParaRPr>
          </a:p>
        </p:txBody>
      </p:sp>
      <p:sp>
        <p:nvSpPr>
          <p:cNvPr id="10" name="Rectangle 9"/>
          <p:cNvSpPr/>
          <p:nvPr userDrawn="1"/>
        </p:nvSpPr>
        <p:spPr bwMode="auto">
          <a:xfrm>
            <a:off x="6520467" y="3006458"/>
            <a:ext cx="5660248" cy="5827325"/>
          </a:xfrm>
          <a:prstGeom prst="rect">
            <a:avLst/>
          </a:prstGeom>
          <a:noFill/>
          <a:ln w="3175" cap="flat" cmpd="sng" algn="ctr">
            <a:solidFill>
              <a:srgbClr val="14131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123141" tIns="61632" rIns="123141" bIns="61632">
            <a:prstTxWarp prst="textNoShape">
              <a:avLst/>
            </a:prstTxWarp>
          </a:bodyPr>
          <a:lstStyle/>
          <a:p>
            <a:pPr defTabSz="867700" eaLnBrk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3400" kern="1200">
              <a:latin typeface="Arial" charset="0"/>
              <a:ea typeface="ヒラギノ角ゴ Pro W3" charset="-128"/>
            </a:endParaRP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6521219" y="3435133"/>
            <a:ext cx="5659496" cy="5396841"/>
          </a:xfrm>
          <a:ln>
            <a:noFill/>
          </a:ln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7788" y="1083733"/>
            <a:ext cx="11718771" cy="1625600"/>
          </a:xfrm>
        </p:spPr>
        <p:txBody>
          <a:bodyPr anchor="ctr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476395" y="3435133"/>
            <a:ext cx="5659496" cy="5411291"/>
          </a:xfrm>
          <a:ln>
            <a:noFill/>
          </a:ln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476395" y="3006459"/>
            <a:ext cx="5659496" cy="435750"/>
          </a:xfrm>
          <a:solidFill>
            <a:srgbClr val="42BECA"/>
          </a:solidFill>
          <a:ln>
            <a:noFill/>
          </a:ln>
        </p:spPr>
        <p:txBody>
          <a:bodyPr anchor="ctr"/>
          <a:lstStyle>
            <a:lvl1pPr marL="383580" indent="-150213" algn="l">
              <a:buFontTx/>
              <a:buNone/>
              <a:defRPr sz="17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2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6521219" y="3006459"/>
            <a:ext cx="5659496" cy="435750"/>
          </a:xfrm>
          <a:solidFill>
            <a:srgbClr val="42BECA"/>
          </a:solidFill>
          <a:ln>
            <a:noFill/>
          </a:ln>
        </p:spPr>
        <p:txBody>
          <a:bodyPr anchor="ctr"/>
          <a:lstStyle>
            <a:lvl1pPr marL="467097" indent="-316802" algn="l">
              <a:buFontTx/>
              <a:buNone/>
              <a:defRPr sz="17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10729314"/>
      </p:ext>
    </p:extLst>
  </p:cSld>
  <p:clrMapOvr>
    <a:masterClrMapping/>
  </p:clrMapOvr>
</p:sldLayout>
</file>

<file path=ppt/slideLayouts/slideLayout8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462847" y="1067972"/>
            <a:ext cx="11971694" cy="5463371"/>
          </a:xfrm>
        </p:spPr>
        <p:txBody>
          <a:bodyPr anchor="t"/>
          <a:lstStyle>
            <a:lvl1pPr>
              <a:spcBef>
                <a:spcPts val="0"/>
              </a:spcBef>
              <a:defRPr sz="8500">
                <a:solidFill>
                  <a:srgbClr val="141313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br>
              <a:rPr lang="en-US" dirty="0"/>
            </a:br>
            <a:endParaRPr lang="en-US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76393" y="6529537"/>
            <a:ext cx="7784064" cy="1250809"/>
          </a:xfrm>
        </p:spPr>
        <p:txBody>
          <a:bodyPr/>
          <a:lstStyle>
            <a:lvl1pPr marL="0" indent="0">
              <a:spcAft>
                <a:spcPts val="853"/>
              </a:spcAft>
              <a:buFontTx/>
              <a:buNone/>
              <a:defRPr sz="2800" b="1">
                <a:solidFill>
                  <a:srgbClr val="141313"/>
                </a:solidFill>
              </a:defRPr>
            </a:lvl1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997833629"/>
      </p:ext>
    </p:extLst>
  </p:cSld>
  <p:clrMapOvr>
    <a:masterClrMapping/>
  </p:clrMapOvr>
</p:sldLayout>
</file>

<file path=ppt/slideLayouts/slideLayout8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392" y="2856990"/>
            <a:ext cx="11704320" cy="6364678"/>
          </a:xfrm>
        </p:spPr>
        <p:txBody>
          <a:bodyPr/>
          <a:lstStyle>
            <a:lvl1pPr>
              <a:buClr>
                <a:schemeClr val="bg2"/>
              </a:buClr>
              <a:defRPr/>
            </a:lvl1pPr>
            <a:lvl2pPr>
              <a:buClr>
                <a:schemeClr val="bg2"/>
              </a:buClr>
              <a:defRPr/>
            </a:lvl2pPr>
            <a:lvl3pPr>
              <a:buClr>
                <a:schemeClr val="bg2"/>
              </a:buClr>
              <a:defRPr/>
            </a:lvl3pPr>
            <a:lvl4pPr>
              <a:buClr>
                <a:schemeClr val="bg2"/>
              </a:buClr>
              <a:defRPr/>
            </a:lvl4pPr>
            <a:lvl5pPr>
              <a:buClr>
                <a:schemeClr val="bg2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392" y="1083733"/>
            <a:ext cx="11704320" cy="1625600"/>
          </a:xfrm>
        </p:spPr>
        <p:txBody>
          <a:bodyPr anchor="ctr"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796283749"/>
      </p:ext>
    </p:extLst>
  </p:cSld>
  <p:clrMapOvr>
    <a:masterClrMapping/>
  </p:clrMapOvr>
</p:sldLayout>
</file>

<file path=ppt/slideLayouts/slideLayout80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 bwMode="auto">
          <a:xfrm>
            <a:off x="0" y="0"/>
            <a:ext cx="13004800" cy="9753600"/>
          </a:xfrm>
          <a:prstGeom prst="rect">
            <a:avLst/>
          </a:prstGeom>
          <a:solidFill>
            <a:schemeClr val="bg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9844" tIns="64922" rIns="129844" bIns="64922" numCol="1" rtlCol="0" anchor="t" anchorCtr="0" compatLnSpc="1">
            <a:prstTxWarp prst="textNoShape">
              <a:avLst/>
            </a:prstTxWarp>
          </a:bodyPr>
          <a:lstStyle/>
          <a:p>
            <a:pPr defTabSz="912993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 dirty="0">
              <a:solidFill>
                <a:prstClr val="black"/>
              </a:solidFill>
              <a:latin typeface="Arial" charset="0"/>
              <a:ea typeface="ヒラギノ角ゴ Pro W3" charset="-128"/>
            </a:endParaRPr>
          </a:p>
        </p:txBody>
      </p:sp>
      <p:sp>
        <p:nvSpPr>
          <p:cNvPr id="5" name="Text Box 9"/>
          <p:cNvSpPr txBox="1">
            <a:spLocks noChangeArrowheads="1"/>
          </p:cNvSpPr>
          <p:nvPr userDrawn="1"/>
        </p:nvSpPr>
        <p:spPr bwMode="auto">
          <a:xfrm>
            <a:off x="8351972" y="412455"/>
            <a:ext cx="4132638" cy="2845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29844" tIns="64922" rIns="129844" bIns="64922">
            <a:prstTxWarp prst="textNoShape">
              <a:avLst/>
            </a:prstTxWarp>
            <a:spAutoFit/>
          </a:bodyPr>
          <a:lstStyle/>
          <a:p>
            <a:pPr algn="r" defTabSz="912993" eaLnBrk="0" fontAlgn="base">
              <a:spcBef>
                <a:spcPts val="327"/>
              </a:spcBef>
              <a:spcAft>
                <a:spcPct val="0"/>
              </a:spcAft>
              <a:defRPr/>
            </a:pPr>
            <a:r>
              <a:rPr lang="en-US" sz="1000" b="1" kern="1200" dirty="0">
                <a:solidFill>
                  <a:prstClr val="black"/>
                </a:solidFill>
                <a:latin typeface="Arial" charset="0"/>
                <a:ea typeface="ヒラギノ角ゴ Pro W3" charset="-128"/>
              </a:rPr>
              <a:t>PRESENTATION TITLE IN HEADER / MONTH XX, 2012</a:t>
            </a:r>
            <a:endParaRPr lang="en-US" sz="1000" kern="1200" dirty="0">
              <a:solidFill>
                <a:prstClr val="black"/>
              </a:solidFill>
              <a:latin typeface="Arial" charset="0"/>
              <a:ea typeface="ヒラギノ角ゴ Pro W3" charset="-128"/>
            </a:endParaRPr>
          </a:p>
        </p:txBody>
      </p:sp>
      <p:sp>
        <p:nvSpPr>
          <p:cNvPr id="6" name="Text Box 9"/>
          <p:cNvSpPr txBox="1">
            <a:spLocks noChangeArrowheads="1"/>
          </p:cNvSpPr>
          <p:nvPr userDrawn="1"/>
        </p:nvSpPr>
        <p:spPr bwMode="auto">
          <a:xfrm>
            <a:off x="520192" y="398005"/>
            <a:ext cx="4623929" cy="2845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29844" tIns="64922" rIns="129844" bIns="64922">
            <a:prstTxWarp prst="textNoShape">
              <a:avLst/>
            </a:prstTxWarp>
            <a:spAutoFit/>
          </a:bodyPr>
          <a:lstStyle/>
          <a:p>
            <a:pPr defTabSz="912993" eaLnBrk="0" fontAlgn="base">
              <a:spcBef>
                <a:spcPts val="327"/>
              </a:spcBef>
              <a:spcAft>
                <a:spcPct val="0"/>
              </a:spcAft>
              <a:defRPr/>
            </a:pPr>
            <a:r>
              <a:rPr lang="en-US" sz="1000" b="1" kern="1200" dirty="0">
                <a:solidFill>
                  <a:prstClr val="black"/>
                </a:solidFill>
                <a:latin typeface="Arial" charset="0"/>
                <a:ea typeface="ヒラギノ角ゴ Pro W3" charset="-128"/>
              </a:rPr>
              <a:t>COMMUNITY COLLEGE RESEARCH CENTER</a:t>
            </a:r>
            <a:endParaRPr lang="en-US" sz="1000" kern="1200" dirty="0">
              <a:solidFill>
                <a:prstClr val="black"/>
              </a:solidFill>
              <a:latin typeface="Arial" charset="0"/>
              <a:ea typeface="ヒラギノ角ゴ Pro W3" charset="-128"/>
            </a:endParaRPr>
          </a:p>
        </p:txBody>
      </p:sp>
      <p:sp>
        <p:nvSpPr>
          <p:cNvPr id="7" name="Rectangle 6"/>
          <p:cNvSpPr/>
          <p:nvPr userDrawn="1"/>
        </p:nvSpPr>
        <p:spPr bwMode="auto">
          <a:xfrm>
            <a:off x="650240" y="751389"/>
            <a:ext cx="11704320" cy="245646"/>
          </a:xfrm>
          <a:prstGeom prst="rect">
            <a:avLst/>
          </a:prstGeom>
          <a:solidFill>
            <a:srgbClr val="14131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9844" tIns="64922" rIns="129844" bIns="64922" numCol="1" rtlCol="0" anchor="t" anchorCtr="0" compatLnSpc="1">
            <a:prstTxWarp prst="textNoShape">
              <a:avLst/>
            </a:prstTxWarp>
          </a:bodyPr>
          <a:lstStyle/>
          <a:p>
            <a:pPr defTabSz="912993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>
              <a:solidFill>
                <a:prstClr val="black"/>
              </a:solidFill>
              <a:latin typeface="Arial" charset="0"/>
              <a:ea typeface="ヒラギノ角ゴ Pro W3" charset="-12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392" y="2856990"/>
            <a:ext cx="11704320" cy="6364678"/>
          </a:xfrm>
        </p:spPr>
        <p:txBody>
          <a:bodyPr/>
          <a:lstStyle>
            <a:lvl1pPr>
              <a:buClr>
                <a:schemeClr val="tx1"/>
              </a:buClr>
              <a:defRPr>
                <a:solidFill>
                  <a:srgbClr val="FFFFFF"/>
                </a:solidFill>
              </a:defRPr>
            </a:lvl1pPr>
            <a:lvl2pPr>
              <a:buClr>
                <a:schemeClr val="tx1"/>
              </a:buClr>
              <a:defRPr>
                <a:solidFill>
                  <a:srgbClr val="FFFFFF"/>
                </a:solidFill>
              </a:defRPr>
            </a:lvl2pPr>
            <a:lvl3pPr>
              <a:buClr>
                <a:schemeClr val="tx1"/>
              </a:buClr>
              <a:defRPr>
                <a:solidFill>
                  <a:srgbClr val="FFFFFF"/>
                </a:solidFill>
              </a:defRPr>
            </a:lvl3pPr>
            <a:lvl4pPr>
              <a:buClr>
                <a:schemeClr val="tx1"/>
              </a:buClr>
              <a:defRPr>
                <a:solidFill>
                  <a:srgbClr val="FFFFFF"/>
                </a:solidFill>
              </a:defRPr>
            </a:lvl4pPr>
            <a:lvl5pPr>
              <a:buClr>
                <a:schemeClr val="tx1"/>
              </a:buCl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392" y="1083733"/>
            <a:ext cx="11704320" cy="1625600"/>
          </a:xfrm>
        </p:spPr>
        <p:txBody>
          <a:bodyPr anchor="ctr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133908394"/>
      </p:ext>
    </p:extLst>
  </p:cSld>
  <p:clrMapOvr>
    <a:masterClrMapping/>
  </p:clrMapOvr>
</p:sldLayout>
</file>

<file path=ppt/slideLayouts/slideLayout80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 bwMode="auto">
          <a:xfrm>
            <a:off x="0" y="0"/>
            <a:ext cx="13004800" cy="9753600"/>
          </a:xfrm>
          <a:prstGeom prst="rect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9844" tIns="64922" rIns="129844" bIns="64922" numCol="1" rtlCol="0" anchor="t" anchorCtr="0" compatLnSpc="1">
            <a:prstTxWarp prst="textNoShape">
              <a:avLst/>
            </a:prstTxWarp>
          </a:bodyPr>
          <a:lstStyle/>
          <a:p>
            <a:pPr defTabSz="912993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 dirty="0">
              <a:solidFill>
                <a:prstClr val="black"/>
              </a:solidFill>
              <a:latin typeface="Arial" charset="0"/>
              <a:ea typeface="ヒラギノ角ゴ Pro W3" charset="-128"/>
            </a:endParaRPr>
          </a:p>
        </p:txBody>
      </p:sp>
      <p:sp>
        <p:nvSpPr>
          <p:cNvPr id="5" name="Text Box 9"/>
          <p:cNvSpPr txBox="1">
            <a:spLocks noChangeArrowheads="1"/>
          </p:cNvSpPr>
          <p:nvPr userDrawn="1"/>
        </p:nvSpPr>
        <p:spPr bwMode="auto">
          <a:xfrm>
            <a:off x="8351972" y="412455"/>
            <a:ext cx="4132638" cy="2845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29844" tIns="64922" rIns="129844" bIns="64922">
            <a:prstTxWarp prst="textNoShape">
              <a:avLst/>
            </a:prstTxWarp>
            <a:spAutoFit/>
          </a:bodyPr>
          <a:lstStyle/>
          <a:p>
            <a:pPr algn="r" defTabSz="912993" eaLnBrk="0" fontAlgn="base">
              <a:spcBef>
                <a:spcPts val="327"/>
              </a:spcBef>
              <a:spcAft>
                <a:spcPct val="0"/>
              </a:spcAft>
              <a:defRPr/>
            </a:pPr>
            <a:r>
              <a:rPr lang="en-US" sz="1000" b="1" kern="1200" dirty="0">
                <a:solidFill>
                  <a:srgbClr val="FFFFFF"/>
                </a:solidFill>
                <a:latin typeface="Arial" charset="0"/>
                <a:ea typeface="ヒラギノ角ゴ Pro W3" charset="-128"/>
              </a:rPr>
              <a:t>PRESENTATION TITLE IN HEADER / JUNE 8, 2012</a:t>
            </a:r>
            <a:endParaRPr lang="en-US" sz="1000" kern="1200" dirty="0">
              <a:solidFill>
                <a:srgbClr val="FFFFFF"/>
              </a:solidFill>
              <a:latin typeface="Arial" charset="0"/>
              <a:ea typeface="ヒラギノ角ゴ Pro W3" charset="-128"/>
            </a:endParaRPr>
          </a:p>
        </p:txBody>
      </p:sp>
      <p:sp>
        <p:nvSpPr>
          <p:cNvPr id="6" name="Text Box 9"/>
          <p:cNvSpPr txBox="1">
            <a:spLocks noChangeArrowheads="1"/>
          </p:cNvSpPr>
          <p:nvPr userDrawn="1"/>
        </p:nvSpPr>
        <p:spPr bwMode="auto">
          <a:xfrm>
            <a:off x="520192" y="398005"/>
            <a:ext cx="4623929" cy="2845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29844" tIns="64922" rIns="129844" bIns="64922">
            <a:prstTxWarp prst="textNoShape">
              <a:avLst/>
            </a:prstTxWarp>
            <a:spAutoFit/>
          </a:bodyPr>
          <a:lstStyle/>
          <a:p>
            <a:pPr defTabSz="912993" eaLnBrk="0" fontAlgn="base">
              <a:spcBef>
                <a:spcPts val="327"/>
              </a:spcBef>
              <a:spcAft>
                <a:spcPct val="0"/>
              </a:spcAft>
              <a:defRPr/>
            </a:pPr>
            <a:r>
              <a:rPr lang="en-US" sz="1000" b="1" kern="1200" dirty="0">
                <a:solidFill>
                  <a:srgbClr val="FFFFFF"/>
                </a:solidFill>
                <a:latin typeface="Arial" charset="0"/>
                <a:ea typeface="ヒラギノ角ゴ Pro W3" charset="-128"/>
              </a:rPr>
              <a:t>COMMUNITY COLLEGE RESEARCH CENTER</a:t>
            </a:r>
            <a:endParaRPr lang="en-US" sz="1000" kern="1200" dirty="0">
              <a:solidFill>
                <a:srgbClr val="FFFFFF"/>
              </a:solidFill>
              <a:latin typeface="Arial" charset="0"/>
              <a:ea typeface="ヒラギノ角ゴ Pro W3" charset="-128"/>
            </a:endParaRPr>
          </a:p>
        </p:txBody>
      </p:sp>
      <p:sp>
        <p:nvSpPr>
          <p:cNvPr id="7" name="Rectangle 6"/>
          <p:cNvSpPr/>
          <p:nvPr userDrawn="1"/>
        </p:nvSpPr>
        <p:spPr bwMode="auto">
          <a:xfrm>
            <a:off x="650240" y="751389"/>
            <a:ext cx="11704320" cy="245646"/>
          </a:xfrm>
          <a:prstGeom prst="rect">
            <a:avLst/>
          </a:prstGeom>
          <a:solidFill>
            <a:srgbClr val="0065A4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9844" tIns="64922" rIns="129844" bIns="64922" numCol="1" rtlCol="0" anchor="t" anchorCtr="0" compatLnSpc="1">
            <a:prstTxWarp prst="textNoShape">
              <a:avLst/>
            </a:prstTxWarp>
          </a:bodyPr>
          <a:lstStyle/>
          <a:p>
            <a:pPr defTabSz="912993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>
              <a:solidFill>
                <a:prstClr val="black"/>
              </a:solidFill>
              <a:latin typeface="Arial" charset="0"/>
              <a:ea typeface="ヒラギノ角ゴ Pro W3" charset="-12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392" y="2856990"/>
            <a:ext cx="11704320" cy="6364678"/>
          </a:xfrm>
        </p:spPr>
        <p:txBody>
          <a:bodyPr/>
          <a:lstStyle>
            <a:lvl1pPr>
              <a:buClr>
                <a:schemeClr val="accent4"/>
              </a:buClr>
              <a:defRPr>
                <a:solidFill>
                  <a:srgbClr val="FFFFFF"/>
                </a:solidFill>
              </a:defRPr>
            </a:lvl1pPr>
            <a:lvl2pPr>
              <a:buClr>
                <a:schemeClr val="accent4"/>
              </a:buClr>
              <a:defRPr>
                <a:solidFill>
                  <a:srgbClr val="FFFFFF"/>
                </a:solidFill>
              </a:defRPr>
            </a:lvl2pPr>
            <a:lvl3pPr>
              <a:buClr>
                <a:schemeClr val="accent4"/>
              </a:buClr>
              <a:defRPr>
                <a:solidFill>
                  <a:srgbClr val="FFFFFF"/>
                </a:solidFill>
              </a:defRPr>
            </a:lvl3pPr>
            <a:lvl4pPr>
              <a:buClr>
                <a:schemeClr val="accent4"/>
              </a:buClr>
              <a:defRPr>
                <a:solidFill>
                  <a:srgbClr val="FFFFFF"/>
                </a:solidFill>
              </a:defRPr>
            </a:lvl4pPr>
            <a:lvl5pPr>
              <a:buClr>
                <a:schemeClr val="accent4"/>
              </a:buCl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392" y="1083733"/>
            <a:ext cx="11704320" cy="1625600"/>
          </a:xfrm>
        </p:spPr>
        <p:txBody>
          <a:bodyPr anchor="ctr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396009297"/>
      </p:ext>
    </p:extLst>
  </p:cSld>
  <p:clrMapOvr>
    <a:masterClrMapping/>
  </p:clrMapOvr>
</p:sldLayout>
</file>

<file path=ppt/slideLayouts/slideLayout8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435" y="1083733"/>
            <a:ext cx="11704321" cy="1625600"/>
          </a:xfrm>
        </p:spPr>
        <p:txBody>
          <a:bodyPr anchor="ctr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476395" y="2847551"/>
            <a:ext cx="5659496" cy="6431959"/>
          </a:xfrm>
          <a:ln>
            <a:noFill/>
          </a:ln>
        </p:spPr>
        <p:txBody>
          <a:bodyPr/>
          <a:lstStyle>
            <a:lvl1pPr>
              <a:spcBef>
                <a:spcPts val="614"/>
              </a:spcBef>
              <a:buClr>
                <a:schemeClr val="bg2"/>
              </a:buClr>
              <a:defRPr/>
            </a:lvl1pPr>
            <a:lvl2pPr>
              <a:spcBef>
                <a:spcPts val="614"/>
              </a:spcBef>
              <a:buClr>
                <a:schemeClr val="bg2"/>
              </a:buClr>
              <a:defRPr/>
            </a:lvl2pPr>
            <a:lvl3pPr>
              <a:spcBef>
                <a:spcPts val="614"/>
              </a:spcBef>
              <a:buClr>
                <a:schemeClr val="bg2"/>
              </a:buClr>
              <a:defRPr/>
            </a:lvl3pPr>
            <a:lvl4pPr>
              <a:spcBef>
                <a:spcPts val="614"/>
              </a:spcBef>
              <a:buClr>
                <a:schemeClr val="bg2"/>
              </a:buClr>
              <a:defRPr/>
            </a:lvl4pPr>
            <a:lvl5pPr>
              <a:spcBef>
                <a:spcPts val="614"/>
              </a:spcBef>
              <a:buClr>
                <a:schemeClr val="bg2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6521219" y="2847551"/>
            <a:ext cx="5659496" cy="6431959"/>
          </a:xfrm>
          <a:ln>
            <a:noFill/>
          </a:ln>
        </p:spPr>
        <p:txBody>
          <a:bodyPr/>
          <a:lstStyle>
            <a:lvl1pPr>
              <a:spcBef>
                <a:spcPts val="614"/>
              </a:spcBef>
              <a:buClr>
                <a:schemeClr val="bg2"/>
              </a:buClr>
              <a:defRPr/>
            </a:lvl1pPr>
            <a:lvl2pPr>
              <a:spcBef>
                <a:spcPts val="614"/>
              </a:spcBef>
              <a:buClr>
                <a:schemeClr val="bg2"/>
              </a:buClr>
              <a:defRPr/>
            </a:lvl2pPr>
            <a:lvl3pPr>
              <a:spcBef>
                <a:spcPts val="614"/>
              </a:spcBef>
              <a:buClr>
                <a:schemeClr val="bg2"/>
              </a:buClr>
              <a:defRPr/>
            </a:lvl3pPr>
            <a:lvl4pPr>
              <a:spcBef>
                <a:spcPts val="614"/>
              </a:spcBef>
              <a:buClr>
                <a:schemeClr val="bg2"/>
              </a:buClr>
              <a:defRPr/>
            </a:lvl4pPr>
            <a:lvl5pPr>
              <a:spcBef>
                <a:spcPts val="614"/>
              </a:spcBef>
              <a:buClr>
                <a:schemeClr val="bg2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50267773"/>
      </p:ext>
    </p:extLst>
  </p:cSld>
  <p:clrMapOvr>
    <a:masterClrMapping/>
  </p:clrMapOvr>
</p:sldLayout>
</file>

<file path=ppt/slideLayouts/slideLayout8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 bwMode="auto">
          <a:xfrm>
            <a:off x="476395" y="3384410"/>
            <a:ext cx="5660250" cy="5449374"/>
          </a:xfrm>
          <a:prstGeom prst="rect">
            <a:avLst/>
          </a:prstGeom>
          <a:noFill/>
          <a:ln w="3175" cap="flat" cmpd="sng" algn="ctr">
            <a:solidFill>
              <a:srgbClr val="14131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129844" tIns="64922" rIns="129844" bIns="64922">
            <a:prstTxWarp prst="textNoShape">
              <a:avLst/>
            </a:prstTxWarp>
          </a:bodyPr>
          <a:lstStyle/>
          <a:p>
            <a:pPr defTabSz="912993" eaLnBrk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3400" kern="1200">
              <a:solidFill>
                <a:prstClr val="black"/>
              </a:solidFill>
              <a:latin typeface="Arial" charset="0"/>
              <a:ea typeface="ヒラギノ角ゴ Pro W3" charset="-128"/>
            </a:endParaRPr>
          </a:p>
        </p:txBody>
      </p:sp>
      <p:sp>
        <p:nvSpPr>
          <p:cNvPr id="10" name="Rectangle 9"/>
          <p:cNvSpPr/>
          <p:nvPr userDrawn="1"/>
        </p:nvSpPr>
        <p:spPr bwMode="auto">
          <a:xfrm>
            <a:off x="6520467" y="3006457"/>
            <a:ext cx="5660248" cy="5827325"/>
          </a:xfrm>
          <a:prstGeom prst="rect">
            <a:avLst/>
          </a:prstGeom>
          <a:noFill/>
          <a:ln w="3175" cap="flat" cmpd="sng" algn="ctr">
            <a:solidFill>
              <a:srgbClr val="14131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129844" tIns="64922" rIns="129844" bIns="64922">
            <a:prstTxWarp prst="textNoShape">
              <a:avLst/>
            </a:prstTxWarp>
          </a:bodyPr>
          <a:lstStyle/>
          <a:p>
            <a:pPr defTabSz="912993" eaLnBrk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3400" kern="1200">
              <a:solidFill>
                <a:prstClr val="black"/>
              </a:solidFill>
              <a:latin typeface="Arial" charset="0"/>
              <a:ea typeface="ヒラギノ角ゴ Pro W3" charset="-128"/>
            </a:endParaRP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6521219" y="3435133"/>
            <a:ext cx="5659496" cy="5396841"/>
          </a:xfrm>
          <a:ln>
            <a:noFill/>
          </a:ln>
        </p:spPr>
        <p:txBody>
          <a:bodyPr/>
          <a:lstStyle>
            <a:lvl1pPr>
              <a:buClr>
                <a:schemeClr val="bg2"/>
              </a:buClr>
              <a:defRPr/>
            </a:lvl1pPr>
            <a:lvl2pPr>
              <a:buClr>
                <a:schemeClr val="bg2"/>
              </a:buClr>
              <a:defRPr/>
            </a:lvl2pPr>
            <a:lvl3pPr>
              <a:buClr>
                <a:schemeClr val="bg2"/>
              </a:buClr>
              <a:defRPr/>
            </a:lvl3pPr>
            <a:lvl4pPr>
              <a:buClr>
                <a:schemeClr val="bg2"/>
              </a:buClr>
              <a:defRPr/>
            </a:lvl4pPr>
            <a:lvl5pPr>
              <a:buClr>
                <a:schemeClr val="bg2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435" y="1083733"/>
            <a:ext cx="11718771" cy="1625600"/>
          </a:xfrm>
        </p:spPr>
        <p:txBody>
          <a:bodyPr anchor="ctr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476395" y="3435133"/>
            <a:ext cx="5659496" cy="5411291"/>
          </a:xfrm>
          <a:ln>
            <a:noFill/>
          </a:ln>
        </p:spPr>
        <p:txBody>
          <a:bodyPr/>
          <a:lstStyle>
            <a:lvl1pPr>
              <a:buClr>
                <a:schemeClr val="bg2"/>
              </a:buClr>
              <a:defRPr/>
            </a:lvl1pPr>
            <a:lvl2pPr>
              <a:buClr>
                <a:schemeClr val="bg2"/>
              </a:buClr>
              <a:defRPr/>
            </a:lvl2pPr>
            <a:lvl3pPr>
              <a:buClr>
                <a:schemeClr val="bg2"/>
              </a:buClr>
              <a:defRPr/>
            </a:lvl3pPr>
            <a:lvl4pPr>
              <a:buClr>
                <a:schemeClr val="bg2"/>
              </a:buClr>
              <a:defRPr/>
            </a:lvl4pPr>
            <a:lvl5pPr>
              <a:buClr>
                <a:schemeClr val="bg2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476395" y="3006459"/>
            <a:ext cx="5659496" cy="435750"/>
          </a:xfrm>
          <a:solidFill>
            <a:srgbClr val="0065A4"/>
          </a:solidFill>
          <a:ln>
            <a:noFill/>
          </a:ln>
        </p:spPr>
        <p:txBody>
          <a:bodyPr anchor="ctr"/>
          <a:lstStyle>
            <a:lvl1pPr marL="403531" indent="-157795" algn="l">
              <a:buFontTx/>
              <a:buNone/>
              <a:defRPr sz="17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2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6521219" y="3006459"/>
            <a:ext cx="5659496" cy="435750"/>
          </a:xfrm>
          <a:solidFill>
            <a:srgbClr val="0065A4"/>
          </a:solidFill>
          <a:ln>
            <a:noFill/>
          </a:ln>
        </p:spPr>
        <p:txBody>
          <a:bodyPr anchor="ctr"/>
          <a:lstStyle>
            <a:lvl1pPr marL="491431" indent="-333634" algn="l">
              <a:buFontTx/>
              <a:buNone/>
              <a:defRPr sz="17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77046676"/>
      </p:ext>
    </p:extLst>
  </p:cSld>
  <p:clrMapOvr>
    <a:masterClrMapping/>
  </p:clrMapOvr>
</p:sldLayout>
</file>

<file path=ppt/slideLayouts/slideLayout8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392" y="1083734"/>
            <a:ext cx="11697095" cy="1635082"/>
          </a:xfrm>
        </p:spPr>
        <p:txBody>
          <a:bodyPr anchor="ctr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Box 2"/>
          <p:cNvSpPr txBox="1"/>
          <p:nvPr userDrawn="1"/>
        </p:nvSpPr>
        <p:spPr>
          <a:xfrm>
            <a:off x="895886" y="4421634"/>
            <a:ext cx="262636" cy="656590"/>
          </a:xfrm>
          <a:prstGeom prst="rect">
            <a:avLst/>
          </a:prstGeom>
          <a:noFill/>
        </p:spPr>
        <p:txBody>
          <a:bodyPr wrap="none" lIns="129844" tIns="64922" rIns="129844" bIns="64922" rtlCol="0">
            <a:spAutoFit/>
          </a:bodyPr>
          <a:lstStyle/>
          <a:p>
            <a:pPr defTabSz="912993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 dirty="0">
              <a:solidFill>
                <a:prstClr val="black"/>
              </a:solidFill>
              <a:latin typeface="Arial" charset="0"/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712912292"/>
      </p:ext>
    </p:extLst>
  </p:cSld>
  <p:clrMapOvr>
    <a:masterClrMapping/>
  </p:clrMapOvr>
</p:sldLayout>
</file>

<file path=ppt/slideLayouts/slideLayout8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435" y="1067930"/>
            <a:ext cx="11704321" cy="1635082"/>
          </a:xfrm>
        </p:spPr>
        <p:txBody>
          <a:bodyPr anchor="ctr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476395" y="2830245"/>
            <a:ext cx="5659496" cy="6012159"/>
          </a:xfrm>
          <a:ln>
            <a:noFill/>
          </a:ln>
        </p:spPr>
        <p:txBody>
          <a:bodyPr/>
          <a:lstStyle>
            <a:lvl1pPr>
              <a:buClr>
                <a:schemeClr val="bg2"/>
              </a:buClr>
              <a:defRPr/>
            </a:lvl1pPr>
            <a:lvl2pPr>
              <a:buClr>
                <a:schemeClr val="bg2"/>
              </a:buClr>
              <a:defRPr/>
            </a:lvl2pPr>
            <a:lvl3pPr>
              <a:buClr>
                <a:schemeClr val="bg2"/>
              </a:buClr>
              <a:defRPr/>
            </a:lvl3pPr>
            <a:lvl4pPr>
              <a:buClr>
                <a:schemeClr val="bg2"/>
              </a:buClr>
              <a:defRPr/>
            </a:lvl4pPr>
            <a:lvl5pPr>
              <a:buClr>
                <a:schemeClr val="bg2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Chart Placeholder 6"/>
          <p:cNvSpPr>
            <a:spLocks noGrp="1"/>
          </p:cNvSpPr>
          <p:nvPr>
            <p:ph type="chart" sz="quarter" idx="12"/>
          </p:nvPr>
        </p:nvSpPr>
        <p:spPr>
          <a:xfrm>
            <a:off x="6497889" y="2818160"/>
            <a:ext cx="5682826" cy="6024201"/>
          </a:xfrm>
        </p:spPr>
        <p:txBody>
          <a:bodyPr/>
          <a:lstStyle/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663129270"/>
      </p:ext>
    </p:extLst>
  </p:cSld>
  <p:clrMapOvr>
    <a:masterClrMapping/>
  </p:clrMapOvr>
</p:sldLayout>
</file>

<file path=ppt/slideLayouts/slideLayout8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7" name="Chart Placeholder 6"/>
          <p:cNvSpPr>
            <a:spLocks noGrp="1"/>
          </p:cNvSpPr>
          <p:nvPr>
            <p:ph type="chart" sz="quarter" idx="12"/>
          </p:nvPr>
        </p:nvSpPr>
        <p:spPr>
          <a:xfrm>
            <a:off x="6497889" y="3130827"/>
            <a:ext cx="5682826" cy="5839367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6" name="Chart Placeholder 6"/>
          <p:cNvSpPr>
            <a:spLocks noGrp="1"/>
          </p:cNvSpPr>
          <p:nvPr>
            <p:ph type="chart" sz="quarter" idx="13"/>
          </p:nvPr>
        </p:nvSpPr>
        <p:spPr>
          <a:xfrm>
            <a:off x="476395" y="3130827"/>
            <a:ext cx="5682826" cy="5839367"/>
          </a:xfrm>
        </p:spPr>
        <p:txBody>
          <a:bodyPr/>
          <a:lstStyle/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1810365012"/>
      </p:ext>
    </p:extLst>
  </p:cSld>
  <p:clrMapOvr>
    <a:masterClrMapping/>
  </p:clrMapOvr>
</p:sldLayout>
</file>

<file path=ppt/slideLayouts/slideLayout80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290" y="6267635"/>
            <a:ext cx="11054080" cy="1937173"/>
          </a:xfrm>
        </p:spPr>
        <p:txBody>
          <a:bodyPr anchor="t"/>
          <a:lstStyle>
            <a:lvl1pPr algn="l">
              <a:defRPr sz="57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290" y="4134035"/>
            <a:ext cx="11054080" cy="2133599"/>
          </a:xfrm>
        </p:spPr>
        <p:txBody>
          <a:bodyPr anchor="b"/>
          <a:lstStyle>
            <a:lvl1pPr marL="0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1pPr>
            <a:lvl2pPr marL="649220" indent="0">
              <a:buNone/>
              <a:defRPr sz="2600">
                <a:solidFill>
                  <a:schemeClr val="tx1">
                    <a:tint val="75000"/>
                  </a:schemeClr>
                </a:solidFill>
              </a:defRPr>
            </a:lvl2pPr>
            <a:lvl3pPr marL="1298459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3pPr>
            <a:lvl4pPr marL="1947703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4pPr>
            <a:lvl5pPr marL="2596932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5pPr>
            <a:lvl6pPr marL="3246157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6pPr>
            <a:lvl7pPr marL="389539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7pPr>
            <a:lvl8pPr marL="4544626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8pPr>
            <a:lvl9pPr marL="519386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0240" y="9040186"/>
            <a:ext cx="3034453" cy="519289"/>
          </a:xfrm>
          <a:prstGeom prst="rect">
            <a:avLst/>
          </a:prstGeom>
        </p:spPr>
        <p:txBody>
          <a:bodyPr lIns="129844" tIns="64922" rIns="129844" bIns="64922"/>
          <a:lstStyle/>
          <a:p>
            <a:pPr defTabSz="912993" eaLnBrk="0" fontAlgn="base">
              <a:spcBef>
                <a:spcPct val="0"/>
              </a:spcBef>
              <a:spcAft>
                <a:spcPct val="0"/>
              </a:spcAft>
            </a:pPr>
            <a:fld id="{232DCDD3-33EC-4F55-812B-EC6CAD0CD280}" type="datetimeFigureOut">
              <a:rPr lang="en-US" sz="3400" kern="1200" smtClean="0">
                <a:solidFill>
                  <a:prstClr val="black"/>
                </a:solidFill>
                <a:latin typeface="Arial" charset="0"/>
                <a:ea typeface="ヒラギノ角ゴ Pro W3" charset="-128"/>
              </a:rPr>
              <a:pPr defTabSz="912993" eaLnBrk="0" fontAlgn="base">
                <a:spcBef>
                  <a:spcPct val="0"/>
                </a:spcBef>
                <a:spcAft>
                  <a:spcPct val="0"/>
                </a:spcAft>
              </a:pPr>
              <a:t>3/19/18</a:t>
            </a:fld>
            <a:endParaRPr lang="en-US" sz="3400" kern="1200">
              <a:solidFill>
                <a:prstClr val="black"/>
              </a:solidFill>
              <a:latin typeface="Arial" charset="0"/>
              <a:ea typeface="ヒラギノ角ゴ Pro W3" charset="-128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443308" y="9040186"/>
            <a:ext cx="4118187" cy="519289"/>
          </a:xfrm>
          <a:prstGeom prst="rect">
            <a:avLst/>
          </a:prstGeom>
        </p:spPr>
        <p:txBody>
          <a:bodyPr lIns="129844" tIns="64922" rIns="129844" bIns="64922"/>
          <a:lstStyle/>
          <a:p>
            <a:pPr defTabSz="912993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>
              <a:solidFill>
                <a:prstClr val="black"/>
              </a:solidFill>
              <a:latin typeface="Arial" charset="0"/>
              <a:ea typeface="ヒラギノ角ゴ Pro W3" charset="-128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320107" y="9040186"/>
            <a:ext cx="3034453" cy="519289"/>
          </a:xfrm>
          <a:prstGeom prst="rect">
            <a:avLst/>
          </a:prstGeom>
        </p:spPr>
        <p:txBody>
          <a:bodyPr lIns="129844" tIns="64922" rIns="129844" bIns="64922"/>
          <a:lstStyle/>
          <a:p>
            <a:pPr defTabSz="912993" eaLnBrk="0" fontAlgn="base">
              <a:spcBef>
                <a:spcPct val="0"/>
              </a:spcBef>
              <a:spcAft>
                <a:spcPct val="0"/>
              </a:spcAft>
            </a:pPr>
            <a:fld id="{63C08A96-9A02-46E6-B068-E0FDCC2A9A1E}" type="slidenum">
              <a:rPr lang="en-US" sz="3400" kern="1200" smtClean="0">
                <a:solidFill>
                  <a:prstClr val="black"/>
                </a:solidFill>
                <a:latin typeface="Arial" charset="0"/>
                <a:ea typeface="ヒラギノ角ゴ Pro W3" charset="-128"/>
              </a:rPr>
              <a:pPr defTabSz="912993" eaLnBrk="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sz="3400" kern="1200">
              <a:solidFill>
                <a:prstClr val="black"/>
              </a:solidFill>
              <a:latin typeface="Arial" charset="0"/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312335529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399" y="1083734"/>
            <a:ext cx="11697095" cy="1635082"/>
          </a:xfrm>
        </p:spPr>
        <p:txBody>
          <a:bodyPr anchor="ctr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Box 2"/>
          <p:cNvSpPr txBox="1"/>
          <p:nvPr userDrawn="1"/>
        </p:nvSpPr>
        <p:spPr>
          <a:xfrm>
            <a:off x="895901" y="4421635"/>
            <a:ext cx="248887" cy="647748"/>
          </a:xfrm>
          <a:prstGeom prst="rect">
            <a:avLst/>
          </a:prstGeom>
          <a:noFill/>
        </p:spPr>
        <p:txBody>
          <a:bodyPr wrap="none" lIns="123141" tIns="61632" rIns="123141" bIns="61632" rtlCol="0">
            <a:spAutoFit/>
          </a:bodyPr>
          <a:lstStyle/>
          <a:p>
            <a:pPr defTabSz="867700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 dirty="0">
              <a:latin typeface="Arial" charset="0"/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794054332"/>
      </p:ext>
    </p:extLst>
  </p:cSld>
  <p:clrMapOvr>
    <a:masterClrMapping/>
  </p:clrMapOvr>
</p:sldLayout>
</file>

<file path=ppt/slideLayouts/slideLayout8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50240" y="9040186"/>
            <a:ext cx="3034453" cy="519289"/>
          </a:xfrm>
          <a:prstGeom prst="rect">
            <a:avLst/>
          </a:prstGeom>
        </p:spPr>
        <p:txBody>
          <a:bodyPr lIns="129844" tIns="64922" rIns="129844" bIns="64922"/>
          <a:lstStyle/>
          <a:p>
            <a:pPr defTabSz="912993" eaLnBrk="0" fontAlgn="base">
              <a:spcBef>
                <a:spcPct val="0"/>
              </a:spcBef>
              <a:spcAft>
                <a:spcPct val="0"/>
              </a:spcAft>
            </a:pPr>
            <a:fld id="{232DCDD3-33EC-4F55-812B-EC6CAD0CD280}" type="datetimeFigureOut">
              <a:rPr lang="en-US" sz="3400" kern="1200" smtClean="0">
                <a:solidFill>
                  <a:prstClr val="black"/>
                </a:solidFill>
                <a:latin typeface="Arial" charset="0"/>
                <a:ea typeface="ヒラギノ角ゴ Pro W3" charset="-128"/>
              </a:rPr>
              <a:pPr defTabSz="912993" eaLnBrk="0" fontAlgn="base">
                <a:spcBef>
                  <a:spcPct val="0"/>
                </a:spcBef>
                <a:spcAft>
                  <a:spcPct val="0"/>
                </a:spcAft>
              </a:pPr>
              <a:t>3/19/18</a:t>
            </a:fld>
            <a:endParaRPr lang="en-US" sz="3400" kern="1200">
              <a:solidFill>
                <a:prstClr val="black"/>
              </a:solidFill>
              <a:latin typeface="Arial" charset="0"/>
              <a:ea typeface="ヒラギノ角ゴ Pro W3" charset="-128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443308" y="9040186"/>
            <a:ext cx="4118187" cy="519289"/>
          </a:xfrm>
          <a:prstGeom prst="rect">
            <a:avLst/>
          </a:prstGeom>
        </p:spPr>
        <p:txBody>
          <a:bodyPr lIns="129844" tIns="64922" rIns="129844" bIns="64922"/>
          <a:lstStyle/>
          <a:p>
            <a:pPr defTabSz="912993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>
              <a:solidFill>
                <a:prstClr val="black"/>
              </a:solidFill>
              <a:latin typeface="Arial" charset="0"/>
              <a:ea typeface="ヒラギノ角ゴ Pro W3" charset="-12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9320107" y="9040186"/>
            <a:ext cx="3034453" cy="519289"/>
          </a:xfrm>
          <a:prstGeom prst="rect">
            <a:avLst/>
          </a:prstGeom>
        </p:spPr>
        <p:txBody>
          <a:bodyPr lIns="129844" tIns="64922" rIns="129844" bIns="64922"/>
          <a:lstStyle/>
          <a:p>
            <a:pPr defTabSz="912993" eaLnBrk="0" fontAlgn="base">
              <a:spcBef>
                <a:spcPct val="0"/>
              </a:spcBef>
              <a:spcAft>
                <a:spcPct val="0"/>
              </a:spcAft>
            </a:pPr>
            <a:fld id="{63C08A96-9A02-46E6-B068-E0FDCC2A9A1E}" type="slidenum">
              <a:rPr lang="en-US" sz="3400" kern="1200" smtClean="0">
                <a:solidFill>
                  <a:prstClr val="black"/>
                </a:solidFill>
                <a:latin typeface="Arial" charset="0"/>
                <a:ea typeface="ヒラギノ角ゴ Pro W3" charset="-128"/>
              </a:rPr>
              <a:pPr defTabSz="912993" eaLnBrk="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sz="3400" kern="1200">
              <a:solidFill>
                <a:prstClr val="black"/>
              </a:solidFill>
              <a:latin typeface="Arial" charset="0"/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113756405"/>
      </p:ext>
    </p:extLst>
  </p:cSld>
  <p:clrMapOvr>
    <a:masterClrMapping/>
  </p:clrMapOvr>
</p:sldLayout>
</file>

<file path=ppt/slideLayouts/slideLayout8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 bwMode="auto">
          <a:xfrm>
            <a:off x="0" y="0"/>
            <a:ext cx="13004800" cy="9753600"/>
          </a:xfrm>
          <a:prstGeom prst="rect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9598" tIns="64801" rIns="129598" bIns="64801" numCol="1" rtlCol="0" anchor="t" anchorCtr="0" compatLnSpc="1">
            <a:prstTxWarp prst="textNoShape">
              <a:avLst/>
            </a:prstTxWarp>
          </a:bodyPr>
          <a:lstStyle/>
          <a:p>
            <a:pPr defTabSz="911295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 baseline="-25000" dirty="0">
              <a:solidFill>
                <a:prstClr val="black"/>
              </a:solidFill>
              <a:latin typeface="Arial" charset="0"/>
              <a:ea typeface="ヒラギノ角ゴ Pro W3" charset="-12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392" y="5640915"/>
            <a:ext cx="11704320" cy="3067419"/>
          </a:xfrm>
        </p:spPr>
        <p:txBody>
          <a:bodyPr/>
          <a:lstStyle>
            <a:lvl1pPr marL="0" indent="0">
              <a:spcAft>
                <a:spcPts val="0"/>
              </a:spcAft>
              <a:buFontTx/>
              <a:buNone/>
              <a:tabLst>
                <a:tab pos="1296057" algn="l"/>
              </a:tabLst>
              <a:defRPr sz="2800" b="1">
                <a:solidFill>
                  <a:srgbClr val="FFFFFF"/>
                </a:solidFill>
              </a:defRPr>
            </a:lvl1pPr>
            <a:lvl2pPr marL="0" indent="0">
              <a:spcAft>
                <a:spcPts val="0"/>
              </a:spcAft>
              <a:buFontTx/>
              <a:buNone/>
              <a:tabLst>
                <a:tab pos="972048" algn="l"/>
              </a:tabLst>
              <a:defRPr sz="1400" b="1">
                <a:solidFill>
                  <a:srgbClr val="FFFFFF"/>
                </a:solidFill>
              </a:defRPr>
            </a:lvl2pPr>
            <a:lvl3pPr marL="1296057" indent="-1296057">
              <a:spcAft>
                <a:spcPts val="0"/>
              </a:spcAft>
              <a:buFontTx/>
              <a:buNone/>
              <a:tabLst/>
              <a:defRPr sz="1400" b="0">
                <a:solidFill>
                  <a:srgbClr val="FFFFFF"/>
                </a:solidFill>
              </a:defRPr>
            </a:lvl3pPr>
            <a:lvl4pPr marL="1296057" indent="-1296057">
              <a:spcAft>
                <a:spcPts val="0"/>
              </a:spcAft>
              <a:buFontTx/>
              <a:buNone/>
              <a:tabLst/>
              <a:defRPr sz="1400">
                <a:solidFill>
                  <a:srgbClr val="FFFFFF"/>
                </a:solidFill>
              </a:defRPr>
            </a:lvl4pPr>
            <a:lvl5pPr marL="1296057" indent="-1296057">
              <a:spcAft>
                <a:spcPts val="0"/>
              </a:spcAft>
              <a:buFontTx/>
              <a:buNone/>
              <a:tabLst/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392" y="2061355"/>
            <a:ext cx="11704320" cy="3564278"/>
          </a:xfrm>
        </p:spPr>
        <p:txBody>
          <a:bodyPr anchor="t"/>
          <a:lstStyle>
            <a:lvl1pPr>
              <a:defRPr sz="71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Subtitle 8"/>
          <p:cNvSpPr txBox="1">
            <a:spLocks/>
          </p:cNvSpPr>
          <p:nvPr userDrawn="1"/>
        </p:nvSpPr>
        <p:spPr bwMode="auto">
          <a:xfrm>
            <a:off x="10747022" y="1046034"/>
            <a:ext cx="1596700" cy="2256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29598" tIns="64801" rIns="129598" bIns="64801" numCol="1" anchor="t" anchorCtr="0" compatLnSpc="1">
            <a:prstTxWarp prst="textNoShape">
              <a:avLst/>
            </a:prstTxWarp>
          </a:bodyPr>
          <a:lstStyle/>
          <a:p>
            <a:pPr algn="r" defTabSz="911295" eaLnBrk="0" fontAlgn="base">
              <a:spcBef>
                <a:spcPct val="20000"/>
              </a:spcBef>
              <a:spcAft>
                <a:spcPts val="853"/>
              </a:spcAft>
              <a:buClr>
                <a:srgbClr val="A3B222"/>
              </a:buClr>
              <a:defRPr/>
            </a:pPr>
            <a:r>
              <a:rPr lang="en-US" b="1" dirty="0">
                <a:solidFill>
                  <a:srgbClr val="FFFFFF"/>
                </a:solidFill>
                <a:latin typeface="Arial" charset="0"/>
                <a:ea typeface="ヒラギノ角ゴ Pro W3" charset="-128"/>
              </a:rPr>
              <a:t>February 5, 2016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625" y="372594"/>
            <a:ext cx="5036776" cy="979614"/>
          </a:xfrm>
          <a:prstGeom prst="rect">
            <a:avLst/>
          </a:prstGeom>
        </p:spPr>
      </p:pic>
      <p:sp>
        <p:nvSpPr>
          <p:cNvPr id="12" name="Rectangle 11"/>
          <p:cNvSpPr/>
          <p:nvPr userDrawn="1"/>
        </p:nvSpPr>
        <p:spPr bwMode="auto">
          <a:xfrm>
            <a:off x="650240" y="1589476"/>
            <a:ext cx="11704320" cy="245646"/>
          </a:xfrm>
          <a:prstGeom prst="rect">
            <a:avLst/>
          </a:prstGeom>
          <a:solidFill>
            <a:schemeClr val="bg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9598" tIns="64801" rIns="129598" bIns="64801" numCol="1" rtlCol="0" anchor="t" anchorCtr="0" compatLnSpc="1">
            <a:prstTxWarp prst="textNoShape">
              <a:avLst/>
            </a:prstTxWarp>
          </a:bodyPr>
          <a:lstStyle/>
          <a:p>
            <a:pPr defTabSz="911295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 dirty="0">
              <a:solidFill>
                <a:prstClr val="black"/>
              </a:solidFill>
              <a:latin typeface="Arial" charset="0"/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327956080"/>
      </p:ext>
    </p:extLst>
  </p:cSld>
  <p:clrMapOvr>
    <a:masterClrMapping/>
  </p:clrMapOvr>
</p:sldLayout>
</file>

<file path=ppt/slideLayouts/slideLayout8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 bwMode="auto">
          <a:xfrm>
            <a:off x="0" y="0"/>
            <a:ext cx="13004800" cy="9753600"/>
          </a:xfrm>
          <a:prstGeom prst="rect">
            <a:avLst/>
          </a:prstGeom>
          <a:solidFill>
            <a:srgbClr val="0065A4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9598" tIns="64801" rIns="129598" bIns="64801" numCol="1" rtlCol="0" anchor="t" anchorCtr="0" compatLnSpc="1">
            <a:prstTxWarp prst="textNoShape">
              <a:avLst/>
            </a:prstTxWarp>
          </a:bodyPr>
          <a:lstStyle/>
          <a:p>
            <a:pPr defTabSz="911295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 dirty="0">
              <a:solidFill>
                <a:prstClr val="black"/>
              </a:solidFill>
              <a:latin typeface="Arial" charset="0"/>
              <a:ea typeface="ヒラギノ角ゴ Pro W3" charset="-12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392" y="5640915"/>
            <a:ext cx="11704320" cy="3067419"/>
          </a:xfrm>
        </p:spPr>
        <p:txBody>
          <a:bodyPr/>
          <a:lstStyle>
            <a:lvl1pPr marL="0" indent="0">
              <a:spcAft>
                <a:spcPts val="0"/>
              </a:spcAft>
              <a:buFontTx/>
              <a:buNone/>
              <a:tabLst>
                <a:tab pos="1296057" algn="l"/>
              </a:tabLst>
              <a:defRPr sz="2800" b="1">
                <a:solidFill>
                  <a:srgbClr val="FFFFFF"/>
                </a:solidFill>
              </a:defRPr>
            </a:lvl1pPr>
            <a:lvl2pPr marL="0" indent="0">
              <a:spcAft>
                <a:spcPts val="0"/>
              </a:spcAft>
              <a:buFontTx/>
              <a:buNone/>
              <a:tabLst>
                <a:tab pos="972048" algn="l"/>
              </a:tabLst>
              <a:defRPr sz="1400" b="1">
                <a:solidFill>
                  <a:srgbClr val="FFFFFF"/>
                </a:solidFill>
              </a:defRPr>
            </a:lvl2pPr>
            <a:lvl3pPr marL="1296057" indent="-1296057">
              <a:spcAft>
                <a:spcPts val="0"/>
              </a:spcAft>
              <a:buFontTx/>
              <a:buNone/>
              <a:tabLst/>
              <a:defRPr sz="1400" b="0">
                <a:solidFill>
                  <a:srgbClr val="FFFFFF"/>
                </a:solidFill>
              </a:defRPr>
            </a:lvl3pPr>
            <a:lvl4pPr marL="1296057" indent="-1296057">
              <a:spcAft>
                <a:spcPts val="0"/>
              </a:spcAft>
              <a:buFontTx/>
              <a:buNone/>
              <a:tabLst/>
              <a:defRPr sz="1400">
                <a:solidFill>
                  <a:srgbClr val="FFFFFF"/>
                </a:solidFill>
              </a:defRPr>
            </a:lvl4pPr>
            <a:lvl5pPr marL="1296057" indent="-1296057">
              <a:spcAft>
                <a:spcPts val="0"/>
              </a:spcAft>
              <a:buFontTx/>
              <a:buNone/>
              <a:tabLst/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392" y="2061355"/>
            <a:ext cx="11704320" cy="3564278"/>
          </a:xfrm>
        </p:spPr>
        <p:txBody>
          <a:bodyPr anchor="t"/>
          <a:lstStyle>
            <a:lvl1pPr>
              <a:defRPr sz="71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Subtitle 8"/>
          <p:cNvSpPr txBox="1">
            <a:spLocks/>
          </p:cNvSpPr>
          <p:nvPr userDrawn="1"/>
        </p:nvSpPr>
        <p:spPr bwMode="auto">
          <a:xfrm>
            <a:off x="10747022" y="1046034"/>
            <a:ext cx="1596700" cy="2256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29598" tIns="64801" rIns="129598" bIns="64801" numCol="1" anchor="t" anchorCtr="0" compatLnSpc="1">
            <a:prstTxWarp prst="textNoShape">
              <a:avLst/>
            </a:prstTxWarp>
          </a:bodyPr>
          <a:lstStyle/>
          <a:p>
            <a:pPr algn="r" defTabSz="911295" eaLnBrk="0" fontAlgn="base">
              <a:spcBef>
                <a:spcPct val="20000"/>
              </a:spcBef>
              <a:spcAft>
                <a:spcPts val="853"/>
              </a:spcAft>
              <a:buClr>
                <a:srgbClr val="A3B222"/>
              </a:buClr>
              <a:defRPr/>
            </a:pPr>
            <a:r>
              <a:rPr lang="en-US" b="1" dirty="0">
                <a:latin typeface="Arial" charset="0"/>
                <a:ea typeface="ヒラギノ角ゴ Pro W3" charset="-128"/>
              </a:rPr>
              <a:t>MONTH XX, 2012</a:t>
            </a:r>
          </a:p>
        </p:txBody>
      </p:sp>
      <p:sp>
        <p:nvSpPr>
          <p:cNvPr id="12" name="Rectangle 11"/>
          <p:cNvSpPr/>
          <p:nvPr userDrawn="1"/>
        </p:nvSpPr>
        <p:spPr bwMode="auto">
          <a:xfrm>
            <a:off x="650240" y="1589476"/>
            <a:ext cx="11704320" cy="245646"/>
          </a:xfrm>
          <a:prstGeom prst="rect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9598" tIns="64801" rIns="129598" bIns="64801" numCol="1" rtlCol="0" anchor="t" anchorCtr="0" compatLnSpc="1">
            <a:prstTxWarp prst="textNoShape">
              <a:avLst/>
            </a:prstTxWarp>
          </a:bodyPr>
          <a:lstStyle/>
          <a:p>
            <a:pPr defTabSz="911295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 dirty="0">
              <a:solidFill>
                <a:prstClr val="black"/>
              </a:solidFill>
              <a:latin typeface="Arial" charset="0"/>
              <a:ea typeface="ヒラギノ角ゴ Pro W3" charset="-128"/>
            </a:endParaRPr>
          </a:p>
        </p:txBody>
      </p:sp>
      <p:pic>
        <p:nvPicPr>
          <p:cNvPr id="10" name="Picture 9" descr="CCRC_logo_reverse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17898" y="130049"/>
            <a:ext cx="4473651" cy="1509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0298232"/>
      </p:ext>
    </p:extLst>
  </p:cSld>
  <p:clrMapOvr>
    <a:masterClrMapping/>
  </p:clrMapOvr>
</p:sldLayout>
</file>

<file path=ppt/slideLayouts/slideLayout8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 bwMode="auto">
          <a:xfrm>
            <a:off x="0" y="0"/>
            <a:ext cx="13004800" cy="9753600"/>
          </a:xfrm>
          <a:prstGeom prst="rect">
            <a:avLst/>
          </a:prstGeom>
          <a:solidFill>
            <a:srgbClr val="0065A4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9598" tIns="64801" rIns="129598" bIns="64801" numCol="1" rtlCol="0" anchor="t" anchorCtr="0" compatLnSpc="1">
            <a:prstTxWarp prst="textNoShape">
              <a:avLst/>
            </a:prstTxWarp>
          </a:bodyPr>
          <a:lstStyle/>
          <a:p>
            <a:pPr defTabSz="911295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 dirty="0">
              <a:solidFill>
                <a:prstClr val="black"/>
              </a:solidFill>
              <a:latin typeface="Arial" charset="0"/>
              <a:ea typeface="ヒラギノ角ゴ Pro W3" charset="-128"/>
            </a:endParaRPr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76392" y="1067928"/>
            <a:ext cx="11704320" cy="5477370"/>
          </a:xfrm>
        </p:spPr>
        <p:txBody>
          <a:bodyPr anchor="t"/>
          <a:lstStyle>
            <a:lvl1pPr>
              <a:spcBef>
                <a:spcPts val="0"/>
              </a:spcBef>
              <a:defRPr sz="85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76392" y="6545383"/>
            <a:ext cx="7610216" cy="1250809"/>
          </a:xfrm>
        </p:spPr>
        <p:txBody>
          <a:bodyPr/>
          <a:lstStyle>
            <a:lvl1pPr marL="0" indent="0">
              <a:spcAft>
                <a:spcPts val="853"/>
              </a:spcAft>
              <a:buFontTx/>
              <a:buNone/>
              <a:defRPr sz="28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8" name="Text Box 9"/>
          <p:cNvSpPr txBox="1">
            <a:spLocks noChangeArrowheads="1"/>
          </p:cNvSpPr>
          <p:nvPr userDrawn="1"/>
        </p:nvSpPr>
        <p:spPr bwMode="auto">
          <a:xfrm>
            <a:off x="8351972" y="412414"/>
            <a:ext cx="4132638" cy="2851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29598" tIns="64801" rIns="129598" bIns="64801">
            <a:prstTxWarp prst="textNoShape">
              <a:avLst/>
            </a:prstTxWarp>
            <a:spAutoFit/>
          </a:bodyPr>
          <a:lstStyle/>
          <a:p>
            <a:pPr algn="r" defTabSz="911295" eaLnBrk="0" fontAlgn="base">
              <a:spcBef>
                <a:spcPts val="327"/>
              </a:spcBef>
              <a:spcAft>
                <a:spcPct val="0"/>
              </a:spcAft>
              <a:defRPr/>
            </a:pPr>
            <a:r>
              <a:rPr lang="en-US" sz="1000" b="1" kern="1200" dirty="0">
                <a:latin typeface="Arial" charset="0"/>
                <a:ea typeface="ヒラギノ角ゴ Pro W3" charset="-128"/>
              </a:rPr>
              <a:t>PRESENTATION TITLE IN HEADER / JUNE 8, 2012</a:t>
            </a:r>
            <a:endParaRPr lang="en-US" sz="1000" kern="1200" dirty="0">
              <a:latin typeface="Arial" charset="0"/>
              <a:ea typeface="ヒラギノ角ゴ Pro W3" charset="-128"/>
            </a:endParaRPr>
          </a:p>
        </p:txBody>
      </p:sp>
      <p:sp>
        <p:nvSpPr>
          <p:cNvPr id="9" name="Text Box 9"/>
          <p:cNvSpPr txBox="1">
            <a:spLocks noChangeArrowheads="1"/>
          </p:cNvSpPr>
          <p:nvPr userDrawn="1"/>
        </p:nvSpPr>
        <p:spPr bwMode="auto">
          <a:xfrm>
            <a:off x="520199" y="397964"/>
            <a:ext cx="4623929" cy="2851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29598" tIns="64801" rIns="129598" bIns="64801">
            <a:prstTxWarp prst="textNoShape">
              <a:avLst/>
            </a:prstTxWarp>
            <a:spAutoFit/>
          </a:bodyPr>
          <a:lstStyle/>
          <a:p>
            <a:pPr defTabSz="911295" eaLnBrk="0" fontAlgn="base">
              <a:spcBef>
                <a:spcPts val="327"/>
              </a:spcBef>
              <a:spcAft>
                <a:spcPct val="0"/>
              </a:spcAft>
              <a:defRPr/>
            </a:pPr>
            <a:r>
              <a:rPr lang="en-US" sz="1000" b="1" kern="1200" dirty="0">
                <a:latin typeface="Arial" charset="0"/>
                <a:ea typeface="ヒラギノ角ゴ Pro W3" charset="-128"/>
              </a:rPr>
              <a:t>COMMUNITY COLLEGE RESEARCH CENTER</a:t>
            </a:r>
            <a:endParaRPr lang="en-US" sz="1000" kern="1200" dirty="0">
              <a:latin typeface="Arial" charset="0"/>
              <a:ea typeface="ヒラギノ角ゴ Pro W3" charset="-128"/>
            </a:endParaRPr>
          </a:p>
        </p:txBody>
      </p:sp>
      <p:sp>
        <p:nvSpPr>
          <p:cNvPr id="10" name="Rectangle 9"/>
          <p:cNvSpPr/>
          <p:nvPr userDrawn="1"/>
        </p:nvSpPr>
        <p:spPr bwMode="auto">
          <a:xfrm>
            <a:off x="650240" y="751389"/>
            <a:ext cx="11704320" cy="245646"/>
          </a:xfrm>
          <a:prstGeom prst="rect">
            <a:avLst/>
          </a:prstGeom>
          <a:solidFill>
            <a:srgbClr val="14131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9598" tIns="64801" rIns="129598" bIns="64801" numCol="1" rtlCol="0" anchor="t" anchorCtr="0" compatLnSpc="1">
            <a:prstTxWarp prst="textNoShape">
              <a:avLst/>
            </a:prstTxWarp>
          </a:bodyPr>
          <a:lstStyle/>
          <a:p>
            <a:pPr defTabSz="911295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>
              <a:solidFill>
                <a:prstClr val="black"/>
              </a:solidFill>
              <a:latin typeface="Arial" charset="0"/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151843608"/>
      </p:ext>
    </p:extLst>
  </p:cSld>
  <p:clrMapOvr>
    <a:masterClrMapping/>
  </p:clrMapOvr>
</p:sldLayout>
</file>

<file path=ppt/slideLayouts/slideLayout8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462847" y="1068019"/>
            <a:ext cx="11971694" cy="5463371"/>
          </a:xfrm>
        </p:spPr>
        <p:txBody>
          <a:bodyPr anchor="t"/>
          <a:lstStyle>
            <a:lvl1pPr>
              <a:spcBef>
                <a:spcPts val="0"/>
              </a:spcBef>
              <a:defRPr sz="8500">
                <a:solidFill>
                  <a:srgbClr val="141313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br>
              <a:rPr lang="en-US" dirty="0"/>
            </a:br>
            <a:endParaRPr lang="en-US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76393" y="6529578"/>
            <a:ext cx="7784064" cy="1250809"/>
          </a:xfrm>
        </p:spPr>
        <p:txBody>
          <a:bodyPr/>
          <a:lstStyle>
            <a:lvl1pPr marL="0" indent="0">
              <a:spcAft>
                <a:spcPts val="853"/>
              </a:spcAft>
              <a:buFontTx/>
              <a:buNone/>
              <a:defRPr sz="2800" b="1">
                <a:solidFill>
                  <a:srgbClr val="141313"/>
                </a:solidFill>
              </a:defRPr>
            </a:lvl1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273582172"/>
      </p:ext>
    </p:extLst>
  </p:cSld>
  <p:clrMapOvr>
    <a:masterClrMapping/>
  </p:clrMapOvr>
</p:sldLayout>
</file>

<file path=ppt/slideLayouts/slideLayout8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392" y="2856990"/>
            <a:ext cx="11704320" cy="6364678"/>
          </a:xfrm>
        </p:spPr>
        <p:txBody>
          <a:bodyPr/>
          <a:lstStyle>
            <a:lvl1pPr>
              <a:buClr>
                <a:schemeClr val="bg2"/>
              </a:buClr>
              <a:defRPr/>
            </a:lvl1pPr>
            <a:lvl2pPr>
              <a:buClr>
                <a:schemeClr val="bg2"/>
              </a:buClr>
              <a:defRPr/>
            </a:lvl2pPr>
            <a:lvl3pPr>
              <a:buClr>
                <a:schemeClr val="bg2"/>
              </a:buClr>
              <a:defRPr/>
            </a:lvl3pPr>
            <a:lvl4pPr>
              <a:buClr>
                <a:schemeClr val="bg2"/>
              </a:buClr>
              <a:defRPr/>
            </a:lvl4pPr>
            <a:lvl5pPr>
              <a:buClr>
                <a:schemeClr val="bg2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392" y="1083733"/>
            <a:ext cx="11704320" cy="1625600"/>
          </a:xfrm>
        </p:spPr>
        <p:txBody>
          <a:bodyPr anchor="ctr"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50188393"/>
      </p:ext>
    </p:extLst>
  </p:cSld>
  <p:clrMapOvr>
    <a:masterClrMapping/>
  </p:clrMapOvr>
</p:sldLayout>
</file>

<file path=ppt/slideLayouts/slideLayout8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 bwMode="auto">
          <a:xfrm>
            <a:off x="0" y="0"/>
            <a:ext cx="13004800" cy="9753600"/>
          </a:xfrm>
          <a:prstGeom prst="rect">
            <a:avLst/>
          </a:prstGeom>
          <a:solidFill>
            <a:schemeClr val="bg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9598" tIns="64801" rIns="129598" bIns="64801" numCol="1" rtlCol="0" anchor="t" anchorCtr="0" compatLnSpc="1">
            <a:prstTxWarp prst="textNoShape">
              <a:avLst/>
            </a:prstTxWarp>
          </a:bodyPr>
          <a:lstStyle/>
          <a:p>
            <a:pPr defTabSz="911295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 dirty="0">
              <a:solidFill>
                <a:prstClr val="black"/>
              </a:solidFill>
              <a:latin typeface="Arial" charset="0"/>
              <a:ea typeface="ヒラギノ角ゴ Pro W3" charset="-128"/>
            </a:endParaRPr>
          </a:p>
        </p:txBody>
      </p:sp>
      <p:sp>
        <p:nvSpPr>
          <p:cNvPr id="5" name="Text Box 9"/>
          <p:cNvSpPr txBox="1">
            <a:spLocks noChangeArrowheads="1"/>
          </p:cNvSpPr>
          <p:nvPr userDrawn="1"/>
        </p:nvSpPr>
        <p:spPr bwMode="auto">
          <a:xfrm>
            <a:off x="8351972" y="412414"/>
            <a:ext cx="4132638" cy="2851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29598" tIns="64801" rIns="129598" bIns="64801">
            <a:prstTxWarp prst="textNoShape">
              <a:avLst/>
            </a:prstTxWarp>
            <a:spAutoFit/>
          </a:bodyPr>
          <a:lstStyle/>
          <a:p>
            <a:pPr algn="r" defTabSz="911295" eaLnBrk="0" fontAlgn="base">
              <a:spcBef>
                <a:spcPts val="327"/>
              </a:spcBef>
              <a:spcAft>
                <a:spcPct val="0"/>
              </a:spcAft>
              <a:defRPr/>
            </a:pPr>
            <a:r>
              <a:rPr lang="en-US" sz="1000" b="1" kern="1200" dirty="0">
                <a:solidFill>
                  <a:prstClr val="black"/>
                </a:solidFill>
                <a:latin typeface="Arial" charset="0"/>
                <a:ea typeface="ヒラギノ角ゴ Pro W3" charset="-128"/>
              </a:rPr>
              <a:t>PRESENTATION TITLE IN HEADER / MONTH XX, 2012</a:t>
            </a:r>
            <a:endParaRPr lang="en-US" sz="1000" kern="1200" dirty="0">
              <a:solidFill>
                <a:prstClr val="black"/>
              </a:solidFill>
              <a:latin typeface="Arial" charset="0"/>
              <a:ea typeface="ヒラギノ角ゴ Pro W3" charset="-128"/>
            </a:endParaRPr>
          </a:p>
        </p:txBody>
      </p:sp>
      <p:sp>
        <p:nvSpPr>
          <p:cNvPr id="6" name="Text Box 9"/>
          <p:cNvSpPr txBox="1">
            <a:spLocks noChangeArrowheads="1"/>
          </p:cNvSpPr>
          <p:nvPr userDrawn="1"/>
        </p:nvSpPr>
        <p:spPr bwMode="auto">
          <a:xfrm>
            <a:off x="520199" y="397964"/>
            <a:ext cx="4623929" cy="2851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29598" tIns="64801" rIns="129598" bIns="64801">
            <a:prstTxWarp prst="textNoShape">
              <a:avLst/>
            </a:prstTxWarp>
            <a:spAutoFit/>
          </a:bodyPr>
          <a:lstStyle/>
          <a:p>
            <a:pPr defTabSz="911295" eaLnBrk="0" fontAlgn="base">
              <a:spcBef>
                <a:spcPts val="327"/>
              </a:spcBef>
              <a:spcAft>
                <a:spcPct val="0"/>
              </a:spcAft>
              <a:defRPr/>
            </a:pPr>
            <a:r>
              <a:rPr lang="en-US" sz="1000" b="1" kern="1200" dirty="0">
                <a:solidFill>
                  <a:prstClr val="black"/>
                </a:solidFill>
                <a:latin typeface="Arial" charset="0"/>
                <a:ea typeface="ヒラギノ角ゴ Pro W3" charset="-128"/>
              </a:rPr>
              <a:t>COMMUNITY COLLEGE RESEARCH CENTER</a:t>
            </a:r>
            <a:endParaRPr lang="en-US" sz="1000" kern="1200" dirty="0">
              <a:solidFill>
                <a:prstClr val="black"/>
              </a:solidFill>
              <a:latin typeface="Arial" charset="0"/>
              <a:ea typeface="ヒラギノ角ゴ Pro W3" charset="-128"/>
            </a:endParaRPr>
          </a:p>
        </p:txBody>
      </p:sp>
      <p:sp>
        <p:nvSpPr>
          <p:cNvPr id="7" name="Rectangle 6"/>
          <p:cNvSpPr/>
          <p:nvPr userDrawn="1"/>
        </p:nvSpPr>
        <p:spPr bwMode="auto">
          <a:xfrm>
            <a:off x="650240" y="751389"/>
            <a:ext cx="11704320" cy="245646"/>
          </a:xfrm>
          <a:prstGeom prst="rect">
            <a:avLst/>
          </a:prstGeom>
          <a:solidFill>
            <a:srgbClr val="14131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9598" tIns="64801" rIns="129598" bIns="64801" numCol="1" rtlCol="0" anchor="t" anchorCtr="0" compatLnSpc="1">
            <a:prstTxWarp prst="textNoShape">
              <a:avLst/>
            </a:prstTxWarp>
          </a:bodyPr>
          <a:lstStyle/>
          <a:p>
            <a:pPr defTabSz="911295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>
              <a:solidFill>
                <a:prstClr val="black"/>
              </a:solidFill>
              <a:latin typeface="Arial" charset="0"/>
              <a:ea typeface="ヒラギノ角ゴ Pro W3" charset="-12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392" y="2856990"/>
            <a:ext cx="11704320" cy="6364678"/>
          </a:xfrm>
        </p:spPr>
        <p:txBody>
          <a:bodyPr/>
          <a:lstStyle>
            <a:lvl1pPr>
              <a:buClr>
                <a:schemeClr val="tx1"/>
              </a:buClr>
              <a:defRPr>
                <a:solidFill>
                  <a:srgbClr val="FFFFFF"/>
                </a:solidFill>
              </a:defRPr>
            </a:lvl1pPr>
            <a:lvl2pPr>
              <a:buClr>
                <a:schemeClr val="tx1"/>
              </a:buClr>
              <a:defRPr>
                <a:solidFill>
                  <a:srgbClr val="FFFFFF"/>
                </a:solidFill>
              </a:defRPr>
            </a:lvl2pPr>
            <a:lvl3pPr>
              <a:buClr>
                <a:schemeClr val="tx1"/>
              </a:buClr>
              <a:defRPr>
                <a:solidFill>
                  <a:srgbClr val="FFFFFF"/>
                </a:solidFill>
              </a:defRPr>
            </a:lvl3pPr>
            <a:lvl4pPr>
              <a:buClr>
                <a:schemeClr val="tx1"/>
              </a:buClr>
              <a:defRPr>
                <a:solidFill>
                  <a:srgbClr val="FFFFFF"/>
                </a:solidFill>
              </a:defRPr>
            </a:lvl4pPr>
            <a:lvl5pPr>
              <a:buClr>
                <a:schemeClr val="tx1"/>
              </a:buCl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392" y="1083733"/>
            <a:ext cx="11704320" cy="1625600"/>
          </a:xfrm>
        </p:spPr>
        <p:txBody>
          <a:bodyPr anchor="ctr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907042174"/>
      </p:ext>
    </p:extLst>
  </p:cSld>
  <p:clrMapOvr>
    <a:masterClrMapping/>
  </p:clrMapOvr>
</p:sldLayout>
</file>

<file path=ppt/slideLayouts/slideLayout8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 bwMode="auto">
          <a:xfrm>
            <a:off x="0" y="0"/>
            <a:ext cx="13004800" cy="9753600"/>
          </a:xfrm>
          <a:prstGeom prst="rect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9598" tIns="64801" rIns="129598" bIns="64801" numCol="1" rtlCol="0" anchor="t" anchorCtr="0" compatLnSpc="1">
            <a:prstTxWarp prst="textNoShape">
              <a:avLst/>
            </a:prstTxWarp>
          </a:bodyPr>
          <a:lstStyle/>
          <a:p>
            <a:pPr defTabSz="911295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 dirty="0">
              <a:solidFill>
                <a:prstClr val="black"/>
              </a:solidFill>
              <a:latin typeface="Arial" charset="0"/>
              <a:ea typeface="ヒラギノ角ゴ Pro W3" charset="-128"/>
            </a:endParaRPr>
          </a:p>
        </p:txBody>
      </p:sp>
      <p:sp>
        <p:nvSpPr>
          <p:cNvPr id="5" name="Text Box 9"/>
          <p:cNvSpPr txBox="1">
            <a:spLocks noChangeArrowheads="1"/>
          </p:cNvSpPr>
          <p:nvPr userDrawn="1"/>
        </p:nvSpPr>
        <p:spPr bwMode="auto">
          <a:xfrm>
            <a:off x="8351972" y="412414"/>
            <a:ext cx="4132638" cy="2851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29598" tIns="64801" rIns="129598" bIns="64801">
            <a:prstTxWarp prst="textNoShape">
              <a:avLst/>
            </a:prstTxWarp>
            <a:spAutoFit/>
          </a:bodyPr>
          <a:lstStyle/>
          <a:p>
            <a:pPr algn="r" defTabSz="911295" eaLnBrk="0" fontAlgn="base">
              <a:spcBef>
                <a:spcPts val="327"/>
              </a:spcBef>
              <a:spcAft>
                <a:spcPct val="0"/>
              </a:spcAft>
              <a:defRPr/>
            </a:pPr>
            <a:r>
              <a:rPr lang="en-US" sz="1000" b="1" kern="1200" dirty="0">
                <a:solidFill>
                  <a:srgbClr val="FFFFFF"/>
                </a:solidFill>
                <a:latin typeface="Arial" charset="0"/>
                <a:ea typeface="ヒラギノ角ゴ Pro W3" charset="-128"/>
              </a:rPr>
              <a:t>PRESENTATION TITLE IN HEADER / JUNE 8, 2012</a:t>
            </a:r>
            <a:endParaRPr lang="en-US" sz="1000" kern="1200" dirty="0">
              <a:solidFill>
                <a:srgbClr val="FFFFFF"/>
              </a:solidFill>
              <a:latin typeface="Arial" charset="0"/>
              <a:ea typeface="ヒラギノ角ゴ Pro W3" charset="-128"/>
            </a:endParaRPr>
          </a:p>
        </p:txBody>
      </p:sp>
      <p:sp>
        <p:nvSpPr>
          <p:cNvPr id="6" name="Text Box 9"/>
          <p:cNvSpPr txBox="1">
            <a:spLocks noChangeArrowheads="1"/>
          </p:cNvSpPr>
          <p:nvPr userDrawn="1"/>
        </p:nvSpPr>
        <p:spPr bwMode="auto">
          <a:xfrm>
            <a:off x="520199" y="397964"/>
            <a:ext cx="4623929" cy="2851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29598" tIns="64801" rIns="129598" bIns="64801">
            <a:prstTxWarp prst="textNoShape">
              <a:avLst/>
            </a:prstTxWarp>
            <a:spAutoFit/>
          </a:bodyPr>
          <a:lstStyle/>
          <a:p>
            <a:pPr defTabSz="911295" eaLnBrk="0" fontAlgn="base">
              <a:spcBef>
                <a:spcPts val="327"/>
              </a:spcBef>
              <a:spcAft>
                <a:spcPct val="0"/>
              </a:spcAft>
              <a:defRPr/>
            </a:pPr>
            <a:r>
              <a:rPr lang="en-US" sz="1000" b="1" kern="1200" dirty="0">
                <a:solidFill>
                  <a:srgbClr val="FFFFFF"/>
                </a:solidFill>
                <a:latin typeface="Arial" charset="0"/>
                <a:ea typeface="ヒラギノ角ゴ Pro W3" charset="-128"/>
              </a:rPr>
              <a:t>COMMUNITY COLLEGE RESEARCH CENTER</a:t>
            </a:r>
            <a:endParaRPr lang="en-US" sz="1000" kern="1200" dirty="0">
              <a:solidFill>
                <a:srgbClr val="FFFFFF"/>
              </a:solidFill>
              <a:latin typeface="Arial" charset="0"/>
              <a:ea typeface="ヒラギノ角ゴ Pro W3" charset="-128"/>
            </a:endParaRPr>
          </a:p>
        </p:txBody>
      </p:sp>
      <p:sp>
        <p:nvSpPr>
          <p:cNvPr id="7" name="Rectangle 6"/>
          <p:cNvSpPr/>
          <p:nvPr userDrawn="1"/>
        </p:nvSpPr>
        <p:spPr bwMode="auto">
          <a:xfrm>
            <a:off x="650240" y="751389"/>
            <a:ext cx="11704320" cy="245646"/>
          </a:xfrm>
          <a:prstGeom prst="rect">
            <a:avLst/>
          </a:prstGeom>
          <a:solidFill>
            <a:srgbClr val="0065A4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9598" tIns="64801" rIns="129598" bIns="64801" numCol="1" rtlCol="0" anchor="t" anchorCtr="0" compatLnSpc="1">
            <a:prstTxWarp prst="textNoShape">
              <a:avLst/>
            </a:prstTxWarp>
          </a:bodyPr>
          <a:lstStyle/>
          <a:p>
            <a:pPr defTabSz="911295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>
              <a:solidFill>
                <a:prstClr val="black"/>
              </a:solidFill>
              <a:latin typeface="Arial" charset="0"/>
              <a:ea typeface="ヒラギノ角ゴ Pro W3" charset="-12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392" y="2856990"/>
            <a:ext cx="11704320" cy="6364678"/>
          </a:xfrm>
        </p:spPr>
        <p:txBody>
          <a:bodyPr/>
          <a:lstStyle>
            <a:lvl1pPr>
              <a:buClr>
                <a:schemeClr val="accent4"/>
              </a:buClr>
              <a:defRPr>
                <a:solidFill>
                  <a:srgbClr val="FFFFFF"/>
                </a:solidFill>
              </a:defRPr>
            </a:lvl1pPr>
            <a:lvl2pPr>
              <a:buClr>
                <a:schemeClr val="accent4"/>
              </a:buClr>
              <a:defRPr>
                <a:solidFill>
                  <a:srgbClr val="FFFFFF"/>
                </a:solidFill>
              </a:defRPr>
            </a:lvl2pPr>
            <a:lvl3pPr>
              <a:buClr>
                <a:schemeClr val="accent4"/>
              </a:buClr>
              <a:defRPr>
                <a:solidFill>
                  <a:srgbClr val="FFFFFF"/>
                </a:solidFill>
              </a:defRPr>
            </a:lvl3pPr>
            <a:lvl4pPr>
              <a:buClr>
                <a:schemeClr val="accent4"/>
              </a:buClr>
              <a:defRPr>
                <a:solidFill>
                  <a:srgbClr val="FFFFFF"/>
                </a:solidFill>
              </a:defRPr>
            </a:lvl4pPr>
            <a:lvl5pPr>
              <a:buClr>
                <a:schemeClr val="accent4"/>
              </a:buCl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392" y="1083733"/>
            <a:ext cx="11704320" cy="1625600"/>
          </a:xfrm>
        </p:spPr>
        <p:txBody>
          <a:bodyPr anchor="ctr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258229322"/>
      </p:ext>
    </p:extLst>
  </p:cSld>
  <p:clrMapOvr>
    <a:masterClrMapping/>
  </p:clrMapOvr>
</p:sldLayout>
</file>

<file path=ppt/slideLayouts/slideLayout8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478" y="1083733"/>
            <a:ext cx="11704321" cy="1625600"/>
          </a:xfrm>
        </p:spPr>
        <p:txBody>
          <a:bodyPr anchor="ctr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476395" y="2847591"/>
            <a:ext cx="5659496" cy="6431959"/>
          </a:xfrm>
          <a:ln>
            <a:noFill/>
          </a:ln>
        </p:spPr>
        <p:txBody>
          <a:bodyPr/>
          <a:lstStyle>
            <a:lvl1pPr>
              <a:spcBef>
                <a:spcPts val="614"/>
              </a:spcBef>
              <a:buClr>
                <a:schemeClr val="bg2"/>
              </a:buClr>
              <a:defRPr/>
            </a:lvl1pPr>
            <a:lvl2pPr>
              <a:spcBef>
                <a:spcPts val="614"/>
              </a:spcBef>
              <a:buClr>
                <a:schemeClr val="bg2"/>
              </a:buClr>
              <a:defRPr/>
            </a:lvl2pPr>
            <a:lvl3pPr>
              <a:spcBef>
                <a:spcPts val="614"/>
              </a:spcBef>
              <a:buClr>
                <a:schemeClr val="bg2"/>
              </a:buClr>
              <a:defRPr/>
            </a:lvl3pPr>
            <a:lvl4pPr>
              <a:spcBef>
                <a:spcPts val="614"/>
              </a:spcBef>
              <a:buClr>
                <a:schemeClr val="bg2"/>
              </a:buClr>
              <a:defRPr/>
            </a:lvl4pPr>
            <a:lvl5pPr>
              <a:spcBef>
                <a:spcPts val="614"/>
              </a:spcBef>
              <a:buClr>
                <a:schemeClr val="bg2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6521219" y="2847591"/>
            <a:ext cx="5659496" cy="6431959"/>
          </a:xfrm>
          <a:ln>
            <a:noFill/>
          </a:ln>
        </p:spPr>
        <p:txBody>
          <a:bodyPr/>
          <a:lstStyle>
            <a:lvl1pPr>
              <a:spcBef>
                <a:spcPts val="614"/>
              </a:spcBef>
              <a:buClr>
                <a:schemeClr val="bg2"/>
              </a:buClr>
              <a:defRPr/>
            </a:lvl1pPr>
            <a:lvl2pPr>
              <a:spcBef>
                <a:spcPts val="614"/>
              </a:spcBef>
              <a:buClr>
                <a:schemeClr val="bg2"/>
              </a:buClr>
              <a:defRPr/>
            </a:lvl2pPr>
            <a:lvl3pPr>
              <a:spcBef>
                <a:spcPts val="614"/>
              </a:spcBef>
              <a:buClr>
                <a:schemeClr val="bg2"/>
              </a:buClr>
              <a:defRPr/>
            </a:lvl3pPr>
            <a:lvl4pPr>
              <a:spcBef>
                <a:spcPts val="614"/>
              </a:spcBef>
              <a:buClr>
                <a:schemeClr val="bg2"/>
              </a:buClr>
              <a:defRPr/>
            </a:lvl4pPr>
            <a:lvl5pPr>
              <a:spcBef>
                <a:spcPts val="614"/>
              </a:spcBef>
              <a:buClr>
                <a:schemeClr val="bg2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724267807"/>
      </p:ext>
    </p:extLst>
  </p:cSld>
  <p:clrMapOvr>
    <a:masterClrMapping/>
  </p:clrMapOvr>
</p:sldLayout>
</file>

<file path=ppt/slideLayouts/slideLayout8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 bwMode="auto">
          <a:xfrm>
            <a:off x="476398" y="3384410"/>
            <a:ext cx="5660250" cy="5449374"/>
          </a:xfrm>
          <a:prstGeom prst="rect">
            <a:avLst/>
          </a:prstGeom>
          <a:noFill/>
          <a:ln w="3175" cap="flat" cmpd="sng" algn="ctr">
            <a:solidFill>
              <a:srgbClr val="14131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129598" tIns="64801" rIns="129598" bIns="64801">
            <a:prstTxWarp prst="textNoShape">
              <a:avLst/>
            </a:prstTxWarp>
          </a:bodyPr>
          <a:lstStyle/>
          <a:p>
            <a:pPr defTabSz="911295" eaLnBrk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3400" kern="1200">
              <a:solidFill>
                <a:prstClr val="black"/>
              </a:solidFill>
              <a:latin typeface="Arial" charset="0"/>
              <a:ea typeface="ヒラギノ角ゴ Pro W3" charset="-128"/>
            </a:endParaRPr>
          </a:p>
        </p:txBody>
      </p:sp>
      <p:sp>
        <p:nvSpPr>
          <p:cNvPr id="10" name="Rectangle 9"/>
          <p:cNvSpPr/>
          <p:nvPr userDrawn="1"/>
        </p:nvSpPr>
        <p:spPr bwMode="auto">
          <a:xfrm>
            <a:off x="6520467" y="3006458"/>
            <a:ext cx="5660248" cy="5827325"/>
          </a:xfrm>
          <a:prstGeom prst="rect">
            <a:avLst/>
          </a:prstGeom>
          <a:noFill/>
          <a:ln w="3175" cap="flat" cmpd="sng" algn="ctr">
            <a:solidFill>
              <a:srgbClr val="14131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129598" tIns="64801" rIns="129598" bIns="64801">
            <a:prstTxWarp prst="textNoShape">
              <a:avLst/>
            </a:prstTxWarp>
          </a:bodyPr>
          <a:lstStyle/>
          <a:p>
            <a:pPr defTabSz="911295" eaLnBrk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3400" kern="1200">
              <a:solidFill>
                <a:prstClr val="black"/>
              </a:solidFill>
              <a:latin typeface="Arial" charset="0"/>
              <a:ea typeface="ヒラギノ角ゴ Pro W3" charset="-128"/>
            </a:endParaRP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6521219" y="3435133"/>
            <a:ext cx="5659496" cy="5396841"/>
          </a:xfrm>
          <a:ln>
            <a:noFill/>
          </a:ln>
        </p:spPr>
        <p:txBody>
          <a:bodyPr/>
          <a:lstStyle>
            <a:lvl1pPr>
              <a:buClr>
                <a:schemeClr val="bg2"/>
              </a:buClr>
              <a:defRPr/>
            </a:lvl1pPr>
            <a:lvl2pPr>
              <a:buClr>
                <a:schemeClr val="bg2"/>
              </a:buClr>
              <a:defRPr/>
            </a:lvl2pPr>
            <a:lvl3pPr>
              <a:buClr>
                <a:schemeClr val="bg2"/>
              </a:buClr>
              <a:defRPr/>
            </a:lvl3pPr>
            <a:lvl4pPr>
              <a:buClr>
                <a:schemeClr val="bg2"/>
              </a:buClr>
              <a:defRPr/>
            </a:lvl4pPr>
            <a:lvl5pPr>
              <a:buClr>
                <a:schemeClr val="bg2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477" y="1083733"/>
            <a:ext cx="11718771" cy="1625600"/>
          </a:xfrm>
        </p:spPr>
        <p:txBody>
          <a:bodyPr anchor="ctr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476395" y="3435133"/>
            <a:ext cx="5659496" cy="5411291"/>
          </a:xfrm>
          <a:ln>
            <a:noFill/>
          </a:ln>
        </p:spPr>
        <p:txBody>
          <a:bodyPr/>
          <a:lstStyle>
            <a:lvl1pPr>
              <a:buClr>
                <a:schemeClr val="bg2"/>
              </a:buClr>
              <a:defRPr/>
            </a:lvl1pPr>
            <a:lvl2pPr>
              <a:buClr>
                <a:schemeClr val="bg2"/>
              </a:buClr>
              <a:defRPr/>
            </a:lvl2pPr>
            <a:lvl3pPr>
              <a:buClr>
                <a:schemeClr val="bg2"/>
              </a:buClr>
              <a:defRPr/>
            </a:lvl3pPr>
            <a:lvl4pPr>
              <a:buClr>
                <a:schemeClr val="bg2"/>
              </a:buClr>
              <a:defRPr/>
            </a:lvl4pPr>
            <a:lvl5pPr>
              <a:buClr>
                <a:schemeClr val="bg2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476395" y="3006459"/>
            <a:ext cx="5659496" cy="435750"/>
          </a:xfrm>
          <a:solidFill>
            <a:srgbClr val="0065A4"/>
          </a:solidFill>
          <a:ln>
            <a:noFill/>
          </a:ln>
        </p:spPr>
        <p:txBody>
          <a:bodyPr anchor="ctr"/>
          <a:lstStyle>
            <a:lvl1pPr marL="402794" indent="-157506" algn="l">
              <a:buFontTx/>
              <a:buNone/>
              <a:defRPr sz="17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2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6521219" y="3006459"/>
            <a:ext cx="5659496" cy="435750"/>
          </a:xfrm>
          <a:solidFill>
            <a:srgbClr val="0065A4"/>
          </a:solidFill>
          <a:ln>
            <a:noFill/>
          </a:ln>
        </p:spPr>
        <p:txBody>
          <a:bodyPr anchor="ctr"/>
          <a:lstStyle>
            <a:lvl1pPr marL="490520" indent="-333017" algn="l">
              <a:buFontTx/>
              <a:buNone/>
              <a:defRPr sz="17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12119868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7717" y="1067930"/>
            <a:ext cx="11704321" cy="1635082"/>
          </a:xfrm>
        </p:spPr>
        <p:txBody>
          <a:bodyPr anchor="ctr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476395" y="2831040"/>
            <a:ext cx="5659496" cy="6012159"/>
          </a:xfrm>
          <a:ln>
            <a:noFill/>
          </a:ln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Chart Placeholder 6"/>
          <p:cNvSpPr>
            <a:spLocks noGrp="1"/>
          </p:cNvSpPr>
          <p:nvPr>
            <p:ph type="chart" sz="quarter" idx="12"/>
          </p:nvPr>
        </p:nvSpPr>
        <p:spPr>
          <a:xfrm>
            <a:off x="6497889" y="2818167"/>
            <a:ext cx="5682826" cy="6024201"/>
          </a:xfrm>
        </p:spPr>
        <p:txBody>
          <a:bodyPr/>
          <a:lstStyle/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1086980641"/>
      </p:ext>
    </p:extLst>
  </p:cSld>
  <p:clrMapOvr>
    <a:masterClrMapping/>
  </p:clrMapOvr>
</p:sldLayout>
</file>

<file path=ppt/slideLayouts/slideLayout8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399" y="1083734"/>
            <a:ext cx="11697095" cy="1635082"/>
          </a:xfrm>
        </p:spPr>
        <p:txBody>
          <a:bodyPr anchor="ctr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Box 2"/>
          <p:cNvSpPr txBox="1"/>
          <p:nvPr userDrawn="1"/>
        </p:nvSpPr>
        <p:spPr>
          <a:xfrm>
            <a:off x="895968" y="4421635"/>
            <a:ext cx="262583" cy="654480"/>
          </a:xfrm>
          <a:prstGeom prst="rect">
            <a:avLst/>
          </a:prstGeom>
          <a:noFill/>
        </p:spPr>
        <p:txBody>
          <a:bodyPr wrap="none" lIns="129598" tIns="64801" rIns="129598" bIns="64801" rtlCol="0">
            <a:spAutoFit/>
          </a:bodyPr>
          <a:lstStyle/>
          <a:p>
            <a:pPr defTabSz="911295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 dirty="0">
              <a:solidFill>
                <a:prstClr val="black"/>
              </a:solidFill>
              <a:latin typeface="Arial" charset="0"/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471780361"/>
      </p:ext>
    </p:extLst>
  </p:cSld>
  <p:clrMapOvr>
    <a:masterClrMapping/>
  </p:clrMapOvr>
</p:sldLayout>
</file>

<file path=ppt/slideLayouts/slideLayout8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478" y="1067930"/>
            <a:ext cx="11704321" cy="1635082"/>
          </a:xfrm>
        </p:spPr>
        <p:txBody>
          <a:bodyPr anchor="ctr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476395" y="2830292"/>
            <a:ext cx="5659496" cy="6012159"/>
          </a:xfrm>
          <a:ln>
            <a:noFill/>
          </a:ln>
        </p:spPr>
        <p:txBody>
          <a:bodyPr/>
          <a:lstStyle>
            <a:lvl1pPr>
              <a:buClr>
                <a:schemeClr val="bg2"/>
              </a:buClr>
              <a:defRPr/>
            </a:lvl1pPr>
            <a:lvl2pPr>
              <a:buClr>
                <a:schemeClr val="bg2"/>
              </a:buClr>
              <a:defRPr/>
            </a:lvl2pPr>
            <a:lvl3pPr>
              <a:buClr>
                <a:schemeClr val="bg2"/>
              </a:buClr>
              <a:defRPr/>
            </a:lvl3pPr>
            <a:lvl4pPr>
              <a:buClr>
                <a:schemeClr val="bg2"/>
              </a:buClr>
              <a:defRPr/>
            </a:lvl4pPr>
            <a:lvl5pPr>
              <a:buClr>
                <a:schemeClr val="bg2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Chart Placeholder 6"/>
          <p:cNvSpPr>
            <a:spLocks noGrp="1"/>
          </p:cNvSpPr>
          <p:nvPr>
            <p:ph type="chart" sz="quarter" idx="12"/>
          </p:nvPr>
        </p:nvSpPr>
        <p:spPr>
          <a:xfrm>
            <a:off x="6497889" y="2818167"/>
            <a:ext cx="5682826" cy="6024201"/>
          </a:xfrm>
        </p:spPr>
        <p:txBody>
          <a:bodyPr/>
          <a:lstStyle/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3323305564"/>
      </p:ext>
    </p:extLst>
  </p:cSld>
  <p:clrMapOvr>
    <a:masterClrMapping/>
  </p:clrMapOvr>
</p:sldLayout>
</file>

<file path=ppt/slideLayouts/slideLayout8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7" name="Chart Placeholder 6"/>
          <p:cNvSpPr>
            <a:spLocks noGrp="1"/>
          </p:cNvSpPr>
          <p:nvPr>
            <p:ph type="chart" sz="quarter" idx="12"/>
          </p:nvPr>
        </p:nvSpPr>
        <p:spPr>
          <a:xfrm>
            <a:off x="6497889" y="3130868"/>
            <a:ext cx="5682826" cy="5839367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6" name="Chart Placeholder 6"/>
          <p:cNvSpPr>
            <a:spLocks noGrp="1"/>
          </p:cNvSpPr>
          <p:nvPr>
            <p:ph type="chart" sz="quarter" idx="13"/>
          </p:nvPr>
        </p:nvSpPr>
        <p:spPr>
          <a:xfrm>
            <a:off x="476395" y="3130868"/>
            <a:ext cx="5682826" cy="5839367"/>
          </a:xfrm>
        </p:spPr>
        <p:txBody>
          <a:bodyPr/>
          <a:lstStyle/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1911829770"/>
      </p:ext>
    </p:extLst>
  </p:cSld>
  <p:clrMapOvr>
    <a:masterClrMapping/>
  </p:clrMapOvr>
</p:sldLayout>
</file>

<file path=ppt/slideLayouts/slideLayout82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290" y="6267676"/>
            <a:ext cx="11054080" cy="1937173"/>
          </a:xfrm>
        </p:spPr>
        <p:txBody>
          <a:bodyPr anchor="t"/>
          <a:lstStyle>
            <a:lvl1pPr algn="l">
              <a:defRPr sz="57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290" y="4134075"/>
            <a:ext cx="11054080" cy="2133599"/>
          </a:xfrm>
        </p:spPr>
        <p:txBody>
          <a:bodyPr anchor="b"/>
          <a:lstStyle>
            <a:lvl1pPr marL="0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1pPr>
            <a:lvl2pPr marL="648008" indent="0">
              <a:buNone/>
              <a:defRPr sz="2600">
                <a:solidFill>
                  <a:schemeClr val="tx1">
                    <a:tint val="75000"/>
                  </a:schemeClr>
                </a:solidFill>
              </a:defRPr>
            </a:lvl2pPr>
            <a:lvl3pPr marL="1296057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3pPr>
            <a:lvl4pPr marL="1944096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4pPr>
            <a:lvl5pPr marL="259211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5pPr>
            <a:lvl6pPr marL="324016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6pPr>
            <a:lvl7pPr marL="3888185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7pPr>
            <a:lvl8pPr marL="4536212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8pPr>
            <a:lvl9pPr marL="5184226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0247" y="9040227"/>
            <a:ext cx="3034453" cy="519289"/>
          </a:xfrm>
          <a:prstGeom prst="rect">
            <a:avLst/>
          </a:prstGeom>
        </p:spPr>
        <p:txBody>
          <a:bodyPr lIns="129598" tIns="64801" rIns="129598" bIns="64801"/>
          <a:lstStyle/>
          <a:p>
            <a:pPr defTabSz="911295" eaLnBrk="0" fontAlgn="base">
              <a:spcBef>
                <a:spcPct val="0"/>
              </a:spcBef>
              <a:spcAft>
                <a:spcPct val="0"/>
              </a:spcAft>
            </a:pPr>
            <a:fld id="{232DCDD3-33EC-4F55-812B-EC6CAD0CD280}" type="datetimeFigureOut">
              <a:rPr lang="en-US" sz="3400" kern="1200" smtClean="0">
                <a:solidFill>
                  <a:prstClr val="black"/>
                </a:solidFill>
                <a:latin typeface="Arial" charset="0"/>
                <a:ea typeface="ヒラギノ角ゴ Pro W3" charset="-128"/>
              </a:rPr>
              <a:pPr defTabSz="911295" eaLnBrk="0" fontAlgn="base">
                <a:spcBef>
                  <a:spcPct val="0"/>
                </a:spcBef>
                <a:spcAft>
                  <a:spcPct val="0"/>
                </a:spcAft>
              </a:pPr>
              <a:t>3/19/18</a:t>
            </a:fld>
            <a:endParaRPr lang="en-US" sz="3400" kern="1200">
              <a:solidFill>
                <a:prstClr val="black"/>
              </a:solidFill>
              <a:latin typeface="Arial" charset="0"/>
              <a:ea typeface="ヒラギノ角ゴ Pro W3" charset="-128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443315" y="9040227"/>
            <a:ext cx="4118187" cy="519289"/>
          </a:xfrm>
          <a:prstGeom prst="rect">
            <a:avLst/>
          </a:prstGeom>
        </p:spPr>
        <p:txBody>
          <a:bodyPr lIns="129598" tIns="64801" rIns="129598" bIns="64801"/>
          <a:lstStyle/>
          <a:p>
            <a:pPr defTabSz="911295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>
              <a:solidFill>
                <a:prstClr val="black"/>
              </a:solidFill>
              <a:latin typeface="Arial" charset="0"/>
              <a:ea typeface="ヒラギノ角ゴ Pro W3" charset="-128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320114" y="9040227"/>
            <a:ext cx="3034453" cy="519289"/>
          </a:xfrm>
          <a:prstGeom prst="rect">
            <a:avLst/>
          </a:prstGeom>
        </p:spPr>
        <p:txBody>
          <a:bodyPr lIns="129598" tIns="64801" rIns="129598" bIns="64801"/>
          <a:lstStyle/>
          <a:p>
            <a:pPr defTabSz="911295" eaLnBrk="0" fontAlgn="base">
              <a:spcBef>
                <a:spcPct val="0"/>
              </a:spcBef>
              <a:spcAft>
                <a:spcPct val="0"/>
              </a:spcAft>
            </a:pPr>
            <a:fld id="{63C08A96-9A02-46E6-B068-E0FDCC2A9A1E}" type="slidenum">
              <a:rPr lang="en-US" sz="3400" kern="1200" smtClean="0">
                <a:solidFill>
                  <a:prstClr val="black"/>
                </a:solidFill>
                <a:latin typeface="Arial" charset="0"/>
                <a:ea typeface="ヒラギノ角ゴ Pro W3" charset="-128"/>
              </a:rPr>
              <a:pPr defTabSz="911295" eaLnBrk="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sz="3400" kern="1200">
              <a:solidFill>
                <a:prstClr val="black"/>
              </a:solidFill>
              <a:latin typeface="Arial" charset="0"/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503217330"/>
      </p:ext>
    </p:extLst>
  </p:cSld>
  <p:clrMapOvr>
    <a:masterClrMapping/>
  </p:clrMapOvr>
</p:sldLayout>
</file>

<file path=ppt/slideLayouts/slideLayout8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 bwMode="auto">
          <a:xfrm>
            <a:off x="0" y="0"/>
            <a:ext cx="13004800" cy="9753600"/>
          </a:xfrm>
          <a:prstGeom prst="rect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9958" tIns="64980" rIns="129958" bIns="64980" numCol="1" rtlCol="0" anchor="t" anchorCtr="0" compatLnSpc="1">
            <a:prstTxWarp prst="textNoShape">
              <a:avLst/>
            </a:prstTxWarp>
          </a:bodyPr>
          <a:lstStyle/>
          <a:p>
            <a:pPr defTabSz="913791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 baseline="-25000" dirty="0">
              <a:solidFill>
                <a:prstClr val="black"/>
              </a:solidFill>
              <a:latin typeface="Arial" charset="0"/>
              <a:ea typeface="ヒラギノ角ゴ Pro W3" charset="-12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392" y="5640851"/>
            <a:ext cx="11704320" cy="3067419"/>
          </a:xfrm>
        </p:spPr>
        <p:txBody>
          <a:bodyPr/>
          <a:lstStyle>
            <a:lvl1pPr marL="0" indent="0">
              <a:spcAft>
                <a:spcPts val="0"/>
              </a:spcAft>
              <a:buFontTx/>
              <a:buNone/>
              <a:tabLst>
                <a:tab pos="1299592" algn="l"/>
              </a:tabLst>
              <a:defRPr sz="2800" b="1">
                <a:solidFill>
                  <a:srgbClr val="FFFFFF"/>
                </a:solidFill>
              </a:defRPr>
            </a:lvl1pPr>
            <a:lvl2pPr marL="0" indent="0">
              <a:spcAft>
                <a:spcPts val="0"/>
              </a:spcAft>
              <a:buFontTx/>
              <a:buNone/>
              <a:tabLst>
                <a:tab pos="974698" algn="l"/>
              </a:tabLst>
              <a:defRPr sz="1400" b="1">
                <a:solidFill>
                  <a:srgbClr val="FFFFFF"/>
                </a:solidFill>
              </a:defRPr>
            </a:lvl2pPr>
            <a:lvl3pPr marL="1299592" indent="-1299592">
              <a:spcAft>
                <a:spcPts val="0"/>
              </a:spcAft>
              <a:buFontTx/>
              <a:buNone/>
              <a:tabLst/>
              <a:defRPr sz="1400" b="0">
                <a:solidFill>
                  <a:srgbClr val="FFFFFF"/>
                </a:solidFill>
              </a:defRPr>
            </a:lvl3pPr>
            <a:lvl4pPr marL="1299592" indent="-1299592">
              <a:spcAft>
                <a:spcPts val="0"/>
              </a:spcAft>
              <a:buFontTx/>
              <a:buNone/>
              <a:tabLst/>
              <a:defRPr sz="1400">
                <a:solidFill>
                  <a:srgbClr val="FFFFFF"/>
                </a:solidFill>
              </a:defRPr>
            </a:lvl4pPr>
            <a:lvl5pPr marL="1299592" indent="-1299592">
              <a:spcAft>
                <a:spcPts val="0"/>
              </a:spcAft>
              <a:buFontTx/>
              <a:buNone/>
              <a:tabLst/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392" y="2061355"/>
            <a:ext cx="11704320" cy="3564278"/>
          </a:xfrm>
        </p:spPr>
        <p:txBody>
          <a:bodyPr anchor="t"/>
          <a:lstStyle>
            <a:lvl1pPr>
              <a:defRPr sz="71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Subtitle 8"/>
          <p:cNvSpPr txBox="1">
            <a:spLocks/>
          </p:cNvSpPr>
          <p:nvPr userDrawn="1"/>
        </p:nvSpPr>
        <p:spPr bwMode="auto">
          <a:xfrm>
            <a:off x="10747022" y="1045969"/>
            <a:ext cx="1596700" cy="2256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29958" tIns="64980" rIns="129958" bIns="64980" numCol="1" anchor="t" anchorCtr="0" compatLnSpc="1">
            <a:prstTxWarp prst="textNoShape">
              <a:avLst/>
            </a:prstTxWarp>
          </a:bodyPr>
          <a:lstStyle/>
          <a:p>
            <a:pPr algn="r" defTabSz="913791" eaLnBrk="0" fontAlgn="base">
              <a:spcBef>
                <a:spcPct val="20000"/>
              </a:spcBef>
              <a:spcAft>
                <a:spcPts val="853"/>
              </a:spcAft>
              <a:buClr>
                <a:srgbClr val="A3B222"/>
              </a:buClr>
              <a:defRPr/>
            </a:pPr>
            <a:r>
              <a:rPr lang="en-US" b="1" dirty="0">
                <a:solidFill>
                  <a:srgbClr val="FFFFFF"/>
                </a:solidFill>
                <a:latin typeface="Arial" charset="0"/>
                <a:ea typeface="ヒラギノ角ゴ Pro W3" charset="-128"/>
              </a:rPr>
              <a:t>February 5, 2016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625" y="372594"/>
            <a:ext cx="5036776" cy="979614"/>
          </a:xfrm>
          <a:prstGeom prst="rect">
            <a:avLst/>
          </a:prstGeom>
        </p:spPr>
      </p:pic>
      <p:sp>
        <p:nvSpPr>
          <p:cNvPr id="12" name="Rectangle 11"/>
          <p:cNvSpPr/>
          <p:nvPr userDrawn="1"/>
        </p:nvSpPr>
        <p:spPr bwMode="auto">
          <a:xfrm>
            <a:off x="650240" y="1589476"/>
            <a:ext cx="11704320" cy="245646"/>
          </a:xfrm>
          <a:prstGeom prst="rect">
            <a:avLst/>
          </a:prstGeom>
          <a:solidFill>
            <a:schemeClr val="bg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9958" tIns="64980" rIns="129958" bIns="64980" numCol="1" rtlCol="0" anchor="t" anchorCtr="0" compatLnSpc="1">
            <a:prstTxWarp prst="textNoShape">
              <a:avLst/>
            </a:prstTxWarp>
          </a:bodyPr>
          <a:lstStyle/>
          <a:p>
            <a:pPr defTabSz="913791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 dirty="0">
              <a:solidFill>
                <a:prstClr val="black"/>
              </a:solidFill>
              <a:latin typeface="Arial" charset="0"/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230044561"/>
      </p:ext>
    </p:extLst>
  </p:cSld>
  <p:clrMapOvr>
    <a:masterClrMapping/>
  </p:clrMapOvr>
</p:sldLayout>
</file>

<file path=ppt/slideLayouts/slideLayout8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 bwMode="auto">
          <a:xfrm>
            <a:off x="0" y="0"/>
            <a:ext cx="13004800" cy="9753600"/>
          </a:xfrm>
          <a:prstGeom prst="rect">
            <a:avLst/>
          </a:prstGeom>
          <a:solidFill>
            <a:srgbClr val="0065A4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9958" tIns="64980" rIns="129958" bIns="64980" numCol="1" rtlCol="0" anchor="t" anchorCtr="0" compatLnSpc="1">
            <a:prstTxWarp prst="textNoShape">
              <a:avLst/>
            </a:prstTxWarp>
          </a:bodyPr>
          <a:lstStyle/>
          <a:p>
            <a:pPr defTabSz="913791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 dirty="0">
              <a:solidFill>
                <a:prstClr val="black"/>
              </a:solidFill>
              <a:latin typeface="Arial" charset="0"/>
              <a:ea typeface="ヒラギノ角ゴ Pro W3" charset="-12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392" y="5640851"/>
            <a:ext cx="11704320" cy="3067419"/>
          </a:xfrm>
        </p:spPr>
        <p:txBody>
          <a:bodyPr/>
          <a:lstStyle>
            <a:lvl1pPr marL="0" indent="0">
              <a:spcAft>
                <a:spcPts val="0"/>
              </a:spcAft>
              <a:buFontTx/>
              <a:buNone/>
              <a:tabLst>
                <a:tab pos="1299592" algn="l"/>
              </a:tabLst>
              <a:defRPr sz="2800" b="1">
                <a:solidFill>
                  <a:srgbClr val="FFFFFF"/>
                </a:solidFill>
              </a:defRPr>
            </a:lvl1pPr>
            <a:lvl2pPr marL="0" indent="0">
              <a:spcAft>
                <a:spcPts val="0"/>
              </a:spcAft>
              <a:buFontTx/>
              <a:buNone/>
              <a:tabLst>
                <a:tab pos="974698" algn="l"/>
              </a:tabLst>
              <a:defRPr sz="1400" b="1">
                <a:solidFill>
                  <a:srgbClr val="FFFFFF"/>
                </a:solidFill>
              </a:defRPr>
            </a:lvl2pPr>
            <a:lvl3pPr marL="1299592" indent="-1299592">
              <a:spcAft>
                <a:spcPts val="0"/>
              </a:spcAft>
              <a:buFontTx/>
              <a:buNone/>
              <a:tabLst/>
              <a:defRPr sz="1400" b="0">
                <a:solidFill>
                  <a:srgbClr val="FFFFFF"/>
                </a:solidFill>
              </a:defRPr>
            </a:lvl3pPr>
            <a:lvl4pPr marL="1299592" indent="-1299592">
              <a:spcAft>
                <a:spcPts val="0"/>
              </a:spcAft>
              <a:buFontTx/>
              <a:buNone/>
              <a:tabLst/>
              <a:defRPr sz="1400">
                <a:solidFill>
                  <a:srgbClr val="FFFFFF"/>
                </a:solidFill>
              </a:defRPr>
            </a:lvl4pPr>
            <a:lvl5pPr marL="1299592" indent="-1299592">
              <a:spcAft>
                <a:spcPts val="0"/>
              </a:spcAft>
              <a:buFontTx/>
              <a:buNone/>
              <a:tabLst/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392" y="2061355"/>
            <a:ext cx="11704320" cy="3564278"/>
          </a:xfrm>
        </p:spPr>
        <p:txBody>
          <a:bodyPr anchor="t"/>
          <a:lstStyle>
            <a:lvl1pPr>
              <a:defRPr sz="71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Subtitle 8"/>
          <p:cNvSpPr txBox="1">
            <a:spLocks/>
          </p:cNvSpPr>
          <p:nvPr userDrawn="1"/>
        </p:nvSpPr>
        <p:spPr bwMode="auto">
          <a:xfrm>
            <a:off x="10747022" y="1045969"/>
            <a:ext cx="1596700" cy="2256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29958" tIns="64980" rIns="129958" bIns="64980" numCol="1" anchor="t" anchorCtr="0" compatLnSpc="1">
            <a:prstTxWarp prst="textNoShape">
              <a:avLst/>
            </a:prstTxWarp>
          </a:bodyPr>
          <a:lstStyle/>
          <a:p>
            <a:pPr algn="r" defTabSz="913791" eaLnBrk="0" fontAlgn="base">
              <a:spcBef>
                <a:spcPct val="20000"/>
              </a:spcBef>
              <a:spcAft>
                <a:spcPts val="853"/>
              </a:spcAft>
              <a:buClr>
                <a:srgbClr val="A3B222"/>
              </a:buClr>
              <a:defRPr/>
            </a:pPr>
            <a:r>
              <a:rPr lang="en-US" b="1" dirty="0">
                <a:latin typeface="Arial" charset="0"/>
                <a:ea typeface="ヒラギノ角ゴ Pro W3" charset="-128"/>
              </a:rPr>
              <a:t>MONTH XX, 2012</a:t>
            </a:r>
          </a:p>
        </p:txBody>
      </p:sp>
      <p:sp>
        <p:nvSpPr>
          <p:cNvPr id="12" name="Rectangle 11"/>
          <p:cNvSpPr/>
          <p:nvPr userDrawn="1"/>
        </p:nvSpPr>
        <p:spPr bwMode="auto">
          <a:xfrm>
            <a:off x="650240" y="1589476"/>
            <a:ext cx="11704320" cy="245646"/>
          </a:xfrm>
          <a:prstGeom prst="rect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9958" tIns="64980" rIns="129958" bIns="64980" numCol="1" rtlCol="0" anchor="t" anchorCtr="0" compatLnSpc="1">
            <a:prstTxWarp prst="textNoShape">
              <a:avLst/>
            </a:prstTxWarp>
          </a:bodyPr>
          <a:lstStyle/>
          <a:p>
            <a:pPr defTabSz="913791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 dirty="0">
              <a:solidFill>
                <a:prstClr val="black"/>
              </a:solidFill>
              <a:latin typeface="Arial" charset="0"/>
              <a:ea typeface="ヒラギノ角ゴ Pro W3" charset="-128"/>
            </a:endParaRPr>
          </a:p>
        </p:txBody>
      </p:sp>
      <p:pic>
        <p:nvPicPr>
          <p:cNvPr id="10" name="Picture 9" descr="CCRC_logo_reverse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17898" y="130048"/>
            <a:ext cx="4473651" cy="1509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661615"/>
      </p:ext>
    </p:extLst>
  </p:cSld>
  <p:clrMapOvr>
    <a:masterClrMapping/>
  </p:clrMapOvr>
</p:sldLayout>
</file>

<file path=ppt/slideLayouts/slideLayout8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 bwMode="auto">
          <a:xfrm>
            <a:off x="0" y="0"/>
            <a:ext cx="13004800" cy="9753600"/>
          </a:xfrm>
          <a:prstGeom prst="rect">
            <a:avLst/>
          </a:prstGeom>
          <a:solidFill>
            <a:srgbClr val="0065A4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9958" tIns="64980" rIns="129958" bIns="64980" numCol="1" rtlCol="0" anchor="t" anchorCtr="0" compatLnSpc="1">
            <a:prstTxWarp prst="textNoShape">
              <a:avLst/>
            </a:prstTxWarp>
          </a:bodyPr>
          <a:lstStyle/>
          <a:p>
            <a:pPr defTabSz="913791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 dirty="0">
              <a:solidFill>
                <a:prstClr val="black"/>
              </a:solidFill>
              <a:latin typeface="Arial" charset="0"/>
              <a:ea typeface="ヒラギノ角ゴ Pro W3" charset="-128"/>
            </a:endParaRPr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76392" y="1067928"/>
            <a:ext cx="11704320" cy="5477370"/>
          </a:xfrm>
        </p:spPr>
        <p:txBody>
          <a:bodyPr anchor="t"/>
          <a:lstStyle>
            <a:lvl1pPr>
              <a:spcBef>
                <a:spcPts val="0"/>
              </a:spcBef>
              <a:defRPr sz="85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76392" y="6545318"/>
            <a:ext cx="7610216" cy="1250809"/>
          </a:xfrm>
        </p:spPr>
        <p:txBody>
          <a:bodyPr/>
          <a:lstStyle>
            <a:lvl1pPr marL="0" indent="0">
              <a:spcAft>
                <a:spcPts val="853"/>
              </a:spcAft>
              <a:buFontTx/>
              <a:buNone/>
              <a:defRPr sz="28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8" name="Text Box 9"/>
          <p:cNvSpPr txBox="1">
            <a:spLocks noChangeArrowheads="1"/>
          </p:cNvSpPr>
          <p:nvPr userDrawn="1"/>
        </p:nvSpPr>
        <p:spPr bwMode="auto">
          <a:xfrm>
            <a:off x="8351972" y="412431"/>
            <a:ext cx="4132638" cy="2845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29958" tIns="64980" rIns="129958" bIns="64980">
            <a:prstTxWarp prst="textNoShape">
              <a:avLst/>
            </a:prstTxWarp>
            <a:spAutoFit/>
          </a:bodyPr>
          <a:lstStyle/>
          <a:p>
            <a:pPr algn="r" defTabSz="913791" eaLnBrk="0" fontAlgn="base">
              <a:spcBef>
                <a:spcPts val="327"/>
              </a:spcBef>
              <a:spcAft>
                <a:spcPct val="0"/>
              </a:spcAft>
              <a:defRPr/>
            </a:pPr>
            <a:r>
              <a:rPr lang="en-US" sz="1000" b="1" kern="1200" dirty="0">
                <a:latin typeface="Arial" charset="0"/>
                <a:ea typeface="ヒラギノ角ゴ Pro W3" charset="-128"/>
              </a:rPr>
              <a:t>PRESENTATION TITLE IN HEADER / JUNE 8, 2012</a:t>
            </a:r>
            <a:endParaRPr lang="en-US" sz="1000" kern="1200" dirty="0">
              <a:latin typeface="Arial" charset="0"/>
              <a:ea typeface="ヒラギノ角ゴ Pro W3" charset="-128"/>
            </a:endParaRPr>
          </a:p>
        </p:txBody>
      </p:sp>
      <p:sp>
        <p:nvSpPr>
          <p:cNvPr id="9" name="Text Box 9"/>
          <p:cNvSpPr txBox="1">
            <a:spLocks noChangeArrowheads="1"/>
          </p:cNvSpPr>
          <p:nvPr userDrawn="1"/>
        </p:nvSpPr>
        <p:spPr bwMode="auto">
          <a:xfrm>
            <a:off x="520192" y="397981"/>
            <a:ext cx="4623929" cy="2845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29958" tIns="64980" rIns="129958" bIns="64980">
            <a:prstTxWarp prst="textNoShape">
              <a:avLst/>
            </a:prstTxWarp>
            <a:spAutoFit/>
          </a:bodyPr>
          <a:lstStyle/>
          <a:p>
            <a:pPr defTabSz="913791" eaLnBrk="0" fontAlgn="base">
              <a:spcBef>
                <a:spcPts val="327"/>
              </a:spcBef>
              <a:spcAft>
                <a:spcPct val="0"/>
              </a:spcAft>
              <a:defRPr/>
            </a:pPr>
            <a:r>
              <a:rPr lang="en-US" sz="1000" b="1" kern="1200" dirty="0">
                <a:latin typeface="Arial" charset="0"/>
                <a:ea typeface="ヒラギノ角ゴ Pro W3" charset="-128"/>
              </a:rPr>
              <a:t>COMMUNITY COLLEGE RESEARCH CENTER</a:t>
            </a:r>
            <a:endParaRPr lang="en-US" sz="1000" kern="1200" dirty="0">
              <a:latin typeface="Arial" charset="0"/>
              <a:ea typeface="ヒラギノ角ゴ Pro W3" charset="-128"/>
            </a:endParaRPr>
          </a:p>
        </p:txBody>
      </p:sp>
      <p:sp>
        <p:nvSpPr>
          <p:cNvPr id="10" name="Rectangle 9"/>
          <p:cNvSpPr/>
          <p:nvPr userDrawn="1"/>
        </p:nvSpPr>
        <p:spPr bwMode="auto">
          <a:xfrm>
            <a:off x="650240" y="751389"/>
            <a:ext cx="11704320" cy="245646"/>
          </a:xfrm>
          <a:prstGeom prst="rect">
            <a:avLst/>
          </a:prstGeom>
          <a:solidFill>
            <a:srgbClr val="14131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9958" tIns="64980" rIns="129958" bIns="64980" numCol="1" rtlCol="0" anchor="t" anchorCtr="0" compatLnSpc="1">
            <a:prstTxWarp prst="textNoShape">
              <a:avLst/>
            </a:prstTxWarp>
          </a:bodyPr>
          <a:lstStyle/>
          <a:p>
            <a:pPr defTabSz="913791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>
              <a:solidFill>
                <a:prstClr val="black"/>
              </a:solidFill>
              <a:latin typeface="Arial" charset="0"/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98582812"/>
      </p:ext>
    </p:extLst>
  </p:cSld>
  <p:clrMapOvr>
    <a:masterClrMapping/>
  </p:clrMapOvr>
</p:sldLayout>
</file>

<file path=ppt/slideLayouts/slideLayout8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462847" y="1067948"/>
            <a:ext cx="11971694" cy="5463371"/>
          </a:xfrm>
        </p:spPr>
        <p:txBody>
          <a:bodyPr anchor="t"/>
          <a:lstStyle>
            <a:lvl1pPr>
              <a:spcBef>
                <a:spcPts val="0"/>
              </a:spcBef>
              <a:defRPr sz="8500">
                <a:solidFill>
                  <a:srgbClr val="141313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br>
              <a:rPr lang="en-US" dirty="0"/>
            </a:br>
            <a:endParaRPr lang="en-US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76393" y="6529512"/>
            <a:ext cx="7784064" cy="1250809"/>
          </a:xfrm>
        </p:spPr>
        <p:txBody>
          <a:bodyPr/>
          <a:lstStyle>
            <a:lvl1pPr marL="0" indent="0">
              <a:spcAft>
                <a:spcPts val="853"/>
              </a:spcAft>
              <a:buFontTx/>
              <a:buNone/>
              <a:defRPr sz="2800" b="1">
                <a:solidFill>
                  <a:srgbClr val="141313"/>
                </a:solidFill>
              </a:defRPr>
            </a:lvl1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83414590"/>
      </p:ext>
    </p:extLst>
  </p:cSld>
  <p:clrMapOvr>
    <a:masterClrMapping/>
  </p:clrMapOvr>
</p:sldLayout>
</file>

<file path=ppt/slideLayouts/slideLayout8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392" y="2856990"/>
            <a:ext cx="11704320" cy="6364678"/>
          </a:xfrm>
        </p:spPr>
        <p:txBody>
          <a:bodyPr/>
          <a:lstStyle>
            <a:lvl1pPr>
              <a:buClr>
                <a:schemeClr val="bg2"/>
              </a:buClr>
              <a:defRPr/>
            </a:lvl1pPr>
            <a:lvl2pPr>
              <a:buClr>
                <a:schemeClr val="bg2"/>
              </a:buClr>
              <a:defRPr/>
            </a:lvl2pPr>
            <a:lvl3pPr>
              <a:buClr>
                <a:schemeClr val="bg2"/>
              </a:buClr>
              <a:defRPr/>
            </a:lvl3pPr>
            <a:lvl4pPr>
              <a:buClr>
                <a:schemeClr val="bg2"/>
              </a:buClr>
              <a:defRPr/>
            </a:lvl4pPr>
            <a:lvl5pPr>
              <a:buClr>
                <a:schemeClr val="bg2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392" y="1083733"/>
            <a:ext cx="11704320" cy="1625600"/>
          </a:xfrm>
        </p:spPr>
        <p:txBody>
          <a:bodyPr anchor="ctr"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351634285"/>
      </p:ext>
    </p:extLst>
  </p:cSld>
  <p:clrMapOvr>
    <a:masterClrMapping/>
  </p:clrMapOvr>
</p:sldLayout>
</file>

<file path=ppt/slideLayouts/slideLayout8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 bwMode="auto">
          <a:xfrm>
            <a:off x="0" y="0"/>
            <a:ext cx="13004800" cy="9753600"/>
          </a:xfrm>
          <a:prstGeom prst="rect">
            <a:avLst/>
          </a:prstGeom>
          <a:solidFill>
            <a:schemeClr val="bg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9958" tIns="64980" rIns="129958" bIns="64980" numCol="1" rtlCol="0" anchor="t" anchorCtr="0" compatLnSpc="1">
            <a:prstTxWarp prst="textNoShape">
              <a:avLst/>
            </a:prstTxWarp>
          </a:bodyPr>
          <a:lstStyle/>
          <a:p>
            <a:pPr defTabSz="913791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 dirty="0">
              <a:solidFill>
                <a:prstClr val="black"/>
              </a:solidFill>
              <a:latin typeface="Arial" charset="0"/>
              <a:ea typeface="ヒラギノ角ゴ Pro W3" charset="-128"/>
            </a:endParaRPr>
          </a:p>
        </p:txBody>
      </p:sp>
      <p:sp>
        <p:nvSpPr>
          <p:cNvPr id="5" name="Text Box 9"/>
          <p:cNvSpPr txBox="1">
            <a:spLocks noChangeArrowheads="1"/>
          </p:cNvSpPr>
          <p:nvPr userDrawn="1"/>
        </p:nvSpPr>
        <p:spPr bwMode="auto">
          <a:xfrm>
            <a:off x="8351972" y="412431"/>
            <a:ext cx="4132638" cy="2845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29958" tIns="64980" rIns="129958" bIns="64980">
            <a:prstTxWarp prst="textNoShape">
              <a:avLst/>
            </a:prstTxWarp>
            <a:spAutoFit/>
          </a:bodyPr>
          <a:lstStyle/>
          <a:p>
            <a:pPr algn="r" defTabSz="913791" eaLnBrk="0" fontAlgn="base">
              <a:spcBef>
                <a:spcPts val="327"/>
              </a:spcBef>
              <a:spcAft>
                <a:spcPct val="0"/>
              </a:spcAft>
              <a:defRPr/>
            </a:pPr>
            <a:r>
              <a:rPr lang="en-US" sz="1000" b="1" kern="1200" dirty="0">
                <a:solidFill>
                  <a:prstClr val="black"/>
                </a:solidFill>
                <a:latin typeface="Arial" charset="0"/>
                <a:ea typeface="ヒラギノ角ゴ Pro W3" charset="-128"/>
              </a:rPr>
              <a:t>PRESENTATION TITLE IN HEADER / MONTH XX, 2012</a:t>
            </a:r>
            <a:endParaRPr lang="en-US" sz="1000" kern="1200" dirty="0">
              <a:solidFill>
                <a:prstClr val="black"/>
              </a:solidFill>
              <a:latin typeface="Arial" charset="0"/>
              <a:ea typeface="ヒラギノ角ゴ Pro W3" charset="-128"/>
            </a:endParaRPr>
          </a:p>
        </p:txBody>
      </p:sp>
      <p:sp>
        <p:nvSpPr>
          <p:cNvPr id="6" name="Text Box 9"/>
          <p:cNvSpPr txBox="1">
            <a:spLocks noChangeArrowheads="1"/>
          </p:cNvSpPr>
          <p:nvPr userDrawn="1"/>
        </p:nvSpPr>
        <p:spPr bwMode="auto">
          <a:xfrm>
            <a:off x="520192" y="397981"/>
            <a:ext cx="4623929" cy="2845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29958" tIns="64980" rIns="129958" bIns="64980">
            <a:prstTxWarp prst="textNoShape">
              <a:avLst/>
            </a:prstTxWarp>
            <a:spAutoFit/>
          </a:bodyPr>
          <a:lstStyle/>
          <a:p>
            <a:pPr defTabSz="913791" eaLnBrk="0" fontAlgn="base">
              <a:spcBef>
                <a:spcPts val="327"/>
              </a:spcBef>
              <a:spcAft>
                <a:spcPct val="0"/>
              </a:spcAft>
              <a:defRPr/>
            </a:pPr>
            <a:r>
              <a:rPr lang="en-US" sz="1000" b="1" kern="1200" dirty="0">
                <a:solidFill>
                  <a:prstClr val="black"/>
                </a:solidFill>
                <a:latin typeface="Arial" charset="0"/>
                <a:ea typeface="ヒラギノ角ゴ Pro W3" charset="-128"/>
              </a:rPr>
              <a:t>COMMUNITY COLLEGE RESEARCH CENTER</a:t>
            </a:r>
            <a:endParaRPr lang="en-US" sz="1000" kern="1200" dirty="0">
              <a:solidFill>
                <a:prstClr val="black"/>
              </a:solidFill>
              <a:latin typeface="Arial" charset="0"/>
              <a:ea typeface="ヒラギノ角ゴ Pro W3" charset="-128"/>
            </a:endParaRPr>
          </a:p>
        </p:txBody>
      </p:sp>
      <p:sp>
        <p:nvSpPr>
          <p:cNvPr id="7" name="Rectangle 6"/>
          <p:cNvSpPr/>
          <p:nvPr userDrawn="1"/>
        </p:nvSpPr>
        <p:spPr bwMode="auto">
          <a:xfrm>
            <a:off x="650240" y="751389"/>
            <a:ext cx="11704320" cy="245646"/>
          </a:xfrm>
          <a:prstGeom prst="rect">
            <a:avLst/>
          </a:prstGeom>
          <a:solidFill>
            <a:srgbClr val="14131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9958" tIns="64980" rIns="129958" bIns="64980" numCol="1" rtlCol="0" anchor="t" anchorCtr="0" compatLnSpc="1">
            <a:prstTxWarp prst="textNoShape">
              <a:avLst/>
            </a:prstTxWarp>
          </a:bodyPr>
          <a:lstStyle/>
          <a:p>
            <a:pPr defTabSz="913791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>
              <a:solidFill>
                <a:prstClr val="black"/>
              </a:solidFill>
              <a:latin typeface="Arial" charset="0"/>
              <a:ea typeface="ヒラギノ角ゴ Pro W3" charset="-12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392" y="2856990"/>
            <a:ext cx="11704320" cy="6364678"/>
          </a:xfrm>
        </p:spPr>
        <p:txBody>
          <a:bodyPr/>
          <a:lstStyle>
            <a:lvl1pPr>
              <a:buClr>
                <a:schemeClr val="tx1"/>
              </a:buClr>
              <a:defRPr>
                <a:solidFill>
                  <a:srgbClr val="FFFFFF"/>
                </a:solidFill>
              </a:defRPr>
            </a:lvl1pPr>
            <a:lvl2pPr>
              <a:buClr>
                <a:schemeClr val="tx1"/>
              </a:buClr>
              <a:defRPr>
                <a:solidFill>
                  <a:srgbClr val="FFFFFF"/>
                </a:solidFill>
              </a:defRPr>
            </a:lvl2pPr>
            <a:lvl3pPr>
              <a:buClr>
                <a:schemeClr val="tx1"/>
              </a:buClr>
              <a:defRPr>
                <a:solidFill>
                  <a:srgbClr val="FFFFFF"/>
                </a:solidFill>
              </a:defRPr>
            </a:lvl3pPr>
            <a:lvl4pPr>
              <a:buClr>
                <a:schemeClr val="tx1"/>
              </a:buClr>
              <a:defRPr>
                <a:solidFill>
                  <a:srgbClr val="FFFFFF"/>
                </a:solidFill>
              </a:defRPr>
            </a:lvl4pPr>
            <a:lvl5pPr>
              <a:buClr>
                <a:schemeClr val="tx1"/>
              </a:buCl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392" y="1083733"/>
            <a:ext cx="11704320" cy="1625600"/>
          </a:xfrm>
        </p:spPr>
        <p:txBody>
          <a:bodyPr anchor="ctr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669792006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7" name="Chart Placeholder 6"/>
          <p:cNvSpPr>
            <a:spLocks noGrp="1"/>
          </p:cNvSpPr>
          <p:nvPr>
            <p:ph type="chart" sz="quarter" idx="12"/>
          </p:nvPr>
        </p:nvSpPr>
        <p:spPr>
          <a:xfrm>
            <a:off x="6497889" y="3132050"/>
            <a:ext cx="5682826" cy="5839367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6" name="Chart Placeholder 6"/>
          <p:cNvSpPr>
            <a:spLocks noGrp="1"/>
          </p:cNvSpPr>
          <p:nvPr>
            <p:ph type="chart" sz="quarter" idx="13"/>
          </p:nvPr>
        </p:nvSpPr>
        <p:spPr>
          <a:xfrm>
            <a:off x="476395" y="3132050"/>
            <a:ext cx="5682826" cy="5839367"/>
          </a:xfrm>
        </p:spPr>
        <p:txBody>
          <a:bodyPr/>
          <a:lstStyle/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3427390122"/>
      </p:ext>
    </p:extLst>
  </p:cSld>
  <p:clrMapOvr>
    <a:masterClrMapping/>
  </p:clrMapOvr>
</p:sldLayout>
</file>

<file path=ppt/slideLayouts/slideLayout8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 bwMode="auto">
          <a:xfrm>
            <a:off x="0" y="0"/>
            <a:ext cx="13004800" cy="9753600"/>
          </a:xfrm>
          <a:prstGeom prst="rect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9958" tIns="64980" rIns="129958" bIns="64980" numCol="1" rtlCol="0" anchor="t" anchorCtr="0" compatLnSpc="1">
            <a:prstTxWarp prst="textNoShape">
              <a:avLst/>
            </a:prstTxWarp>
          </a:bodyPr>
          <a:lstStyle/>
          <a:p>
            <a:pPr defTabSz="913791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 dirty="0">
              <a:solidFill>
                <a:prstClr val="black"/>
              </a:solidFill>
              <a:latin typeface="Arial" charset="0"/>
              <a:ea typeface="ヒラギノ角ゴ Pro W3" charset="-128"/>
            </a:endParaRPr>
          </a:p>
        </p:txBody>
      </p:sp>
      <p:sp>
        <p:nvSpPr>
          <p:cNvPr id="5" name="Text Box 9"/>
          <p:cNvSpPr txBox="1">
            <a:spLocks noChangeArrowheads="1"/>
          </p:cNvSpPr>
          <p:nvPr userDrawn="1"/>
        </p:nvSpPr>
        <p:spPr bwMode="auto">
          <a:xfrm>
            <a:off x="8351972" y="412431"/>
            <a:ext cx="4132638" cy="2845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29958" tIns="64980" rIns="129958" bIns="64980">
            <a:prstTxWarp prst="textNoShape">
              <a:avLst/>
            </a:prstTxWarp>
            <a:spAutoFit/>
          </a:bodyPr>
          <a:lstStyle/>
          <a:p>
            <a:pPr algn="r" defTabSz="913791" eaLnBrk="0" fontAlgn="base">
              <a:spcBef>
                <a:spcPts val="327"/>
              </a:spcBef>
              <a:spcAft>
                <a:spcPct val="0"/>
              </a:spcAft>
              <a:defRPr/>
            </a:pPr>
            <a:r>
              <a:rPr lang="en-US" sz="1000" b="1" kern="1200" dirty="0">
                <a:solidFill>
                  <a:srgbClr val="FFFFFF"/>
                </a:solidFill>
                <a:latin typeface="Arial" charset="0"/>
                <a:ea typeface="ヒラギノ角ゴ Pro W3" charset="-128"/>
              </a:rPr>
              <a:t>PRESENTATION TITLE IN HEADER / JUNE 8, 2012</a:t>
            </a:r>
            <a:endParaRPr lang="en-US" sz="1000" kern="1200" dirty="0">
              <a:solidFill>
                <a:srgbClr val="FFFFFF"/>
              </a:solidFill>
              <a:latin typeface="Arial" charset="0"/>
              <a:ea typeface="ヒラギノ角ゴ Pro W3" charset="-128"/>
            </a:endParaRPr>
          </a:p>
        </p:txBody>
      </p:sp>
      <p:sp>
        <p:nvSpPr>
          <p:cNvPr id="6" name="Text Box 9"/>
          <p:cNvSpPr txBox="1">
            <a:spLocks noChangeArrowheads="1"/>
          </p:cNvSpPr>
          <p:nvPr userDrawn="1"/>
        </p:nvSpPr>
        <p:spPr bwMode="auto">
          <a:xfrm>
            <a:off x="520192" y="397981"/>
            <a:ext cx="4623929" cy="2845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29958" tIns="64980" rIns="129958" bIns="64980">
            <a:prstTxWarp prst="textNoShape">
              <a:avLst/>
            </a:prstTxWarp>
            <a:spAutoFit/>
          </a:bodyPr>
          <a:lstStyle/>
          <a:p>
            <a:pPr defTabSz="913791" eaLnBrk="0" fontAlgn="base">
              <a:spcBef>
                <a:spcPts val="327"/>
              </a:spcBef>
              <a:spcAft>
                <a:spcPct val="0"/>
              </a:spcAft>
              <a:defRPr/>
            </a:pPr>
            <a:r>
              <a:rPr lang="en-US" sz="1000" b="1" kern="1200" dirty="0">
                <a:solidFill>
                  <a:srgbClr val="FFFFFF"/>
                </a:solidFill>
                <a:latin typeface="Arial" charset="0"/>
                <a:ea typeface="ヒラギノ角ゴ Pro W3" charset="-128"/>
              </a:rPr>
              <a:t>COMMUNITY COLLEGE RESEARCH CENTER</a:t>
            </a:r>
            <a:endParaRPr lang="en-US" sz="1000" kern="1200" dirty="0">
              <a:solidFill>
                <a:srgbClr val="FFFFFF"/>
              </a:solidFill>
              <a:latin typeface="Arial" charset="0"/>
              <a:ea typeface="ヒラギノ角ゴ Pro W3" charset="-128"/>
            </a:endParaRPr>
          </a:p>
        </p:txBody>
      </p:sp>
      <p:sp>
        <p:nvSpPr>
          <p:cNvPr id="7" name="Rectangle 6"/>
          <p:cNvSpPr/>
          <p:nvPr userDrawn="1"/>
        </p:nvSpPr>
        <p:spPr bwMode="auto">
          <a:xfrm>
            <a:off x="650240" y="751389"/>
            <a:ext cx="11704320" cy="245646"/>
          </a:xfrm>
          <a:prstGeom prst="rect">
            <a:avLst/>
          </a:prstGeom>
          <a:solidFill>
            <a:srgbClr val="0065A4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9958" tIns="64980" rIns="129958" bIns="64980" numCol="1" rtlCol="0" anchor="t" anchorCtr="0" compatLnSpc="1">
            <a:prstTxWarp prst="textNoShape">
              <a:avLst/>
            </a:prstTxWarp>
          </a:bodyPr>
          <a:lstStyle/>
          <a:p>
            <a:pPr defTabSz="913791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>
              <a:solidFill>
                <a:prstClr val="black"/>
              </a:solidFill>
              <a:latin typeface="Arial" charset="0"/>
              <a:ea typeface="ヒラギノ角ゴ Pro W3" charset="-12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392" y="2856990"/>
            <a:ext cx="11704320" cy="6364678"/>
          </a:xfrm>
        </p:spPr>
        <p:txBody>
          <a:bodyPr/>
          <a:lstStyle>
            <a:lvl1pPr>
              <a:buClr>
                <a:schemeClr val="accent4"/>
              </a:buClr>
              <a:defRPr>
                <a:solidFill>
                  <a:srgbClr val="FFFFFF"/>
                </a:solidFill>
              </a:defRPr>
            </a:lvl1pPr>
            <a:lvl2pPr>
              <a:buClr>
                <a:schemeClr val="accent4"/>
              </a:buClr>
              <a:defRPr>
                <a:solidFill>
                  <a:srgbClr val="FFFFFF"/>
                </a:solidFill>
              </a:defRPr>
            </a:lvl2pPr>
            <a:lvl3pPr>
              <a:buClr>
                <a:schemeClr val="accent4"/>
              </a:buClr>
              <a:defRPr>
                <a:solidFill>
                  <a:srgbClr val="FFFFFF"/>
                </a:solidFill>
              </a:defRPr>
            </a:lvl3pPr>
            <a:lvl4pPr>
              <a:buClr>
                <a:schemeClr val="accent4"/>
              </a:buClr>
              <a:defRPr>
                <a:solidFill>
                  <a:srgbClr val="FFFFFF"/>
                </a:solidFill>
              </a:defRPr>
            </a:lvl4pPr>
            <a:lvl5pPr>
              <a:buClr>
                <a:schemeClr val="accent4"/>
              </a:buCl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392" y="1083733"/>
            <a:ext cx="11704320" cy="1625600"/>
          </a:xfrm>
        </p:spPr>
        <p:txBody>
          <a:bodyPr anchor="ctr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399872575"/>
      </p:ext>
    </p:extLst>
  </p:cSld>
  <p:clrMapOvr>
    <a:masterClrMapping/>
  </p:clrMapOvr>
</p:sldLayout>
</file>

<file path=ppt/slideLayouts/slideLayout8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411" y="1083733"/>
            <a:ext cx="11704321" cy="1625600"/>
          </a:xfrm>
        </p:spPr>
        <p:txBody>
          <a:bodyPr anchor="ctr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476395" y="2847527"/>
            <a:ext cx="5659496" cy="6431959"/>
          </a:xfrm>
          <a:ln>
            <a:noFill/>
          </a:ln>
        </p:spPr>
        <p:txBody>
          <a:bodyPr/>
          <a:lstStyle>
            <a:lvl1pPr>
              <a:spcBef>
                <a:spcPts val="614"/>
              </a:spcBef>
              <a:buClr>
                <a:schemeClr val="bg2"/>
              </a:buClr>
              <a:defRPr/>
            </a:lvl1pPr>
            <a:lvl2pPr>
              <a:spcBef>
                <a:spcPts val="614"/>
              </a:spcBef>
              <a:buClr>
                <a:schemeClr val="bg2"/>
              </a:buClr>
              <a:defRPr/>
            </a:lvl2pPr>
            <a:lvl3pPr>
              <a:spcBef>
                <a:spcPts val="614"/>
              </a:spcBef>
              <a:buClr>
                <a:schemeClr val="bg2"/>
              </a:buClr>
              <a:defRPr/>
            </a:lvl3pPr>
            <a:lvl4pPr>
              <a:spcBef>
                <a:spcPts val="614"/>
              </a:spcBef>
              <a:buClr>
                <a:schemeClr val="bg2"/>
              </a:buClr>
              <a:defRPr/>
            </a:lvl4pPr>
            <a:lvl5pPr>
              <a:spcBef>
                <a:spcPts val="614"/>
              </a:spcBef>
              <a:buClr>
                <a:schemeClr val="bg2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6521219" y="2847527"/>
            <a:ext cx="5659496" cy="6431959"/>
          </a:xfrm>
          <a:ln>
            <a:noFill/>
          </a:ln>
        </p:spPr>
        <p:txBody>
          <a:bodyPr/>
          <a:lstStyle>
            <a:lvl1pPr>
              <a:spcBef>
                <a:spcPts val="614"/>
              </a:spcBef>
              <a:buClr>
                <a:schemeClr val="bg2"/>
              </a:buClr>
              <a:defRPr/>
            </a:lvl1pPr>
            <a:lvl2pPr>
              <a:spcBef>
                <a:spcPts val="614"/>
              </a:spcBef>
              <a:buClr>
                <a:schemeClr val="bg2"/>
              </a:buClr>
              <a:defRPr/>
            </a:lvl2pPr>
            <a:lvl3pPr>
              <a:spcBef>
                <a:spcPts val="614"/>
              </a:spcBef>
              <a:buClr>
                <a:schemeClr val="bg2"/>
              </a:buClr>
              <a:defRPr/>
            </a:lvl3pPr>
            <a:lvl4pPr>
              <a:spcBef>
                <a:spcPts val="614"/>
              </a:spcBef>
              <a:buClr>
                <a:schemeClr val="bg2"/>
              </a:buClr>
              <a:defRPr/>
            </a:lvl4pPr>
            <a:lvl5pPr>
              <a:spcBef>
                <a:spcPts val="614"/>
              </a:spcBef>
              <a:buClr>
                <a:schemeClr val="bg2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836419440"/>
      </p:ext>
    </p:extLst>
  </p:cSld>
  <p:clrMapOvr>
    <a:masterClrMapping/>
  </p:clrMapOvr>
</p:sldLayout>
</file>

<file path=ppt/slideLayouts/slideLayout8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 bwMode="auto">
          <a:xfrm>
            <a:off x="476395" y="3384410"/>
            <a:ext cx="5660250" cy="5449374"/>
          </a:xfrm>
          <a:prstGeom prst="rect">
            <a:avLst/>
          </a:prstGeom>
          <a:noFill/>
          <a:ln w="3175" cap="flat" cmpd="sng" algn="ctr">
            <a:solidFill>
              <a:srgbClr val="14131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129958" tIns="64980" rIns="129958" bIns="64980">
            <a:prstTxWarp prst="textNoShape">
              <a:avLst/>
            </a:prstTxWarp>
          </a:bodyPr>
          <a:lstStyle/>
          <a:p>
            <a:pPr defTabSz="913791" eaLnBrk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3400" kern="1200">
              <a:solidFill>
                <a:prstClr val="black"/>
              </a:solidFill>
              <a:latin typeface="Arial" charset="0"/>
              <a:ea typeface="ヒラギノ角ゴ Pro W3" charset="-128"/>
            </a:endParaRPr>
          </a:p>
        </p:txBody>
      </p:sp>
      <p:sp>
        <p:nvSpPr>
          <p:cNvPr id="10" name="Rectangle 9"/>
          <p:cNvSpPr/>
          <p:nvPr userDrawn="1"/>
        </p:nvSpPr>
        <p:spPr bwMode="auto">
          <a:xfrm>
            <a:off x="6520467" y="3006457"/>
            <a:ext cx="5660248" cy="5827325"/>
          </a:xfrm>
          <a:prstGeom prst="rect">
            <a:avLst/>
          </a:prstGeom>
          <a:noFill/>
          <a:ln w="3175" cap="flat" cmpd="sng" algn="ctr">
            <a:solidFill>
              <a:srgbClr val="14131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129958" tIns="64980" rIns="129958" bIns="64980">
            <a:prstTxWarp prst="textNoShape">
              <a:avLst/>
            </a:prstTxWarp>
          </a:bodyPr>
          <a:lstStyle/>
          <a:p>
            <a:pPr defTabSz="913791" eaLnBrk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3400" kern="1200">
              <a:solidFill>
                <a:prstClr val="black"/>
              </a:solidFill>
              <a:latin typeface="Arial" charset="0"/>
              <a:ea typeface="ヒラギノ角ゴ Pro W3" charset="-128"/>
            </a:endParaRP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6521219" y="3435133"/>
            <a:ext cx="5659496" cy="5396841"/>
          </a:xfrm>
          <a:ln>
            <a:noFill/>
          </a:ln>
        </p:spPr>
        <p:txBody>
          <a:bodyPr/>
          <a:lstStyle>
            <a:lvl1pPr>
              <a:buClr>
                <a:schemeClr val="bg2"/>
              </a:buClr>
              <a:defRPr/>
            </a:lvl1pPr>
            <a:lvl2pPr>
              <a:buClr>
                <a:schemeClr val="bg2"/>
              </a:buClr>
              <a:defRPr/>
            </a:lvl2pPr>
            <a:lvl3pPr>
              <a:buClr>
                <a:schemeClr val="bg2"/>
              </a:buClr>
              <a:defRPr/>
            </a:lvl3pPr>
            <a:lvl4pPr>
              <a:buClr>
                <a:schemeClr val="bg2"/>
              </a:buClr>
              <a:defRPr/>
            </a:lvl4pPr>
            <a:lvl5pPr>
              <a:buClr>
                <a:schemeClr val="bg2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411" y="1083733"/>
            <a:ext cx="11718771" cy="1625600"/>
          </a:xfrm>
        </p:spPr>
        <p:txBody>
          <a:bodyPr anchor="ctr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476395" y="3435133"/>
            <a:ext cx="5659496" cy="5411291"/>
          </a:xfrm>
          <a:ln>
            <a:noFill/>
          </a:ln>
        </p:spPr>
        <p:txBody>
          <a:bodyPr/>
          <a:lstStyle>
            <a:lvl1pPr>
              <a:buClr>
                <a:schemeClr val="bg2"/>
              </a:buClr>
              <a:defRPr/>
            </a:lvl1pPr>
            <a:lvl2pPr>
              <a:buClr>
                <a:schemeClr val="bg2"/>
              </a:buClr>
              <a:defRPr/>
            </a:lvl2pPr>
            <a:lvl3pPr>
              <a:buClr>
                <a:schemeClr val="bg2"/>
              </a:buClr>
              <a:defRPr/>
            </a:lvl3pPr>
            <a:lvl4pPr>
              <a:buClr>
                <a:schemeClr val="bg2"/>
              </a:buClr>
              <a:defRPr/>
            </a:lvl4pPr>
            <a:lvl5pPr>
              <a:buClr>
                <a:schemeClr val="bg2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476395" y="3006459"/>
            <a:ext cx="5659496" cy="435750"/>
          </a:xfrm>
          <a:solidFill>
            <a:srgbClr val="0065A4"/>
          </a:solidFill>
          <a:ln>
            <a:noFill/>
          </a:ln>
        </p:spPr>
        <p:txBody>
          <a:bodyPr anchor="ctr"/>
          <a:lstStyle>
            <a:lvl1pPr marL="403875" indent="-157934" algn="l">
              <a:buFontTx/>
              <a:buNone/>
              <a:defRPr sz="17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2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6521219" y="3006459"/>
            <a:ext cx="5659496" cy="435750"/>
          </a:xfrm>
          <a:solidFill>
            <a:srgbClr val="0065A4"/>
          </a:solidFill>
          <a:ln>
            <a:noFill/>
          </a:ln>
        </p:spPr>
        <p:txBody>
          <a:bodyPr anchor="ctr"/>
          <a:lstStyle>
            <a:lvl1pPr marL="491861" indent="-333924" algn="l">
              <a:buFontTx/>
              <a:buNone/>
              <a:defRPr sz="17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02264"/>
      </p:ext>
    </p:extLst>
  </p:cSld>
  <p:clrMapOvr>
    <a:masterClrMapping/>
  </p:clrMapOvr>
</p:sldLayout>
</file>

<file path=ppt/slideLayouts/slideLayout8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392" y="1083734"/>
            <a:ext cx="11697095" cy="1635082"/>
          </a:xfrm>
        </p:spPr>
        <p:txBody>
          <a:bodyPr anchor="ctr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Box 2"/>
          <p:cNvSpPr txBox="1"/>
          <p:nvPr userDrawn="1"/>
        </p:nvSpPr>
        <p:spPr>
          <a:xfrm>
            <a:off x="895886" y="4421634"/>
            <a:ext cx="262636" cy="656590"/>
          </a:xfrm>
          <a:prstGeom prst="rect">
            <a:avLst/>
          </a:prstGeom>
          <a:noFill/>
        </p:spPr>
        <p:txBody>
          <a:bodyPr wrap="none" lIns="129958" tIns="64980" rIns="129958" bIns="64980" rtlCol="0">
            <a:spAutoFit/>
          </a:bodyPr>
          <a:lstStyle/>
          <a:p>
            <a:pPr defTabSz="913791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 dirty="0">
              <a:solidFill>
                <a:prstClr val="black"/>
              </a:solidFill>
              <a:latin typeface="Arial" charset="0"/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930296117"/>
      </p:ext>
    </p:extLst>
  </p:cSld>
  <p:clrMapOvr>
    <a:masterClrMapping/>
  </p:clrMapOvr>
</p:sldLayout>
</file>

<file path=ppt/slideLayouts/slideLayout8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411" y="1067930"/>
            <a:ext cx="11704321" cy="1635082"/>
          </a:xfrm>
        </p:spPr>
        <p:txBody>
          <a:bodyPr anchor="ctr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476395" y="2830221"/>
            <a:ext cx="5659496" cy="6012159"/>
          </a:xfrm>
          <a:ln>
            <a:noFill/>
          </a:ln>
        </p:spPr>
        <p:txBody>
          <a:bodyPr/>
          <a:lstStyle>
            <a:lvl1pPr>
              <a:buClr>
                <a:schemeClr val="bg2"/>
              </a:buClr>
              <a:defRPr/>
            </a:lvl1pPr>
            <a:lvl2pPr>
              <a:buClr>
                <a:schemeClr val="bg2"/>
              </a:buClr>
              <a:defRPr/>
            </a:lvl2pPr>
            <a:lvl3pPr>
              <a:buClr>
                <a:schemeClr val="bg2"/>
              </a:buClr>
              <a:defRPr/>
            </a:lvl3pPr>
            <a:lvl4pPr>
              <a:buClr>
                <a:schemeClr val="bg2"/>
              </a:buClr>
              <a:defRPr/>
            </a:lvl4pPr>
            <a:lvl5pPr>
              <a:buClr>
                <a:schemeClr val="bg2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Chart Placeholder 6"/>
          <p:cNvSpPr>
            <a:spLocks noGrp="1"/>
          </p:cNvSpPr>
          <p:nvPr>
            <p:ph type="chart" sz="quarter" idx="12"/>
          </p:nvPr>
        </p:nvSpPr>
        <p:spPr>
          <a:xfrm>
            <a:off x="6497889" y="2818160"/>
            <a:ext cx="5682826" cy="6024201"/>
          </a:xfrm>
        </p:spPr>
        <p:txBody>
          <a:bodyPr/>
          <a:lstStyle/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3658951140"/>
      </p:ext>
    </p:extLst>
  </p:cSld>
  <p:clrMapOvr>
    <a:masterClrMapping/>
  </p:clrMapOvr>
</p:sldLayout>
</file>

<file path=ppt/slideLayouts/slideLayout8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7" name="Chart Placeholder 6"/>
          <p:cNvSpPr>
            <a:spLocks noGrp="1"/>
          </p:cNvSpPr>
          <p:nvPr>
            <p:ph type="chart" sz="quarter" idx="12"/>
          </p:nvPr>
        </p:nvSpPr>
        <p:spPr>
          <a:xfrm>
            <a:off x="6497889" y="3130803"/>
            <a:ext cx="5682826" cy="5839367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6" name="Chart Placeholder 6"/>
          <p:cNvSpPr>
            <a:spLocks noGrp="1"/>
          </p:cNvSpPr>
          <p:nvPr>
            <p:ph type="chart" sz="quarter" idx="13"/>
          </p:nvPr>
        </p:nvSpPr>
        <p:spPr>
          <a:xfrm>
            <a:off x="476395" y="3130803"/>
            <a:ext cx="5682826" cy="5839367"/>
          </a:xfrm>
        </p:spPr>
        <p:txBody>
          <a:bodyPr/>
          <a:lstStyle/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490209413"/>
      </p:ext>
    </p:extLst>
  </p:cSld>
  <p:clrMapOvr>
    <a:masterClrMapping/>
  </p:clrMapOvr>
</p:sldLayout>
</file>

<file path=ppt/slideLayouts/slideLayout8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290" y="6267610"/>
            <a:ext cx="11054080" cy="1937173"/>
          </a:xfrm>
        </p:spPr>
        <p:txBody>
          <a:bodyPr anchor="t"/>
          <a:lstStyle>
            <a:lvl1pPr algn="l">
              <a:defRPr sz="57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290" y="4134011"/>
            <a:ext cx="11054080" cy="2133599"/>
          </a:xfrm>
        </p:spPr>
        <p:txBody>
          <a:bodyPr anchor="b"/>
          <a:lstStyle>
            <a:lvl1pPr marL="0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1pPr>
            <a:lvl2pPr marL="649793" indent="0">
              <a:buNone/>
              <a:defRPr sz="2600">
                <a:solidFill>
                  <a:schemeClr val="tx1">
                    <a:tint val="75000"/>
                  </a:schemeClr>
                </a:solidFill>
              </a:defRPr>
            </a:lvl2pPr>
            <a:lvl3pPr marL="1299592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3pPr>
            <a:lvl4pPr marL="1949395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4pPr>
            <a:lvl5pPr marL="2599191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5pPr>
            <a:lvl6pPr marL="3248986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6pPr>
            <a:lvl7pPr marL="3898788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7pPr>
            <a:lvl8pPr marL="4548577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8pPr>
            <a:lvl9pPr marL="5198381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0240" y="9040161"/>
            <a:ext cx="3034453" cy="519289"/>
          </a:xfrm>
          <a:prstGeom prst="rect">
            <a:avLst/>
          </a:prstGeom>
        </p:spPr>
        <p:txBody>
          <a:bodyPr lIns="129958" tIns="64980" rIns="129958" bIns="64980"/>
          <a:lstStyle/>
          <a:p>
            <a:pPr defTabSz="913791" eaLnBrk="0" fontAlgn="base">
              <a:spcBef>
                <a:spcPct val="0"/>
              </a:spcBef>
              <a:spcAft>
                <a:spcPct val="0"/>
              </a:spcAft>
            </a:pPr>
            <a:fld id="{232DCDD3-33EC-4F55-812B-EC6CAD0CD280}" type="datetimeFigureOut">
              <a:rPr lang="en-US" sz="3400" kern="1200" smtClean="0">
                <a:solidFill>
                  <a:prstClr val="black"/>
                </a:solidFill>
                <a:latin typeface="Arial" charset="0"/>
                <a:ea typeface="ヒラギノ角ゴ Pro W3" charset="-128"/>
              </a:rPr>
              <a:pPr defTabSz="913791" eaLnBrk="0" fontAlgn="base">
                <a:spcBef>
                  <a:spcPct val="0"/>
                </a:spcBef>
                <a:spcAft>
                  <a:spcPct val="0"/>
                </a:spcAft>
              </a:pPr>
              <a:t>3/19/18</a:t>
            </a:fld>
            <a:endParaRPr lang="en-US" sz="3400" kern="1200">
              <a:solidFill>
                <a:prstClr val="black"/>
              </a:solidFill>
              <a:latin typeface="Arial" charset="0"/>
              <a:ea typeface="ヒラギノ角ゴ Pro W3" charset="-128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443308" y="9040161"/>
            <a:ext cx="4118187" cy="519289"/>
          </a:xfrm>
          <a:prstGeom prst="rect">
            <a:avLst/>
          </a:prstGeom>
        </p:spPr>
        <p:txBody>
          <a:bodyPr lIns="129958" tIns="64980" rIns="129958" bIns="64980"/>
          <a:lstStyle/>
          <a:p>
            <a:pPr defTabSz="913791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>
              <a:solidFill>
                <a:prstClr val="black"/>
              </a:solidFill>
              <a:latin typeface="Arial" charset="0"/>
              <a:ea typeface="ヒラギノ角ゴ Pro W3" charset="-128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320107" y="9040161"/>
            <a:ext cx="3034453" cy="519289"/>
          </a:xfrm>
          <a:prstGeom prst="rect">
            <a:avLst/>
          </a:prstGeom>
        </p:spPr>
        <p:txBody>
          <a:bodyPr lIns="129958" tIns="64980" rIns="129958" bIns="64980"/>
          <a:lstStyle/>
          <a:p>
            <a:pPr defTabSz="913791" eaLnBrk="0" fontAlgn="base">
              <a:spcBef>
                <a:spcPct val="0"/>
              </a:spcBef>
              <a:spcAft>
                <a:spcPct val="0"/>
              </a:spcAft>
            </a:pPr>
            <a:fld id="{63C08A96-9A02-46E6-B068-E0FDCC2A9A1E}" type="slidenum">
              <a:rPr lang="en-US" sz="3400" kern="1200" smtClean="0">
                <a:solidFill>
                  <a:prstClr val="black"/>
                </a:solidFill>
                <a:latin typeface="Arial" charset="0"/>
                <a:ea typeface="ヒラギノ角ゴ Pro W3" charset="-128"/>
              </a:rPr>
              <a:pPr defTabSz="913791" eaLnBrk="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sz="3400" kern="1200">
              <a:solidFill>
                <a:prstClr val="black"/>
              </a:solidFill>
              <a:latin typeface="Arial" charset="0"/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022862595"/>
      </p:ext>
    </p:extLst>
  </p:cSld>
  <p:clrMapOvr>
    <a:masterClrMapping/>
  </p:clrMapOvr>
</p:sldLayout>
</file>

<file path=ppt/slideLayouts/slideLayout8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 bwMode="auto">
          <a:xfrm>
            <a:off x="0" y="0"/>
            <a:ext cx="13004800" cy="9753600"/>
          </a:xfrm>
          <a:prstGeom prst="rect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30046" tIns="65023" rIns="130046" bIns="65023" numCol="1" rtlCol="0" anchor="t" anchorCtr="0" compatLnSpc="1">
            <a:prstTxWarp prst="textNoShape">
              <a:avLst/>
            </a:prstTxWarp>
          </a:bodyPr>
          <a:lstStyle/>
          <a:p>
            <a:pPr defTabSz="914400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 baseline="-25000" dirty="0">
              <a:solidFill>
                <a:prstClr val="black"/>
              </a:solidFill>
              <a:latin typeface="Arial" charset="0"/>
              <a:ea typeface="ヒラギノ角ゴ Pro W3" charset="-12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392" y="5640833"/>
            <a:ext cx="11704320" cy="3067419"/>
          </a:xfrm>
        </p:spPr>
        <p:txBody>
          <a:bodyPr/>
          <a:lstStyle>
            <a:lvl1pPr marL="0" indent="0">
              <a:spcAft>
                <a:spcPts val="0"/>
              </a:spcAft>
              <a:buFontTx/>
              <a:buNone/>
              <a:tabLst>
                <a:tab pos="1300460" algn="l"/>
              </a:tabLst>
              <a:defRPr sz="2800" b="1">
                <a:solidFill>
                  <a:srgbClr val="FFFFFF"/>
                </a:solidFill>
              </a:defRPr>
            </a:lvl1pPr>
            <a:lvl2pPr marL="0" indent="0">
              <a:spcAft>
                <a:spcPts val="0"/>
              </a:spcAft>
              <a:buFontTx/>
              <a:buNone/>
              <a:tabLst>
                <a:tab pos="975345" algn="l"/>
              </a:tabLst>
              <a:defRPr sz="1400" b="1">
                <a:solidFill>
                  <a:srgbClr val="FFFFFF"/>
                </a:solidFill>
              </a:defRPr>
            </a:lvl2pPr>
            <a:lvl3pPr marL="1300460" indent="-1300460">
              <a:spcAft>
                <a:spcPts val="0"/>
              </a:spcAft>
              <a:buFontTx/>
              <a:buNone/>
              <a:tabLst/>
              <a:defRPr sz="1400" b="0">
                <a:solidFill>
                  <a:srgbClr val="FFFFFF"/>
                </a:solidFill>
              </a:defRPr>
            </a:lvl3pPr>
            <a:lvl4pPr marL="1300460" indent="-1300460">
              <a:spcAft>
                <a:spcPts val="0"/>
              </a:spcAft>
              <a:buFontTx/>
              <a:buNone/>
              <a:tabLst/>
              <a:defRPr sz="1400">
                <a:solidFill>
                  <a:srgbClr val="FFFFFF"/>
                </a:solidFill>
              </a:defRPr>
            </a:lvl4pPr>
            <a:lvl5pPr marL="1300460" indent="-1300460">
              <a:spcAft>
                <a:spcPts val="0"/>
              </a:spcAft>
              <a:buFontTx/>
              <a:buNone/>
              <a:tabLst/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392" y="2061353"/>
            <a:ext cx="11704320" cy="3564278"/>
          </a:xfrm>
        </p:spPr>
        <p:txBody>
          <a:bodyPr anchor="t"/>
          <a:lstStyle>
            <a:lvl1pPr>
              <a:defRPr sz="71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Subtitle 8"/>
          <p:cNvSpPr txBox="1">
            <a:spLocks/>
          </p:cNvSpPr>
          <p:nvPr userDrawn="1"/>
        </p:nvSpPr>
        <p:spPr bwMode="auto">
          <a:xfrm>
            <a:off x="10747022" y="1045950"/>
            <a:ext cx="1596700" cy="2256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30046" tIns="65023" rIns="130046" bIns="65023" numCol="1" anchor="t" anchorCtr="0" compatLnSpc="1">
            <a:prstTxWarp prst="textNoShape">
              <a:avLst/>
            </a:prstTxWarp>
          </a:bodyPr>
          <a:lstStyle/>
          <a:p>
            <a:pPr algn="r" defTabSz="914400" eaLnBrk="0" fontAlgn="base">
              <a:spcBef>
                <a:spcPct val="20000"/>
              </a:spcBef>
              <a:spcAft>
                <a:spcPts val="853"/>
              </a:spcAft>
              <a:buClr>
                <a:srgbClr val="A3B222"/>
              </a:buClr>
              <a:defRPr/>
            </a:pPr>
            <a:r>
              <a:rPr lang="en-US" b="1" dirty="0">
                <a:solidFill>
                  <a:srgbClr val="FFFFFF"/>
                </a:solidFill>
                <a:latin typeface="Arial" charset="0"/>
                <a:ea typeface="ヒラギノ角ゴ Pro W3" charset="-128"/>
              </a:rPr>
              <a:t>February 5, 2016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625" y="372592"/>
            <a:ext cx="5036776" cy="979614"/>
          </a:xfrm>
          <a:prstGeom prst="rect">
            <a:avLst/>
          </a:prstGeom>
        </p:spPr>
      </p:pic>
      <p:sp>
        <p:nvSpPr>
          <p:cNvPr id="12" name="Rectangle 11"/>
          <p:cNvSpPr/>
          <p:nvPr userDrawn="1"/>
        </p:nvSpPr>
        <p:spPr bwMode="auto">
          <a:xfrm>
            <a:off x="650240" y="1589476"/>
            <a:ext cx="11704320" cy="245646"/>
          </a:xfrm>
          <a:prstGeom prst="rect">
            <a:avLst/>
          </a:prstGeom>
          <a:solidFill>
            <a:schemeClr val="bg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30046" tIns="65023" rIns="130046" bIns="65023" numCol="1" rtlCol="0" anchor="t" anchorCtr="0" compatLnSpc="1">
            <a:prstTxWarp prst="textNoShape">
              <a:avLst/>
            </a:prstTxWarp>
          </a:bodyPr>
          <a:lstStyle/>
          <a:p>
            <a:pPr defTabSz="914400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 dirty="0">
              <a:solidFill>
                <a:prstClr val="black"/>
              </a:solidFill>
              <a:latin typeface="Arial" charset="0"/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242101306"/>
      </p:ext>
    </p:extLst>
  </p:cSld>
  <p:clrMapOvr>
    <a:masterClrMapping/>
  </p:clrMapOvr>
</p:sldLayout>
</file>

<file path=ppt/slideLayouts/slideLayout8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 bwMode="auto">
          <a:xfrm>
            <a:off x="0" y="0"/>
            <a:ext cx="13004800" cy="9753600"/>
          </a:xfrm>
          <a:prstGeom prst="rect">
            <a:avLst/>
          </a:prstGeom>
          <a:solidFill>
            <a:srgbClr val="0065A4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30046" tIns="65023" rIns="130046" bIns="65023" numCol="1" rtlCol="0" anchor="t" anchorCtr="0" compatLnSpc="1">
            <a:prstTxWarp prst="textNoShape">
              <a:avLst/>
            </a:prstTxWarp>
          </a:bodyPr>
          <a:lstStyle/>
          <a:p>
            <a:pPr defTabSz="914400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 dirty="0">
              <a:solidFill>
                <a:prstClr val="black"/>
              </a:solidFill>
              <a:latin typeface="Arial" charset="0"/>
              <a:ea typeface="ヒラギノ角ゴ Pro W3" charset="-12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392" y="5640833"/>
            <a:ext cx="11704320" cy="3067419"/>
          </a:xfrm>
        </p:spPr>
        <p:txBody>
          <a:bodyPr/>
          <a:lstStyle>
            <a:lvl1pPr marL="0" indent="0">
              <a:spcAft>
                <a:spcPts val="0"/>
              </a:spcAft>
              <a:buFontTx/>
              <a:buNone/>
              <a:tabLst>
                <a:tab pos="1300460" algn="l"/>
              </a:tabLst>
              <a:defRPr sz="2800" b="1">
                <a:solidFill>
                  <a:srgbClr val="FFFFFF"/>
                </a:solidFill>
              </a:defRPr>
            </a:lvl1pPr>
            <a:lvl2pPr marL="0" indent="0">
              <a:spcAft>
                <a:spcPts val="0"/>
              </a:spcAft>
              <a:buFontTx/>
              <a:buNone/>
              <a:tabLst>
                <a:tab pos="975345" algn="l"/>
              </a:tabLst>
              <a:defRPr sz="1400" b="1">
                <a:solidFill>
                  <a:srgbClr val="FFFFFF"/>
                </a:solidFill>
              </a:defRPr>
            </a:lvl2pPr>
            <a:lvl3pPr marL="1300460" indent="-1300460">
              <a:spcAft>
                <a:spcPts val="0"/>
              </a:spcAft>
              <a:buFontTx/>
              <a:buNone/>
              <a:tabLst/>
              <a:defRPr sz="1400" b="0">
                <a:solidFill>
                  <a:srgbClr val="FFFFFF"/>
                </a:solidFill>
              </a:defRPr>
            </a:lvl3pPr>
            <a:lvl4pPr marL="1300460" indent="-1300460">
              <a:spcAft>
                <a:spcPts val="0"/>
              </a:spcAft>
              <a:buFontTx/>
              <a:buNone/>
              <a:tabLst/>
              <a:defRPr sz="1400">
                <a:solidFill>
                  <a:srgbClr val="FFFFFF"/>
                </a:solidFill>
              </a:defRPr>
            </a:lvl4pPr>
            <a:lvl5pPr marL="1300460" indent="-1300460">
              <a:spcAft>
                <a:spcPts val="0"/>
              </a:spcAft>
              <a:buFontTx/>
              <a:buNone/>
              <a:tabLst/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392" y="2061353"/>
            <a:ext cx="11704320" cy="3564278"/>
          </a:xfrm>
        </p:spPr>
        <p:txBody>
          <a:bodyPr anchor="t"/>
          <a:lstStyle>
            <a:lvl1pPr>
              <a:defRPr sz="71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Subtitle 8"/>
          <p:cNvSpPr txBox="1">
            <a:spLocks/>
          </p:cNvSpPr>
          <p:nvPr userDrawn="1"/>
        </p:nvSpPr>
        <p:spPr bwMode="auto">
          <a:xfrm>
            <a:off x="10747022" y="1045950"/>
            <a:ext cx="1596700" cy="2256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30046" tIns="65023" rIns="130046" bIns="65023" numCol="1" anchor="t" anchorCtr="0" compatLnSpc="1">
            <a:prstTxWarp prst="textNoShape">
              <a:avLst/>
            </a:prstTxWarp>
          </a:bodyPr>
          <a:lstStyle/>
          <a:p>
            <a:pPr algn="r" defTabSz="914400" eaLnBrk="0" fontAlgn="base">
              <a:spcBef>
                <a:spcPct val="20000"/>
              </a:spcBef>
              <a:spcAft>
                <a:spcPts val="853"/>
              </a:spcAft>
              <a:buClr>
                <a:srgbClr val="A3B222"/>
              </a:buClr>
              <a:defRPr/>
            </a:pPr>
            <a:r>
              <a:rPr lang="en-US" b="1" dirty="0">
                <a:latin typeface="Arial" charset="0"/>
                <a:ea typeface="ヒラギノ角ゴ Pro W3" charset="-128"/>
              </a:rPr>
              <a:t>MONTH XX, 2012</a:t>
            </a:r>
          </a:p>
        </p:txBody>
      </p:sp>
      <p:sp>
        <p:nvSpPr>
          <p:cNvPr id="12" name="Rectangle 11"/>
          <p:cNvSpPr/>
          <p:nvPr userDrawn="1"/>
        </p:nvSpPr>
        <p:spPr bwMode="auto">
          <a:xfrm>
            <a:off x="650240" y="1589476"/>
            <a:ext cx="11704320" cy="245646"/>
          </a:xfrm>
          <a:prstGeom prst="rect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30046" tIns="65023" rIns="130046" bIns="65023" numCol="1" rtlCol="0" anchor="t" anchorCtr="0" compatLnSpc="1">
            <a:prstTxWarp prst="textNoShape">
              <a:avLst/>
            </a:prstTxWarp>
          </a:bodyPr>
          <a:lstStyle/>
          <a:p>
            <a:pPr defTabSz="914400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 dirty="0">
              <a:solidFill>
                <a:prstClr val="black"/>
              </a:solidFill>
              <a:latin typeface="Arial" charset="0"/>
              <a:ea typeface="ヒラギノ角ゴ Pro W3" charset="-128"/>
            </a:endParaRPr>
          </a:p>
        </p:txBody>
      </p:sp>
      <p:pic>
        <p:nvPicPr>
          <p:cNvPr id="10" name="Picture 9" descr="CCRC_logo_reverse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17897" y="130048"/>
            <a:ext cx="4473651" cy="1509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265641"/>
      </p:ext>
    </p:extLst>
  </p:cSld>
  <p:clrMapOvr>
    <a:masterClrMapping/>
  </p:clrMapOvr>
</p:sldLayout>
</file>

<file path=ppt/slideLayouts/slideLayout8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 bwMode="auto">
          <a:xfrm>
            <a:off x="0" y="0"/>
            <a:ext cx="13004800" cy="9753600"/>
          </a:xfrm>
          <a:prstGeom prst="rect">
            <a:avLst/>
          </a:prstGeom>
          <a:solidFill>
            <a:srgbClr val="0065A4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30046" tIns="65023" rIns="130046" bIns="65023" numCol="1" rtlCol="0" anchor="t" anchorCtr="0" compatLnSpc="1">
            <a:prstTxWarp prst="textNoShape">
              <a:avLst/>
            </a:prstTxWarp>
          </a:bodyPr>
          <a:lstStyle/>
          <a:p>
            <a:pPr defTabSz="914400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 dirty="0">
              <a:solidFill>
                <a:prstClr val="black"/>
              </a:solidFill>
              <a:latin typeface="Arial" charset="0"/>
              <a:ea typeface="ヒラギノ角ゴ Pro W3" charset="-128"/>
            </a:endParaRPr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76392" y="1067928"/>
            <a:ext cx="11704320" cy="5477370"/>
          </a:xfrm>
        </p:spPr>
        <p:txBody>
          <a:bodyPr anchor="t"/>
          <a:lstStyle>
            <a:lvl1pPr>
              <a:spcBef>
                <a:spcPts val="0"/>
              </a:spcBef>
              <a:defRPr sz="85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76392" y="6545299"/>
            <a:ext cx="7610216" cy="1250809"/>
          </a:xfrm>
        </p:spPr>
        <p:txBody>
          <a:bodyPr/>
          <a:lstStyle>
            <a:lvl1pPr marL="0" indent="0">
              <a:spcAft>
                <a:spcPts val="853"/>
              </a:spcAft>
              <a:buFontTx/>
              <a:buNone/>
              <a:defRPr sz="28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8" name="Text Box 9"/>
          <p:cNvSpPr txBox="1">
            <a:spLocks noChangeArrowheads="1"/>
          </p:cNvSpPr>
          <p:nvPr userDrawn="1"/>
        </p:nvSpPr>
        <p:spPr bwMode="auto">
          <a:xfrm>
            <a:off x="8351971" y="412412"/>
            <a:ext cx="4132638" cy="2845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30046" tIns="65023" rIns="130046" bIns="65023">
            <a:prstTxWarp prst="textNoShape">
              <a:avLst/>
            </a:prstTxWarp>
            <a:spAutoFit/>
          </a:bodyPr>
          <a:lstStyle/>
          <a:p>
            <a:pPr algn="r" defTabSz="914400" eaLnBrk="0" fontAlgn="base">
              <a:spcBef>
                <a:spcPts val="327"/>
              </a:spcBef>
              <a:spcAft>
                <a:spcPct val="0"/>
              </a:spcAft>
              <a:defRPr/>
            </a:pPr>
            <a:r>
              <a:rPr lang="en-US" sz="1000" b="1" kern="1200" dirty="0">
                <a:latin typeface="Arial" charset="0"/>
                <a:ea typeface="ヒラギノ角ゴ Pro W3" charset="-128"/>
              </a:rPr>
              <a:t>PRESENTATION TITLE IN HEADER / JUNE 8, 2012</a:t>
            </a:r>
            <a:endParaRPr lang="en-US" sz="1000" kern="1200" dirty="0">
              <a:latin typeface="Arial" charset="0"/>
              <a:ea typeface="ヒラギノ角ゴ Pro W3" charset="-128"/>
            </a:endParaRPr>
          </a:p>
        </p:txBody>
      </p:sp>
      <p:sp>
        <p:nvSpPr>
          <p:cNvPr id="9" name="Text Box 9"/>
          <p:cNvSpPr txBox="1">
            <a:spLocks noChangeArrowheads="1"/>
          </p:cNvSpPr>
          <p:nvPr userDrawn="1"/>
        </p:nvSpPr>
        <p:spPr bwMode="auto">
          <a:xfrm>
            <a:off x="520192" y="397963"/>
            <a:ext cx="4623929" cy="2845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30046" tIns="65023" rIns="130046" bIns="65023">
            <a:prstTxWarp prst="textNoShape">
              <a:avLst/>
            </a:prstTxWarp>
            <a:spAutoFit/>
          </a:bodyPr>
          <a:lstStyle/>
          <a:p>
            <a:pPr defTabSz="914400" eaLnBrk="0" fontAlgn="base">
              <a:spcBef>
                <a:spcPts val="327"/>
              </a:spcBef>
              <a:spcAft>
                <a:spcPct val="0"/>
              </a:spcAft>
              <a:defRPr/>
            </a:pPr>
            <a:r>
              <a:rPr lang="en-US" sz="1000" b="1" kern="1200" dirty="0">
                <a:latin typeface="Arial" charset="0"/>
                <a:ea typeface="ヒラギノ角ゴ Pro W3" charset="-128"/>
              </a:rPr>
              <a:t>COMMUNITY COLLEGE RESEARCH CENTER</a:t>
            </a:r>
            <a:endParaRPr lang="en-US" sz="1000" kern="1200" dirty="0">
              <a:latin typeface="Arial" charset="0"/>
              <a:ea typeface="ヒラギノ角ゴ Pro W3" charset="-128"/>
            </a:endParaRPr>
          </a:p>
        </p:txBody>
      </p:sp>
      <p:sp>
        <p:nvSpPr>
          <p:cNvPr id="10" name="Rectangle 9"/>
          <p:cNvSpPr/>
          <p:nvPr userDrawn="1"/>
        </p:nvSpPr>
        <p:spPr bwMode="auto">
          <a:xfrm>
            <a:off x="650240" y="751389"/>
            <a:ext cx="11704320" cy="245646"/>
          </a:xfrm>
          <a:prstGeom prst="rect">
            <a:avLst/>
          </a:prstGeom>
          <a:solidFill>
            <a:srgbClr val="14131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30046" tIns="65023" rIns="130046" bIns="65023" numCol="1" rtlCol="0" anchor="t" anchorCtr="0" compatLnSpc="1">
            <a:prstTxWarp prst="textNoShape">
              <a:avLst/>
            </a:prstTxWarp>
          </a:bodyPr>
          <a:lstStyle/>
          <a:p>
            <a:pPr defTabSz="914400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>
              <a:solidFill>
                <a:prstClr val="black"/>
              </a:solidFill>
              <a:latin typeface="Arial" charset="0"/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78872143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392" y="2856990"/>
            <a:ext cx="11704320" cy="636467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19780584"/>
      </p:ext>
    </p:extLst>
  </p:cSld>
  <p:clrMapOvr>
    <a:masterClrMapping/>
  </p:clrMapOvr>
</p:sldLayout>
</file>

<file path=ppt/slideLayouts/slideLayout8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462846" y="1067929"/>
            <a:ext cx="11971694" cy="5463371"/>
          </a:xfrm>
        </p:spPr>
        <p:txBody>
          <a:bodyPr anchor="t"/>
          <a:lstStyle>
            <a:lvl1pPr>
              <a:spcBef>
                <a:spcPts val="0"/>
              </a:spcBef>
              <a:defRPr sz="8500">
                <a:solidFill>
                  <a:srgbClr val="141313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br>
              <a:rPr lang="en-US" dirty="0"/>
            </a:br>
            <a:endParaRPr lang="en-US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76393" y="6529494"/>
            <a:ext cx="7784064" cy="1250809"/>
          </a:xfrm>
        </p:spPr>
        <p:txBody>
          <a:bodyPr/>
          <a:lstStyle>
            <a:lvl1pPr marL="0" indent="0">
              <a:spcAft>
                <a:spcPts val="853"/>
              </a:spcAft>
              <a:buFontTx/>
              <a:buNone/>
              <a:defRPr sz="2800" b="1">
                <a:solidFill>
                  <a:srgbClr val="141313"/>
                </a:solidFill>
              </a:defRPr>
            </a:lvl1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275791575"/>
      </p:ext>
    </p:extLst>
  </p:cSld>
  <p:clrMapOvr>
    <a:masterClrMapping/>
  </p:clrMapOvr>
</p:sldLayout>
</file>

<file path=ppt/slideLayouts/slideLayout84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392" y="2856990"/>
            <a:ext cx="11704320" cy="6364678"/>
          </a:xfrm>
        </p:spPr>
        <p:txBody>
          <a:bodyPr/>
          <a:lstStyle>
            <a:lvl1pPr>
              <a:buClr>
                <a:schemeClr val="bg2"/>
              </a:buClr>
              <a:defRPr/>
            </a:lvl1pPr>
            <a:lvl2pPr>
              <a:buClr>
                <a:schemeClr val="bg2"/>
              </a:buClr>
              <a:defRPr/>
            </a:lvl2pPr>
            <a:lvl3pPr>
              <a:buClr>
                <a:schemeClr val="bg2"/>
              </a:buClr>
              <a:defRPr/>
            </a:lvl3pPr>
            <a:lvl4pPr>
              <a:buClr>
                <a:schemeClr val="bg2"/>
              </a:buClr>
              <a:defRPr/>
            </a:lvl4pPr>
            <a:lvl5pPr>
              <a:buClr>
                <a:schemeClr val="bg2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392" y="1083733"/>
            <a:ext cx="11704320" cy="1625600"/>
          </a:xfrm>
        </p:spPr>
        <p:txBody>
          <a:bodyPr anchor="ctr"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24379015"/>
      </p:ext>
    </p:extLst>
  </p:cSld>
  <p:clrMapOvr>
    <a:masterClrMapping/>
  </p:clrMapOvr>
</p:sldLayout>
</file>

<file path=ppt/slideLayouts/slideLayout84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 bwMode="auto">
          <a:xfrm>
            <a:off x="0" y="0"/>
            <a:ext cx="13004800" cy="9753600"/>
          </a:xfrm>
          <a:prstGeom prst="rect">
            <a:avLst/>
          </a:prstGeom>
          <a:solidFill>
            <a:schemeClr val="bg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30046" tIns="65023" rIns="130046" bIns="65023" numCol="1" rtlCol="0" anchor="t" anchorCtr="0" compatLnSpc="1">
            <a:prstTxWarp prst="textNoShape">
              <a:avLst/>
            </a:prstTxWarp>
          </a:bodyPr>
          <a:lstStyle/>
          <a:p>
            <a:pPr defTabSz="914400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 dirty="0">
              <a:solidFill>
                <a:prstClr val="black"/>
              </a:solidFill>
              <a:latin typeface="Arial" charset="0"/>
              <a:ea typeface="ヒラギノ角ゴ Pro W3" charset="-128"/>
            </a:endParaRPr>
          </a:p>
        </p:txBody>
      </p:sp>
      <p:sp>
        <p:nvSpPr>
          <p:cNvPr id="5" name="Text Box 9"/>
          <p:cNvSpPr txBox="1">
            <a:spLocks noChangeArrowheads="1"/>
          </p:cNvSpPr>
          <p:nvPr userDrawn="1"/>
        </p:nvSpPr>
        <p:spPr bwMode="auto">
          <a:xfrm>
            <a:off x="8351971" y="412412"/>
            <a:ext cx="4132638" cy="2845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30046" tIns="65023" rIns="130046" bIns="65023">
            <a:prstTxWarp prst="textNoShape">
              <a:avLst/>
            </a:prstTxWarp>
            <a:spAutoFit/>
          </a:bodyPr>
          <a:lstStyle/>
          <a:p>
            <a:pPr algn="r" defTabSz="914400" eaLnBrk="0" fontAlgn="base">
              <a:spcBef>
                <a:spcPts val="327"/>
              </a:spcBef>
              <a:spcAft>
                <a:spcPct val="0"/>
              </a:spcAft>
              <a:defRPr/>
            </a:pPr>
            <a:r>
              <a:rPr lang="en-US" sz="1000" b="1" kern="1200" dirty="0">
                <a:solidFill>
                  <a:prstClr val="black"/>
                </a:solidFill>
                <a:latin typeface="Arial" charset="0"/>
                <a:ea typeface="ヒラギノ角ゴ Pro W3" charset="-128"/>
              </a:rPr>
              <a:t>PRESENTATION TITLE IN HEADER / MONTH XX, 2012</a:t>
            </a:r>
            <a:endParaRPr lang="en-US" sz="1000" kern="1200" dirty="0">
              <a:solidFill>
                <a:prstClr val="black"/>
              </a:solidFill>
              <a:latin typeface="Arial" charset="0"/>
              <a:ea typeface="ヒラギノ角ゴ Pro W3" charset="-128"/>
            </a:endParaRPr>
          </a:p>
        </p:txBody>
      </p:sp>
      <p:sp>
        <p:nvSpPr>
          <p:cNvPr id="6" name="Text Box 9"/>
          <p:cNvSpPr txBox="1">
            <a:spLocks noChangeArrowheads="1"/>
          </p:cNvSpPr>
          <p:nvPr userDrawn="1"/>
        </p:nvSpPr>
        <p:spPr bwMode="auto">
          <a:xfrm>
            <a:off x="520192" y="397963"/>
            <a:ext cx="4623929" cy="2845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30046" tIns="65023" rIns="130046" bIns="65023">
            <a:prstTxWarp prst="textNoShape">
              <a:avLst/>
            </a:prstTxWarp>
            <a:spAutoFit/>
          </a:bodyPr>
          <a:lstStyle/>
          <a:p>
            <a:pPr defTabSz="914400" eaLnBrk="0" fontAlgn="base">
              <a:spcBef>
                <a:spcPts val="327"/>
              </a:spcBef>
              <a:spcAft>
                <a:spcPct val="0"/>
              </a:spcAft>
              <a:defRPr/>
            </a:pPr>
            <a:r>
              <a:rPr lang="en-US" sz="1000" b="1" kern="1200" dirty="0">
                <a:solidFill>
                  <a:prstClr val="black"/>
                </a:solidFill>
                <a:latin typeface="Arial" charset="0"/>
                <a:ea typeface="ヒラギノ角ゴ Pro W3" charset="-128"/>
              </a:rPr>
              <a:t>COMMUNITY COLLEGE RESEARCH CENTER</a:t>
            </a:r>
            <a:endParaRPr lang="en-US" sz="1000" kern="1200" dirty="0">
              <a:solidFill>
                <a:prstClr val="black"/>
              </a:solidFill>
              <a:latin typeface="Arial" charset="0"/>
              <a:ea typeface="ヒラギノ角ゴ Pro W3" charset="-128"/>
            </a:endParaRPr>
          </a:p>
        </p:txBody>
      </p:sp>
      <p:sp>
        <p:nvSpPr>
          <p:cNvPr id="7" name="Rectangle 6"/>
          <p:cNvSpPr/>
          <p:nvPr userDrawn="1"/>
        </p:nvSpPr>
        <p:spPr bwMode="auto">
          <a:xfrm>
            <a:off x="650240" y="751389"/>
            <a:ext cx="11704320" cy="245646"/>
          </a:xfrm>
          <a:prstGeom prst="rect">
            <a:avLst/>
          </a:prstGeom>
          <a:solidFill>
            <a:srgbClr val="14131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30046" tIns="65023" rIns="130046" bIns="65023" numCol="1" rtlCol="0" anchor="t" anchorCtr="0" compatLnSpc="1">
            <a:prstTxWarp prst="textNoShape">
              <a:avLst/>
            </a:prstTxWarp>
          </a:bodyPr>
          <a:lstStyle/>
          <a:p>
            <a:pPr defTabSz="914400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>
              <a:solidFill>
                <a:prstClr val="black"/>
              </a:solidFill>
              <a:latin typeface="Arial" charset="0"/>
              <a:ea typeface="ヒラギノ角ゴ Pro W3" charset="-12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392" y="2856990"/>
            <a:ext cx="11704320" cy="6364678"/>
          </a:xfrm>
        </p:spPr>
        <p:txBody>
          <a:bodyPr/>
          <a:lstStyle>
            <a:lvl1pPr>
              <a:buClr>
                <a:schemeClr val="tx1"/>
              </a:buClr>
              <a:defRPr>
                <a:solidFill>
                  <a:srgbClr val="FFFFFF"/>
                </a:solidFill>
              </a:defRPr>
            </a:lvl1pPr>
            <a:lvl2pPr>
              <a:buClr>
                <a:schemeClr val="tx1"/>
              </a:buClr>
              <a:defRPr>
                <a:solidFill>
                  <a:srgbClr val="FFFFFF"/>
                </a:solidFill>
              </a:defRPr>
            </a:lvl2pPr>
            <a:lvl3pPr>
              <a:buClr>
                <a:schemeClr val="tx1"/>
              </a:buClr>
              <a:defRPr>
                <a:solidFill>
                  <a:srgbClr val="FFFFFF"/>
                </a:solidFill>
              </a:defRPr>
            </a:lvl3pPr>
            <a:lvl4pPr>
              <a:buClr>
                <a:schemeClr val="tx1"/>
              </a:buClr>
              <a:defRPr>
                <a:solidFill>
                  <a:srgbClr val="FFFFFF"/>
                </a:solidFill>
              </a:defRPr>
            </a:lvl4pPr>
            <a:lvl5pPr>
              <a:buClr>
                <a:schemeClr val="tx1"/>
              </a:buCl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392" y="1083733"/>
            <a:ext cx="11704320" cy="1625600"/>
          </a:xfrm>
        </p:spPr>
        <p:txBody>
          <a:bodyPr anchor="ctr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100978188"/>
      </p:ext>
    </p:extLst>
  </p:cSld>
  <p:clrMapOvr>
    <a:masterClrMapping/>
  </p:clrMapOvr>
</p:sldLayout>
</file>

<file path=ppt/slideLayouts/slideLayout84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 bwMode="auto">
          <a:xfrm>
            <a:off x="0" y="0"/>
            <a:ext cx="13004800" cy="9753600"/>
          </a:xfrm>
          <a:prstGeom prst="rect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30046" tIns="65023" rIns="130046" bIns="65023" numCol="1" rtlCol="0" anchor="t" anchorCtr="0" compatLnSpc="1">
            <a:prstTxWarp prst="textNoShape">
              <a:avLst/>
            </a:prstTxWarp>
          </a:bodyPr>
          <a:lstStyle/>
          <a:p>
            <a:pPr defTabSz="914400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 dirty="0">
              <a:solidFill>
                <a:prstClr val="black"/>
              </a:solidFill>
              <a:latin typeface="Arial" charset="0"/>
              <a:ea typeface="ヒラギノ角ゴ Pro W3" charset="-128"/>
            </a:endParaRPr>
          </a:p>
        </p:txBody>
      </p:sp>
      <p:sp>
        <p:nvSpPr>
          <p:cNvPr id="5" name="Text Box 9"/>
          <p:cNvSpPr txBox="1">
            <a:spLocks noChangeArrowheads="1"/>
          </p:cNvSpPr>
          <p:nvPr userDrawn="1"/>
        </p:nvSpPr>
        <p:spPr bwMode="auto">
          <a:xfrm>
            <a:off x="8351971" y="412412"/>
            <a:ext cx="4132638" cy="2845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30046" tIns="65023" rIns="130046" bIns="65023">
            <a:prstTxWarp prst="textNoShape">
              <a:avLst/>
            </a:prstTxWarp>
            <a:spAutoFit/>
          </a:bodyPr>
          <a:lstStyle/>
          <a:p>
            <a:pPr algn="r" defTabSz="914400" eaLnBrk="0" fontAlgn="base">
              <a:spcBef>
                <a:spcPts val="327"/>
              </a:spcBef>
              <a:spcAft>
                <a:spcPct val="0"/>
              </a:spcAft>
              <a:defRPr/>
            </a:pPr>
            <a:r>
              <a:rPr lang="en-US" sz="1000" b="1" kern="1200" dirty="0">
                <a:solidFill>
                  <a:srgbClr val="FFFFFF"/>
                </a:solidFill>
                <a:latin typeface="Arial" charset="0"/>
                <a:ea typeface="ヒラギノ角ゴ Pro W3" charset="-128"/>
              </a:rPr>
              <a:t>PRESENTATION TITLE IN HEADER / JUNE 8, 2012</a:t>
            </a:r>
            <a:endParaRPr lang="en-US" sz="1000" kern="1200" dirty="0">
              <a:solidFill>
                <a:srgbClr val="FFFFFF"/>
              </a:solidFill>
              <a:latin typeface="Arial" charset="0"/>
              <a:ea typeface="ヒラギノ角ゴ Pro W3" charset="-128"/>
            </a:endParaRPr>
          </a:p>
        </p:txBody>
      </p:sp>
      <p:sp>
        <p:nvSpPr>
          <p:cNvPr id="6" name="Text Box 9"/>
          <p:cNvSpPr txBox="1">
            <a:spLocks noChangeArrowheads="1"/>
          </p:cNvSpPr>
          <p:nvPr userDrawn="1"/>
        </p:nvSpPr>
        <p:spPr bwMode="auto">
          <a:xfrm>
            <a:off x="520192" y="397963"/>
            <a:ext cx="4623929" cy="2845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30046" tIns="65023" rIns="130046" bIns="65023">
            <a:prstTxWarp prst="textNoShape">
              <a:avLst/>
            </a:prstTxWarp>
            <a:spAutoFit/>
          </a:bodyPr>
          <a:lstStyle/>
          <a:p>
            <a:pPr defTabSz="914400" eaLnBrk="0" fontAlgn="base">
              <a:spcBef>
                <a:spcPts val="327"/>
              </a:spcBef>
              <a:spcAft>
                <a:spcPct val="0"/>
              </a:spcAft>
              <a:defRPr/>
            </a:pPr>
            <a:r>
              <a:rPr lang="en-US" sz="1000" b="1" kern="1200" dirty="0">
                <a:solidFill>
                  <a:srgbClr val="FFFFFF"/>
                </a:solidFill>
                <a:latin typeface="Arial" charset="0"/>
                <a:ea typeface="ヒラギノ角ゴ Pro W3" charset="-128"/>
              </a:rPr>
              <a:t>COMMUNITY COLLEGE RESEARCH CENTER</a:t>
            </a:r>
            <a:endParaRPr lang="en-US" sz="1000" kern="1200" dirty="0">
              <a:solidFill>
                <a:srgbClr val="FFFFFF"/>
              </a:solidFill>
              <a:latin typeface="Arial" charset="0"/>
              <a:ea typeface="ヒラギノ角ゴ Pro W3" charset="-128"/>
            </a:endParaRPr>
          </a:p>
        </p:txBody>
      </p:sp>
      <p:sp>
        <p:nvSpPr>
          <p:cNvPr id="7" name="Rectangle 6"/>
          <p:cNvSpPr/>
          <p:nvPr userDrawn="1"/>
        </p:nvSpPr>
        <p:spPr bwMode="auto">
          <a:xfrm>
            <a:off x="650240" y="751389"/>
            <a:ext cx="11704320" cy="245646"/>
          </a:xfrm>
          <a:prstGeom prst="rect">
            <a:avLst/>
          </a:prstGeom>
          <a:solidFill>
            <a:srgbClr val="0065A4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30046" tIns="65023" rIns="130046" bIns="65023" numCol="1" rtlCol="0" anchor="t" anchorCtr="0" compatLnSpc="1">
            <a:prstTxWarp prst="textNoShape">
              <a:avLst/>
            </a:prstTxWarp>
          </a:bodyPr>
          <a:lstStyle/>
          <a:p>
            <a:pPr defTabSz="914400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>
              <a:solidFill>
                <a:prstClr val="black"/>
              </a:solidFill>
              <a:latin typeface="Arial" charset="0"/>
              <a:ea typeface="ヒラギノ角ゴ Pro W3" charset="-12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392" y="2856990"/>
            <a:ext cx="11704320" cy="6364678"/>
          </a:xfrm>
        </p:spPr>
        <p:txBody>
          <a:bodyPr/>
          <a:lstStyle>
            <a:lvl1pPr>
              <a:buClr>
                <a:schemeClr val="accent4"/>
              </a:buClr>
              <a:defRPr>
                <a:solidFill>
                  <a:srgbClr val="FFFFFF"/>
                </a:solidFill>
              </a:defRPr>
            </a:lvl1pPr>
            <a:lvl2pPr>
              <a:buClr>
                <a:schemeClr val="accent4"/>
              </a:buClr>
              <a:defRPr>
                <a:solidFill>
                  <a:srgbClr val="FFFFFF"/>
                </a:solidFill>
              </a:defRPr>
            </a:lvl2pPr>
            <a:lvl3pPr>
              <a:buClr>
                <a:schemeClr val="accent4"/>
              </a:buClr>
              <a:defRPr>
                <a:solidFill>
                  <a:srgbClr val="FFFFFF"/>
                </a:solidFill>
              </a:defRPr>
            </a:lvl3pPr>
            <a:lvl4pPr>
              <a:buClr>
                <a:schemeClr val="accent4"/>
              </a:buClr>
              <a:defRPr>
                <a:solidFill>
                  <a:srgbClr val="FFFFFF"/>
                </a:solidFill>
              </a:defRPr>
            </a:lvl4pPr>
            <a:lvl5pPr>
              <a:buClr>
                <a:schemeClr val="accent4"/>
              </a:buCl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392" y="1083733"/>
            <a:ext cx="11704320" cy="1625600"/>
          </a:xfrm>
        </p:spPr>
        <p:txBody>
          <a:bodyPr anchor="ctr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315473728"/>
      </p:ext>
    </p:extLst>
  </p:cSld>
  <p:clrMapOvr>
    <a:masterClrMapping/>
  </p:clrMapOvr>
</p:sldLayout>
</file>

<file path=ppt/slideLayouts/slideLayout8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393" y="1083733"/>
            <a:ext cx="11704321" cy="1625600"/>
          </a:xfrm>
        </p:spPr>
        <p:txBody>
          <a:bodyPr anchor="ctr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476394" y="2847509"/>
            <a:ext cx="5659496" cy="6431959"/>
          </a:xfrm>
          <a:ln>
            <a:noFill/>
          </a:ln>
        </p:spPr>
        <p:txBody>
          <a:bodyPr/>
          <a:lstStyle>
            <a:lvl1pPr>
              <a:spcBef>
                <a:spcPts val="614"/>
              </a:spcBef>
              <a:buClr>
                <a:schemeClr val="bg2"/>
              </a:buClr>
              <a:defRPr/>
            </a:lvl1pPr>
            <a:lvl2pPr>
              <a:spcBef>
                <a:spcPts val="614"/>
              </a:spcBef>
              <a:buClr>
                <a:schemeClr val="bg2"/>
              </a:buClr>
              <a:defRPr/>
            </a:lvl2pPr>
            <a:lvl3pPr>
              <a:spcBef>
                <a:spcPts val="614"/>
              </a:spcBef>
              <a:buClr>
                <a:schemeClr val="bg2"/>
              </a:buClr>
              <a:defRPr/>
            </a:lvl3pPr>
            <a:lvl4pPr>
              <a:spcBef>
                <a:spcPts val="614"/>
              </a:spcBef>
              <a:buClr>
                <a:schemeClr val="bg2"/>
              </a:buClr>
              <a:defRPr/>
            </a:lvl4pPr>
            <a:lvl5pPr>
              <a:spcBef>
                <a:spcPts val="614"/>
              </a:spcBef>
              <a:buClr>
                <a:schemeClr val="bg2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6521219" y="2847509"/>
            <a:ext cx="5659496" cy="6431959"/>
          </a:xfrm>
          <a:ln>
            <a:noFill/>
          </a:ln>
        </p:spPr>
        <p:txBody>
          <a:bodyPr/>
          <a:lstStyle>
            <a:lvl1pPr>
              <a:spcBef>
                <a:spcPts val="614"/>
              </a:spcBef>
              <a:buClr>
                <a:schemeClr val="bg2"/>
              </a:buClr>
              <a:defRPr/>
            </a:lvl1pPr>
            <a:lvl2pPr>
              <a:spcBef>
                <a:spcPts val="614"/>
              </a:spcBef>
              <a:buClr>
                <a:schemeClr val="bg2"/>
              </a:buClr>
              <a:defRPr/>
            </a:lvl2pPr>
            <a:lvl3pPr>
              <a:spcBef>
                <a:spcPts val="614"/>
              </a:spcBef>
              <a:buClr>
                <a:schemeClr val="bg2"/>
              </a:buClr>
              <a:defRPr/>
            </a:lvl3pPr>
            <a:lvl4pPr>
              <a:spcBef>
                <a:spcPts val="614"/>
              </a:spcBef>
              <a:buClr>
                <a:schemeClr val="bg2"/>
              </a:buClr>
              <a:defRPr/>
            </a:lvl4pPr>
            <a:lvl5pPr>
              <a:spcBef>
                <a:spcPts val="614"/>
              </a:spcBef>
              <a:buClr>
                <a:schemeClr val="bg2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50204195"/>
      </p:ext>
    </p:extLst>
  </p:cSld>
  <p:clrMapOvr>
    <a:masterClrMapping/>
  </p:clrMapOvr>
</p:sldLayout>
</file>

<file path=ppt/slideLayouts/slideLayout8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 bwMode="auto">
          <a:xfrm>
            <a:off x="476395" y="3384409"/>
            <a:ext cx="5660250" cy="5449374"/>
          </a:xfrm>
          <a:prstGeom prst="rect">
            <a:avLst/>
          </a:prstGeom>
          <a:noFill/>
          <a:ln w="3175" cap="flat" cmpd="sng" algn="ctr">
            <a:solidFill>
              <a:srgbClr val="14131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130046" tIns="65023" rIns="130046" bIns="65023">
            <a:prstTxWarp prst="textNoShape">
              <a:avLst/>
            </a:prstTxWarp>
          </a:bodyPr>
          <a:lstStyle/>
          <a:p>
            <a:pPr defTabSz="914400" eaLnBrk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3400" kern="1200">
              <a:solidFill>
                <a:prstClr val="black"/>
              </a:solidFill>
              <a:latin typeface="Arial" charset="0"/>
              <a:ea typeface="ヒラギノ角ゴ Pro W3" charset="-128"/>
            </a:endParaRPr>
          </a:p>
        </p:txBody>
      </p:sp>
      <p:sp>
        <p:nvSpPr>
          <p:cNvPr id="10" name="Rectangle 9"/>
          <p:cNvSpPr/>
          <p:nvPr userDrawn="1"/>
        </p:nvSpPr>
        <p:spPr bwMode="auto">
          <a:xfrm>
            <a:off x="6520467" y="3006457"/>
            <a:ext cx="5660248" cy="5827325"/>
          </a:xfrm>
          <a:prstGeom prst="rect">
            <a:avLst/>
          </a:prstGeom>
          <a:noFill/>
          <a:ln w="3175" cap="flat" cmpd="sng" algn="ctr">
            <a:solidFill>
              <a:srgbClr val="14131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130046" tIns="65023" rIns="130046" bIns="65023">
            <a:prstTxWarp prst="textNoShape">
              <a:avLst/>
            </a:prstTxWarp>
          </a:bodyPr>
          <a:lstStyle/>
          <a:p>
            <a:pPr defTabSz="914400" eaLnBrk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3400" kern="1200">
              <a:solidFill>
                <a:prstClr val="black"/>
              </a:solidFill>
              <a:latin typeface="Arial" charset="0"/>
              <a:ea typeface="ヒラギノ角ゴ Pro W3" charset="-128"/>
            </a:endParaRP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6521219" y="3435133"/>
            <a:ext cx="5659496" cy="5396841"/>
          </a:xfrm>
          <a:ln>
            <a:noFill/>
          </a:ln>
        </p:spPr>
        <p:txBody>
          <a:bodyPr/>
          <a:lstStyle>
            <a:lvl1pPr>
              <a:buClr>
                <a:schemeClr val="bg2"/>
              </a:buClr>
              <a:defRPr/>
            </a:lvl1pPr>
            <a:lvl2pPr>
              <a:buClr>
                <a:schemeClr val="bg2"/>
              </a:buClr>
              <a:defRPr/>
            </a:lvl2pPr>
            <a:lvl3pPr>
              <a:buClr>
                <a:schemeClr val="bg2"/>
              </a:buClr>
              <a:defRPr/>
            </a:lvl3pPr>
            <a:lvl4pPr>
              <a:buClr>
                <a:schemeClr val="bg2"/>
              </a:buClr>
              <a:defRPr/>
            </a:lvl4pPr>
            <a:lvl5pPr>
              <a:buClr>
                <a:schemeClr val="bg2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393" y="1083733"/>
            <a:ext cx="11718771" cy="1625600"/>
          </a:xfrm>
        </p:spPr>
        <p:txBody>
          <a:bodyPr anchor="ctr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476394" y="3435133"/>
            <a:ext cx="5659496" cy="5411291"/>
          </a:xfrm>
          <a:ln>
            <a:noFill/>
          </a:ln>
        </p:spPr>
        <p:txBody>
          <a:bodyPr/>
          <a:lstStyle>
            <a:lvl1pPr>
              <a:buClr>
                <a:schemeClr val="bg2"/>
              </a:buClr>
              <a:defRPr/>
            </a:lvl1pPr>
            <a:lvl2pPr>
              <a:buClr>
                <a:schemeClr val="bg2"/>
              </a:buClr>
              <a:defRPr/>
            </a:lvl2pPr>
            <a:lvl3pPr>
              <a:buClr>
                <a:schemeClr val="bg2"/>
              </a:buClr>
              <a:defRPr/>
            </a:lvl3pPr>
            <a:lvl4pPr>
              <a:buClr>
                <a:schemeClr val="bg2"/>
              </a:buClr>
              <a:defRPr/>
            </a:lvl4pPr>
            <a:lvl5pPr>
              <a:buClr>
                <a:schemeClr val="bg2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476394" y="3006458"/>
            <a:ext cx="5659496" cy="435750"/>
          </a:xfrm>
          <a:solidFill>
            <a:srgbClr val="0065A4"/>
          </a:solidFill>
          <a:ln>
            <a:noFill/>
          </a:ln>
        </p:spPr>
        <p:txBody>
          <a:bodyPr anchor="ctr"/>
          <a:lstStyle>
            <a:lvl1pPr marL="404137" indent="-158042" algn="l">
              <a:buFontTx/>
              <a:buNone/>
              <a:defRPr sz="17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2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6521219" y="3006458"/>
            <a:ext cx="5659496" cy="435750"/>
          </a:xfrm>
          <a:solidFill>
            <a:srgbClr val="0065A4"/>
          </a:solidFill>
          <a:ln>
            <a:noFill/>
          </a:ln>
        </p:spPr>
        <p:txBody>
          <a:bodyPr anchor="ctr"/>
          <a:lstStyle>
            <a:lvl1pPr marL="492188" indent="-334146" algn="l">
              <a:buFontTx/>
              <a:buNone/>
              <a:defRPr sz="17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04756579"/>
      </p:ext>
    </p:extLst>
  </p:cSld>
  <p:clrMapOvr>
    <a:masterClrMapping/>
  </p:clrMapOvr>
</p:sldLayout>
</file>

<file path=ppt/slideLayouts/slideLayout8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392" y="1083734"/>
            <a:ext cx="11697095" cy="1635082"/>
          </a:xfrm>
        </p:spPr>
        <p:txBody>
          <a:bodyPr anchor="ctr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Box 2"/>
          <p:cNvSpPr txBox="1"/>
          <p:nvPr userDrawn="1"/>
        </p:nvSpPr>
        <p:spPr>
          <a:xfrm>
            <a:off x="895886" y="4421633"/>
            <a:ext cx="262636" cy="656590"/>
          </a:xfrm>
          <a:prstGeom prst="rect">
            <a:avLst/>
          </a:prstGeom>
          <a:noFill/>
        </p:spPr>
        <p:txBody>
          <a:bodyPr wrap="none" lIns="130046" tIns="65023" rIns="130046" bIns="65023" rtlCol="0">
            <a:spAutoFit/>
          </a:bodyPr>
          <a:lstStyle/>
          <a:p>
            <a:pPr defTabSz="914400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 dirty="0">
              <a:solidFill>
                <a:prstClr val="black"/>
              </a:solidFill>
              <a:latin typeface="Arial" charset="0"/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676497657"/>
      </p:ext>
    </p:extLst>
  </p:cSld>
  <p:clrMapOvr>
    <a:masterClrMapping/>
  </p:clrMapOvr>
</p:sldLayout>
</file>

<file path=ppt/slideLayouts/slideLayout8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393" y="1067930"/>
            <a:ext cx="11704321" cy="1635082"/>
          </a:xfrm>
        </p:spPr>
        <p:txBody>
          <a:bodyPr anchor="ctr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476394" y="2830203"/>
            <a:ext cx="5659496" cy="6012159"/>
          </a:xfrm>
          <a:ln>
            <a:noFill/>
          </a:ln>
        </p:spPr>
        <p:txBody>
          <a:bodyPr/>
          <a:lstStyle>
            <a:lvl1pPr>
              <a:buClr>
                <a:schemeClr val="bg2"/>
              </a:buClr>
              <a:defRPr/>
            </a:lvl1pPr>
            <a:lvl2pPr>
              <a:buClr>
                <a:schemeClr val="bg2"/>
              </a:buClr>
              <a:defRPr/>
            </a:lvl2pPr>
            <a:lvl3pPr>
              <a:buClr>
                <a:schemeClr val="bg2"/>
              </a:buClr>
              <a:defRPr/>
            </a:lvl3pPr>
            <a:lvl4pPr>
              <a:buClr>
                <a:schemeClr val="bg2"/>
              </a:buClr>
              <a:defRPr/>
            </a:lvl4pPr>
            <a:lvl5pPr>
              <a:buClr>
                <a:schemeClr val="bg2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Chart Placeholder 6"/>
          <p:cNvSpPr>
            <a:spLocks noGrp="1"/>
          </p:cNvSpPr>
          <p:nvPr>
            <p:ph type="chart" sz="quarter" idx="12"/>
          </p:nvPr>
        </p:nvSpPr>
        <p:spPr>
          <a:xfrm>
            <a:off x="6497889" y="2818160"/>
            <a:ext cx="5682826" cy="6024201"/>
          </a:xfrm>
        </p:spPr>
        <p:txBody>
          <a:bodyPr/>
          <a:lstStyle/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403956363"/>
      </p:ext>
    </p:extLst>
  </p:cSld>
  <p:clrMapOvr>
    <a:masterClrMapping/>
  </p:clrMapOvr>
</p:sldLayout>
</file>

<file path=ppt/slideLayouts/slideLayout8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7" name="Chart Placeholder 6"/>
          <p:cNvSpPr>
            <a:spLocks noGrp="1"/>
          </p:cNvSpPr>
          <p:nvPr>
            <p:ph type="chart" sz="quarter" idx="12"/>
          </p:nvPr>
        </p:nvSpPr>
        <p:spPr>
          <a:xfrm>
            <a:off x="6497887" y="3130784"/>
            <a:ext cx="5682826" cy="5839367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6" name="Chart Placeholder 6"/>
          <p:cNvSpPr>
            <a:spLocks noGrp="1"/>
          </p:cNvSpPr>
          <p:nvPr>
            <p:ph type="chart" sz="quarter" idx="13"/>
          </p:nvPr>
        </p:nvSpPr>
        <p:spPr>
          <a:xfrm>
            <a:off x="476393" y="3130784"/>
            <a:ext cx="5682826" cy="5839367"/>
          </a:xfrm>
        </p:spPr>
        <p:txBody>
          <a:bodyPr/>
          <a:lstStyle/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560181521"/>
      </p:ext>
    </p:extLst>
  </p:cSld>
  <p:clrMapOvr>
    <a:masterClrMapping/>
  </p:clrMapOvr>
</p:sldLayout>
</file>

<file path=ppt/slideLayouts/slideLayout84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290" y="6267592"/>
            <a:ext cx="11054080" cy="1937173"/>
          </a:xfrm>
        </p:spPr>
        <p:txBody>
          <a:bodyPr anchor="t"/>
          <a:lstStyle>
            <a:lvl1pPr algn="l">
              <a:defRPr sz="57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290" y="4133993"/>
            <a:ext cx="11054080" cy="2133599"/>
          </a:xfrm>
        </p:spPr>
        <p:txBody>
          <a:bodyPr anchor="b"/>
          <a:lstStyle>
            <a:lvl1pPr marL="0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1pPr>
            <a:lvl2pPr marL="650230" indent="0">
              <a:buNone/>
              <a:defRPr sz="2600">
                <a:solidFill>
                  <a:schemeClr val="tx1">
                    <a:tint val="75000"/>
                  </a:schemeClr>
                </a:solidFill>
              </a:defRPr>
            </a:lvl2pPr>
            <a:lvl3pPr marL="1300460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3pPr>
            <a:lvl4pPr marL="195069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4pPr>
            <a:lvl5pPr marL="260091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5pPr>
            <a:lvl6pPr marL="325114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6pPr>
            <a:lvl7pPr marL="390137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7pPr>
            <a:lvl8pPr marL="455160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8pPr>
            <a:lvl9pPr marL="520183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0240" y="9040143"/>
            <a:ext cx="3034453" cy="519289"/>
          </a:xfrm>
          <a:prstGeom prst="rect">
            <a:avLst/>
          </a:prstGeom>
        </p:spPr>
        <p:txBody>
          <a:bodyPr lIns="130046" tIns="65023" rIns="130046" bIns="65023"/>
          <a:lstStyle/>
          <a:p>
            <a:pPr defTabSz="914400" eaLnBrk="0" fontAlgn="base">
              <a:spcBef>
                <a:spcPct val="0"/>
              </a:spcBef>
              <a:spcAft>
                <a:spcPct val="0"/>
              </a:spcAft>
            </a:pPr>
            <a:fld id="{232DCDD3-33EC-4F55-812B-EC6CAD0CD280}" type="datetimeFigureOut">
              <a:rPr lang="en-US" sz="3400" kern="1200" smtClean="0">
                <a:solidFill>
                  <a:prstClr val="black"/>
                </a:solidFill>
                <a:latin typeface="Arial" charset="0"/>
                <a:ea typeface="ヒラギノ角ゴ Pro W3" charset="-128"/>
              </a:rPr>
              <a:pPr defTabSz="914400" eaLnBrk="0" fontAlgn="base">
                <a:spcBef>
                  <a:spcPct val="0"/>
                </a:spcBef>
                <a:spcAft>
                  <a:spcPct val="0"/>
                </a:spcAft>
              </a:pPr>
              <a:t>3/19/18</a:t>
            </a:fld>
            <a:endParaRPr lang="en-US" sz="3400" kern="1200">
              <a:solidFill>
                <a:prstClr val="black"/>
              </a:solidFill>
              <a:latin typeface="Arial" charset="0"/>
              <a:ea typeface="ヒラギノ角ゴ Pro W3" charset="-128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443307" y="9040143"/>
            <a:ext cx="4118187" cy="519289"/>
          </a:xfrm>
          <a:prstGeom prst="rect">
            <a:avLst/>
          </a:prstGeom>
        </p:spPr>
        <p:txBody>
          <a:bodyPr lIns="130046" tIns="65023" rIns="130046" bIns="65023"/>
          <a:lstStyle/>
          <a:p>
            <a:pPr defTabSz="914400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>
              <a:solidFill>
                <a:prstClr val="black"/>
              </a:solidFill>
              <a:latin typeface="Arial" charset="0"/>
              <a:ea typeface="ヒラギノ角ゴ Pro W3" charset="-128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320107" y="9040143"/>
            <a:ext cx="3034453" cy="519289"/>
          </a:xfrm>
          <a:prstGeom prst="rect">
            <a:avLst/>
          </a:prstGeom>
        </p:spPr>
        <p:txBody>
          <a:bodyPr lIns="130046" tIns="65023" rIns="130046" bIns="65023"/>
          <a:lstStyle/>
          <a:p>
            <a:pPr defTabSz="914400" eaLnBrk="0" fontAlgn="base">
              <a:spcBef>
                <a:spcPct val="0"/>
              </a:spcBef>
              <a:spcAft>
                <a:spcPct val="0"/>
              </a:spcAft>
            </a:pPr>
            <a:fld id="{63C08A96-9A02-46E6-B068-E0FDCC2A9A1E}" type="slidenum">
              <a:rPr lang="en-US" sz="3400" kern="1200" smtClean="0">
                <a:solidFill>
                  <a:prstClr val="black"/>
                </a:solidFill>
                <a:latin typeface="Arial" charset="0"/>
                <a:ea typeface="ヒラギノ角ゴ Pro W3" charset="-128"/>
              </a:rPr>
              <a:pPr defTabSz="914400" eaLnBrk="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sz="3400" kern="1200">
              <a:solidFill>
                <a:prstClr val="black"/>
              </a:solidFill>
              <a:latin typeface="Arial" charset="0"/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887399503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50247" y="9041589"/>
            <a:ext cx="3034453" cy="519289"/>
          </a:xfrm>
          <a:prstGeom prst="rect">
            <a:avLst/>
          </a:prstGeom>
        </p:spPr>
        <p:txBody>
          <a:bodyPr vert="horz" wrap="square" lIns="123121" tIns="61623" rIns="123121" bIns="61623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solidFill>
                  <a:srgbClr val="000000"/>
                </a:solidFill>
                <a:ea typeface="ヒラギノ角ゴ Pro W3" pitchFamily="2" charset="-128"/>
              </a:defRPr>
            </a:lvl1pPr>
          </a:lstStyle>
          <a:p>
            <a:pPr defTabSz="867700" fontAlgn="base">
              <a:spcBef>
                <a:spcPct val="0"/>
              </a:spcBef>
              <a:spcAft>
                <a:spcPct val="0"/>
              </a:spcAft>
            </a:pPr>
            <a:fld id="{9907AF49-240C-42AF-A6BF-594708715652}" type="datetimeFigureOut">
              <a:rPr lang="en-US" sz="3400" kern="1200" smtClean="0">
                <a:latin typeface="Arial" charset="0"/>
              </a:rPr>
              <a:pPr defTabSz="867700" fontAlgn="base">
                <a:spcBef>
                  <a:spcPct val="0"/>
                </a:spcBef>
                <a:spcAft>
                  <a:spcPct val="0"/>
                </a:spcAft>
              </a:pPr>
              <a:t>3/19/18</a:t>
            </a:fld>
            <a:endParaRPr lang="en-US" sz="3400" kern="1200">
              <a:latin typeface="Arial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443315" y="9041589"/>
            <a:ext cx="4118187" cy="519289"/>
          </a:xfrm>
          <a:prstGeom prst="rect">
            <a:avLst/>
          </a:prstGeom>
        </p:spPr>
        <p:txBody>
          <a:bodyPr lIns="123121" tIns="61623" rIns="123121" bIns="61623"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srgbClr val="000000"/>
                </a:solidFill>
                <a:latin typeface="Arial"/>
                <a:ea typeface="ヒラギノ角ゴ Pro W3"/>
                <a:cs typeface="ヒラギノ角ゴ Pro W3"/>
              </a:defRPr>
            </a:lvl1pPr>
          </a:lstStyle>
          <a:p>
            <a:pPr defTabSz="867700">
              <a:defRPr/>
            </a:pPr>
            <a:endParaRPr lang="en-US" sz="3400" kern="120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9320114" y="9041589"/>
            <a:ext cx="3034453" cy="519289"/>
          </a:xfrm>
          <a:prstGeom prst="rect">
            <a:avLst/>
          </a:prstGeom>
        </p:spPr>
        <p:txBody>
          <a:bodyPr vert="horz" wrap="square" lIns="123121" tIns="61623" rIns="123121" bIns="61623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solidFill>
                  <a:srgbClr val="000000"/>
                </a:solidFill>
                <a:ea typeface="ヒラギノ角ゴ Pro W3" pitchFamily="2" charset="-128"/>
              </a:defRPr>
            </a:lvl1pPr>
          </a:lstStyle>
          <a:p>
            <a:pPr defTabSz="867700" fontAlgn="base">
              <a:spcBef>
                <a:spcPct val="0"/>
              </a:spcBef>
              <a:spcAft>
                <a:spcPct val="0"/>
              </a:spcAft>
            </a:pPr>
            <a:fld id="{9E1C5043-D41D-4C17-A41B-BC5AF0A5D734}" type="slidenum">
              <a:rPr lang="en-US" sz="3400" kern="1200" smtClean="0">
                <a:latin typeface="Arial" charset="0"/>
              </a:rPr>
              <a:pPr defTabSz="8677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sz="3400" kern="120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9298245"/>
      </p:ext>
    </p:extLst>
  </p:cSld>
  <p:clrMapOvr>
    <a:masterClrMapping/>
  </p:clrMapOvr>
</p:sldLayout>
</file>

<file path=ppt/slideLayouts/slideLayout85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50240" y="9040143"/>
            <a:ext cx="3034453" cy="519289"/>
          </a:xfrm>
          <a:prstGeom prst="rect">
            <a:avLst/>
          </a:prstGeom>
        </p:spPr>
        <p:txBody>
          <a:bodyPr lIns="130046" tIns="65023" rIns="130046" bIns="65023"/>
          <a:lstStyle/>
          <a:p>
            <a:pPr defTabSz="914400" eaLnBrk="0" fontAlgn="base">
              <a:spcBef>
                <a:spcPct val="0"/>
              </a:spcBef>
              <a:spcAft>
                <a:spcPct val="0"/>
              </a:spcAft>
            </a:pPr>
            <a:fld id="{232DCDD3-33EC-4F55-812B-EC6CAD0CD280}" type="datetimeFigureOut">
              <a:rPr lang="en-US" sz="3400" kern="1200" smtClean="0">
                <a:solidFill>
                  <a:prstClr val="black"/>
                </a:solidFill>
                <a:latin typeface="Arial" charset="0"/>
                <a:ea typeface="ヒラギノ角ゴ Pro W3" charset="-128"/>
              </a:rPr>
              <a:pPr defTabSz="914400" eaLnBrk="0" fontAlgn="base">
                <a:spcBef>
                  <a:spcPct val="0"/>
                </a:spcBef>
                <a:spcAft>
                  <a:spcPct val="0"/>
                </a:spcAft>
              </a:pPr>
              <a:t>3/19/18</a:t>
            </a:fld>
            <a:endParaRPr lang="en-US" sz="3400" kern="1200">
              <a:solidFill>
                <a:prstClr val="black"/>
              </a:solidFill>
              <a:latin typeface="Arial" charset="0"/>
              <a:ea typeface="ヒラギノ角ゴ Pro W3" charset="-128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443307" y="9040143"/>
            <a:ext cx="4118187" cy="519289"/>
          </a:xfrm>
          <a:prstGeom prst="rect">
            <a:avLst/>
          </a:prstGeom>
        </p:spPr>
        <p:txBody>
          <a:bodyPr lIns="130046" tIns="65023" rIns="130046" bIns="65023"/>
          <a:lstStyle/>
          <a:p>
            <a:pPr defTabSz="914400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>
              <a:solidFill>
                <a:prstClr val="black"/>
              </a:solidFill>
              <a:latin typeface="Arial" charset="0"/>
              <a:ea typeface="ヒラギノ角ゴ Pro W3" charset="-12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9320107" y="9040143"/>
            <a:ext cx="3034453" cy="519289"/>
          </a:xfrm>
          <a:prstGeom prst="rect">
            <a:avLst/>
          </a:prstGeom>
        </p:spPr>
        <p:txBody>
          <a:bodyPr lIns="130046" tIns="65023" rIns="130046" bIns="65023"/>
          <a:lstStyle/>
          <a:p>
            <a:pPr defTabSz="914400" eaLnBrk="0" fontAlgn="base">
              <a:spcBef>
                <a:spcPct val="0"/>
              </a:spcBef>
              <a:spcAft>
                <a:spcPct val="0"/>
              </a:spcAft>
            </a:pPr>
            <a:fld id="{63C08A96-9A02-46E6-B068-E0FDCC2A9A1E}" type="slidenum">
              <a:rPr lang="en-US" sz="3400" kern="1200" smtClean="0">
                <a:solidFill>
                  <a:prstClr val="black"/>
                </a:solidFill>
                <a:latin typeface="Arial" charset="0"/>
                <a:ea typeface="ヒラギノ角ゴ Pro W3" charset="-128"/>
              </a:rPr>
              <a:pPr defTabSz="914400" eaLnBrk="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sz="3400" kern="1200">
              <a:solidFill>
                <a:prstClr val="black"/>
              </a:solidFill>
              <a:latin typeface="Arial" charset="0"/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316191010"/>
      </p:ext>
    </p:extLst>
  </p:cSld>
  <p:clrMapOvr>
    <a:masterClrMapping/>
  </p:clrMapOvr>
</p:sldLayout>
</file>

<file path=ppt/slideLayouts/slideLayout8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3733" y="0"/>
            <a:ext cx="11921067" cy="97536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25600" y="1596249"/>
            <a:ext cx="9753600" cy="3395698"/>
          </a:xfrm>
        </p:spPr>
        <p:txBody>
          <a:bodyPr anchor="b"/>
          <a:lstStyle>
            <a:lvl1pPr algn="ctr">
              <a:defRPr sz="8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25600" y="5122898"/>
            <a:ext cx="9753600" cy="2354862"/>
          </a:xfrm>
        </p:spPr>
        <p:txBody>
          <a:bodyPr/>
          <a:lstStyle>
            <a:lvl1pPr marL="0" indent="0" algn="ctr">
              <a:buNone/>
              <a:defRPr sz="3400">
                <a:solidFill>
                  <a:srgbClr val="003474"/>
                </a:solidFill>
              </a:defRPr>
            </a:lvl1pPr>
            <a:lvl2pPr marL="639241" indent="0" algn="ctr">
              <a:buNone/>
              <a:defRPr sz="2800"/>
            </a:lvl2pPr>
            <a:lvl3pPr marL="1278461" indent="0" algn="ctr">
              <a:buNone/>
              <a:defRPr sz="2600"/>
            </a:lvl3pPr>
            <a:lvl4pPr marL="1917757" indent="0" algn="ctr">
              <a:buNone/>
              <a:defRPr sz="2300"/>
            </a:lvl4pPr>
            <a:lvl5pPr marL="2556986" indent="0" algn="ctr">
              <a:buNone/>
              <a:defRPr sz="2300"/>
            </a:lvl5pPr>
            <a:lvl6pPr marL="3196204" indent="0" algn="ctr">
              <a:buNone/>
              <a:defRPr sz="2300"/>
            </a:lvl6pPr>
            <a:lvl7pPr marL="3835447" indent="0" algn="ctr">
              <a:buNone/>
              <a:defRPr sz="2300"/>
            </a:lvl7pPr>
            <a:lvl8pPr marL="4474725" indent="0" algn="ctr">
              <a:buNone/>
              <a:defRPr sz="2300"/>
            </a:lvl8pPr>
            <a:lvl9pPr marL="5113908" indent="0" algn="ctr">
              <a:buNone/>
              <a:defRPr sz="23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F92A1F-C262-492F-8713-C803F59D72B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0" y="8544471"/>
            <a:ext cx="13004800" cy="1264356"/>
          </a:xfrm>
          <a:prstGeom prst="rect">
            <a:avLst/>
          </a:prstGeom>
          <a:gradFill>
            <a:gsLst>
              <a:gs pos="44000">
                <a:schemeClr val="bg1">
                  <a:tint val="98000"/>
                  <a:satMod val="130000"/>
                  <a:shade val="90000"/>
                  <a:lumMod val="103000"/>
                </a:schemeClr>
              </a:gs>
              <a:gs pos="14000">
                <a:srgbClr val="7E98B8"/>
              </a:gs>
              <a:gs pos="100000">
                <a:srgbClr val="003474"/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7806" tIns="63905" rIns="127806" bIns="63905" rtlCol="0" anchor="ctr"/>
          <a:lstStyle/>
          <a:p>
            <a:pPr algn="ctr" defTabSz="639241" eaLnBrk="0" fontAlgn="base" hangingPunct="1">
              <a:spcBef>
                <a:spcPct val="0"/>
              </a:spcBef>
              <a:spcAft>
                <a:spcPct val="0"/>
              </a:spcAft>
            </a:pPr>
            <a:endParaRPr lang="en-US" sz="2600" kern="120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3" y="8489997"/>
            <a:ext cx="13004800" cy="65023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7806" tIns="63905" rIns="127806" bIns="63905" rtlCol="0" anchor="ctr"/>
          <a:lstStyle/>
          <a:p>
            <a:pPr algn="ctr" defTabSz="639241" eaLnBrk="0" fontAlgn="base" hangingPunct="1">
              <a:spcBef>
                <a:spcPct val="0"/>
              </a:spcBef>
              <a:spcAft>
                <a:spcPct val="0"/>
              </a:spcAft>
            </a:pPr>
            <a:endParaRPr lang="en-US" sz="2600" kern="1200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 userDrawn="1"/>
        </p:nvSpPr>
        <p:spPr>
          <a:xfrm>
            <a:off x="0" y="1"/>
            <a:ext cx="13004800" cy="8362809"/>
          </a:xfrm>
          <a:prstGeom prst="rect">
            <a:avLst/>
          </a:prstGeom>
          <a:gradFill>
            <a:gsLst>
              <a:gs pos="0">
                <a:schemeClr val="bg1">
                  <a:tint val="93000"/>
                  <a:satMod val="150000"/>
                  <a:shade val="98000"/>
                  <a:lumMod val="102000"/>
                  <a:alpha val="0"/>
                </a:schemeClr>
              </a:gs>
              <a:gs pos="0">
                <a:schemeClr val="bg1">
                  <a:tint val="98000"/>
                  <a:satMod val="130000"/>
                  <a:shade val="90000"/>
                  <a:lumMod val="103000"/>
                  <a:alpha val="7000"/>
                </a:schemeClr>
              </a:gs>
              <a:gs pos="61000">
                <a:srgbClr val="C5CFE1">
                  <a:alpha val="33725"/>
                </a:srgbClr>
              </a:gs>
            </a:gsLst>
            <a:lin ang="4200000" scaled="0"/>
          </a:gradFill>
          <a:ln>
            <a:noFill/>
          </a:ln>
          <a:effectLst>
            <a:outerShdw blurRad="50800" dist="50800" dir="5400000" algn="ctr" rotWithShape="0">
              <a:srgbClr val="000000">
                <a:alpha val="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7806" tIns="63905" rIns="127806" bIns="63905" rtlCol="0" anchor="ctr"/>
          <a:lstStyle/>
          <a:p>
            <a:pPr algn="ctr" defTabSz="639241" eaLnBrk="0" fontAlgn="base" hangingPunct="1">
              <a:spcBef>
                <a:spcPct val="0"/>
              </a:spcBef>
              <a:spcAft>
                <a:spcPct val="0"/>
              </a:spcAft>
            </a:pPr>
            <a:endParaRPr lang="en-US" sz="2600" kern="1200">
              <a:solidFill>
                <a:prstClr val="white"/>
              </a:solidFill>
            </a:endParaRPr>
          </a:p>
        </p:txBody>
      </p:sp>
      <p:pic>
        <p:nvPicPr>
          <p:cNvPr id="13" name="Picture 12"/>
          <p:cNvPicPr/>
          <p:nvPr userDrawn="1"/>
        </p:nvPicPr>
        <p:blipFill>
          <a:blip r:embed="rId3">
            <a:clrChange>
              <a:clrFrom>
                <a:srgbClr val="2F5597"/>
              </a:clrFrom>
              <a:clrTo>
                <a:srgbClr val="2F5597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92431" y="8645378"/>
            <a:ext cx="3278987" cy="101739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7955895"/>
      </p:ext>
    </p:extLst>
  </p:cSld>
  <p:clrMapOvr>
    <a:masterClrMapping/>
  </p:clrMapOvr>
</p:sldLayout>
</file>

<file path=ppt/slideLayouts/slideLayout8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25600" y="1596249"/>
            <a:ext cx="9753600" cy="3395698"/>
          </a:xfrm>
        </p:spPr>
        <p:txBody>
          <a:bodyPr anchor="b"/>
          <a:lstStyle>
            <a:lvl1pPr algn="ctr">
              <a:defRPr sz="8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25600" y="5122898"/>
            <a:ext cx="9753600" cy="2354862"/>
          </a:xfrm>
        </p:spPr>
        <p:txBody>
          <a:bodyPr/>
          <a:lstStyle>
            <a:lvl1pPr marL="0" indent="0" algn="ctr">
              <a:buNone/>
              <a:defRPr sz="3400">
                <a:solidFill>
                  <a:srgbClr val="003474"/>
                </a:solidFill>
              </a:defRPr>
            </a:lvl1pPr>
            <a:lvl2pPr marL="639241" indent="0" algn="ctr">
              <a:buNone/>
              <a:defRPr sz="2800"/>
            </a:lvl2pPr>
            <a:lvl3pPr marL="1278461" indent="0" algn="ctr">
              <a:buNone/>
              <a:defRPr sz="2600"/>
            </a:lvl3pPr>
            <a:lvl4pPr marL="1917757" indent="0" algn="ctr">
              <a:buNone/>
              <a:defRPr sz="2300"/>
            </a:lvl4pPr>
            <a:lvl5pPr marL="2556986" indent="0" algn="ctr">
              <a:buNone/>
              <a:defRPr sz="2300"/>
            </a:lvl5pPr>
            <a:lvl6pPr marL="3196204" indent="0" algn="ctr">
              <a:buNone/>
              <a:defRPr sz="2300"/>
            </a:lvl6pPr>
            <a:lvl7pPr marL="3835447" indent="0" algn="ctr">
              <a:buNone/>
              <a:defRPr sz="2300"/>
            </a:lvl7pPr>
            <a:lvl8pPr marL="4474725" indent="0" algn="ctr">
              <a:buNone/>
              <a:defRPr sz="2300"/>
            </a:lvl8pPr>
            <a:lvl9pPr marL="5113908" indent="0" algn="ctr">
              <a:buNone/>
              <a:defRPr sz="23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F92A1F-C262-492F-8713-C803F59D72B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6800" y="5222509"/>
            <a:ext cx="5538000" cy="4531090"/>
          </a:xfrm>
          <a:prstGeom prst="rect">
            <a:avLst/>
          </a:prstGeom>
        </p:spPr>
      </p:pic>
      <p:sp>
        <p:nvSpPr>
          <p:cNvPr id="7" name="Rectangle 6"/>
          <p:cNvSpPr/>
          <p:nvPr userDrawn="1"/>
        </p:nvSpPr>
        <p:spPr>
          <a:xfrm>
            <a:off x="0" y="8544471"/>
            <a:ext cx="13004800" cy="1264356"/>
          </a:xfrm>
          <a:prstGeom prst="rect">
            <a:avLst/>
          </a:prstGeom>
          <a:gradFill>
            <a:gsLst>
              <a:gs pos="44000">
                <a:schemeClr val="bg1">
                  <a:tint val="98000"/>
                  <a:satMod val="130000"/>
                  <a:shade val="90000"/>
                  <a:lumMod val="103000"/>
                  <a:alpha val="34000"/>
                </a:schemeClr>
              </a:gs>
              <a:gs pos="14000">
                <a:srgbClr val="7E98B8"/>
              </a:gs>
              <a:gs pos="100000">
                <a:srgbClr val="003474"/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7806" tIns="63905" rIns="127806" bIns="63905" rtlCol="0" anchor="ctr"/>
          <a:lstStyle/>
          <a:p>
            <a:pPr algn="ctr" defTabSz="639241" eaLnBrk="0" fontAlgn="base" hangingPunct="1">
              <a:spcBef>
                <a:spcPct val="0"/>
              </a:spcBef>
              <a:spcAft>
                <a:spcPct val="0"/>
              </a:spcAft>
            </a:pPr>
            <a:endParaRPr lang="en-US" sz="2600" kern="120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3" y="8489997"/>
            <a:ext cx="13004800" cy="65023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7806" tIns="63905" rIns="127806" bIns="63905" rtlCol="0" anchor="ctr"/>
          <a:lstStyle/>
          <a:p>
            <a:pPr algn="ctr" defTabSz="639241" eaLnBrk="0" fontAlgn="base" hangingPunct="1">
              <a:spcBef>
                <a:spcPct val="0"/>
              </a:spcBef>
              <a:spcAft>
                <a:spcPct val="0"/>
              </a:spcAft>
            </a:pPr>
            <a:endParaRPr lang="en-US" sz="2600" kern="1200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 userDrawn="1"/>
        </p:nvSpPr>
        <p:spPr>
          <a:xfrm>
            <a:off x="6447" y="19399"/>
            <a:ext cx="13004800" cy="8362809"/>
          </a:xfrm>
          <a:prstGeom prst="rect">
            <a:avLst/>
          </a:prstGeom>
          <a:gradFill>
            <a:gsLst>
              <a:gs pos="0">
                <a:schemeClr val="bg1">
                  <a:tint val="93000"/>
                  <a:satMod val="150000"/>
                  <a:shade val="98000"/>
                  <a:lumMod val="102000"/>
                  <a:alpha val="0"/>
                </a:schemeClr>
              </a:gs>
              <a:gs pos="0">
                <a:schemeClr val="bg1">
                  <a:tint val="98000"/>
                  <a:satMod val="130000"/>
                  <a:shade val="90000"/>
                  <a:lumMod val="103000"/>
                  <a:alpha val="7000"/>
                </a:schemeClr>
              </a:gs>
              <a:gs pos="61000">
                <a:srgbClr val="C5CFE1">
                  <a:alpha val="33725"/>
                </a:srgbClr>
              </a:gs>
            </a:gsLst>
            <a:lin ang="4200000" scaled="0"/>
          </a:gradFill>
          <a:ln>
            <a:noFill/>
          </a:ln>
          <a:effectLst>
            <a:outerShdw blurRad="50800" dist="50800" dir="5400000" algn="ctr" rotWithShape="0">
              <a:srgbClr val="000000">
                <a:alpha val="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7806" tIns="63905" rIns="127806" bIns="63905" rtlCol="0" anchor="ctr"/>
          <a:lstStyle/>
          <a:p>
            <a:pPr algn="ctr" defTabSz="639241" eaLnBrk="0" fontAlgn="base" hangingPunct="1">
              <a:spcBef>
                <a:spcPct val="0"/>
              </a:spcBef>
              <a:spcAft>
                <a:spcPct val="0"/>
              </a:spcAft>
            </a:pPr>
            <a:endParaRPr lang="en-US" sz="2600" kern="1200">
              <a:solidFill>
                <a:prstClr val="white"/>
              </a:solidFill>
            </a:endParaRPr>
          </a:p>
        </p:txBody>
      </p:sp>
      <p:pic>
        <p:nvPicPr>
          <p:cNvPr id="12" name="Picture 11"/>
          <p:cNvPicPr/>
          <p:nvPr userDrawn="1"/>
        </p:nvPicPr>
        <p:blipFill>
          <a:blip r:embed="rId3">
            <a:clrChange>
              <a:clrFrom>
                <a:srgbClr val="2F5597"/>
              </a:clrFrom>
              <a:clrTo>
                <a:srgbClr val="2F5597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59084" y="8668462"/>
            <a:ext cx="3278987" cy="101739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36102478"/>
      </p:ext>
    </p:extLst>
  </p:cSld>
  <p:clrMapOvr>
    <a:masterClrMapping/>
  </p:clrMapOvr>
</p:sldLayout>
</file>

<file path=ppt/slideLayouts/slideLayout8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25600" y="1596249"/>
            <a:ext cx="9753600" cy="3395698"/>
          </a:xfrm>
        </p:spPr>
        <p:txBody>
          <a:bodyPr anchor="b"/>
          <a:lstStyle>
            <a:lvl1pPr algn="ctr">
              <a:defRPr sz="8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25600" y="5122898"/>
            <a:ext cx="9753600" cy="2354862"/>
          </a:xfrm>
        </p:spPr>
        <p:txBody>
          <a:bodyPr/>
          <a:lstStyle>
            <a:lvl1pPr marL="0" indent="0" algn="ctr">
              <a:buNone/>
              <a:defRPr sz="3400">
                <a:solidFill>
                  <a:srgbClr val="003474"/>
                </a:solidFill>
              </a:defRPr>
            </a:lvl1pPr>
            <a:lvl2pPr marL="639241" indent="0" algn="ctr">
              <a:buNone/>
              <a:defRPr sz="2800"/>
            </a:lvl2pPr>
            <a:lvl3pPr marL="1278461" indent="0" algn="ctr">
              <a:buNone/>
              <a:defRPr sz="2600"/>
            </a:lvl3pPr>
            <a:lvl4pPr marL="1917757" indent="0" algn="ctr">
              <a:buNone/>
              <a:defRPr sz="2300"/>
            </a:lvl4pPr>
            <a:lvl5pPr marL="2556986" indent="0" algn="ctr">
              <a:buNone/>
              <a:defRPr sz="2300"/>
            </a:lvl5pPr>
            <a:lvl6pPr marL="3196204" indent="0" algn="ctr">
              <a:buNone/>
              <a:defRPr sz="2300"/>
            </a:lvl6pPr>
            <a:lvl7pPr marL="3835447" indent="0" algn="ctr">
              <a:buNone/>
              <a:defRPr sz="2300"/>
            </a:lvl7pPr>
            <a:lvl8pPr marL="4474725" indent="0" algn="ctr">
              <a:buNone/>
              <a:defRPr sz="2300"/>
            </a:lvl8pPr>
            <a:lvl9pPr marL="5113908" indent="0" algn="ctr">
              <a:buNone/>
              <a:defRPr sz="23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F92A1F-C262-492F-8713-C803F59D72B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6800" y="5222509"/>
            <a:ext cx="5538000" cy="4531090"/>
          </a:xfrm>
          <a:prstGeom prst="rect">
            <a:avLst/>
          </a:prstGeom>
        </p:spPr>
      </p:pic>
      <p:sp>
        <p:nvSpPr>
          <p:cNvPr id="7" name="Rectangle 6"/>
          <p:cNvSpPr/>
          <p:nvPr userDrawn="1"/>
        </p:nvSpPr>
        <p:spPr>
          <a:xfrm>
            <a:off x="0" y="8544471"/>
            <a:ext cx="13004800" cy="1264356"/>
          </a:xfrm>
          <a:prstGeom prst="rect">
            <a:avLst/>
          </a:prstGeom>
          <a:gradFill>
            <a:gsLst>
              <a:gs pos="44000">
                <a:schemeClr val="bg1">
                  <a:tint val="98000"/>
                  <a:satMod val="130000"/>
                  <a:shade val="90000"/>
                  <a:lumMod val="103000"/>
                  <a:alpha val="34000"/>
                </a:schemeClr>
              </a:gs>
              <a:gs pos="14000">
                <a:srgbClr val="7E98B8"/>
              </a:gs>
              <a:gs pos="100000">
                <a:srgbClr val="003474"/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7806" tIns="63905" rIns="127806" bIns="63905" rtlCol="0" anchor="ctr"/>
          <a:lstStyle/>
          <a:p>
            <a:pPr algn="ctr" defTabSz="639241" eaLnBrk="0" fontAlgn="base" hangingPunct="1">
              <a:spcBef>
                <a:spcPct val="0"/>
              </a:spcBef>
              <a:spcAft>
                <a:spcPct val="0"/>
              </a:spcAft>
            </a:pPr>
            <a:endParaRPr lang="en-US" sz="2600" kern="120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3" y="8489997"/>
            <a:ext cx="13004800" cy="65023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7806" tIns="63905" rIns="127806" bIns="63905" rtlCol="0" anchor="ctr"/>
          <a:lstStyle/>
          <a:p>
            <a:pPr algn="ctr" defTabSz="639241" eaLnBrk="0" fontAlgn="base" hangingPunct="1">
              <a:spcBef>
                <a:spcPct val="0"/>
              </a:spcBef>
              <a:spcAft>
                <a:spcPct val="0"/>
              </a:spcAft>
            </a:pPr>
            <a:endParaRPr lang="en-US" sz="2600" kern="1200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 userDrawn="1"/>
        </p:nvSpPr>
        <p:spPr>
          <a:xfrm>
            <a:off x="6447" y="19399"/>
            <a:ext cx="13004800" cy="8362809"/>
          </a:xfrm>
          <a:prstGeom prst="rect">
            <a:avLst/>
          </a:prstGeom>
          <a:gradFill>
            <a:gsLst>
              <a:gs pos="0">
                <a:schemeClr val="bg1">
                  <a:tint val="93000"/>
                  <a:satMod val="150000"/>
                  <a:shade val="98000"/>
                  <a:lumMod val="102000"/>
                  <a:alpha val="0"/>
                </a:schemeClr>
              </a:gs>
              <a:gs pos="0">
                <a:schemeClr val="bg1">
                  <a:tint val="98000"/>
                  <a:satMod val="130000"/>
                  <a:shade val="90000"/>
                  <a:lumMod val="103000"/>
                  <a:alpha val="7000"/>
                </a:schemeClr>
              </a:gs>
              <a:gs pos="61000">
                <a:srgbClr val="C5CFE1">
                  <a:alpha val="33725"/>
                </a:srgbClr>
              </a:gs>
            </a:gsLst>
            <a:lin ang="4200000" scaled="0"/>
          </a:gradFill>
          <a:ln>
            <a:noFill/>
          </a:ln>
          <a:effectLst>
            <a:outerShdw blurRad="50800" dist="50800" dir="5400000" algn="ctr" rotWithShape="0">
              <a:srgbClr val="000000">
                <a:alpha val="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7806" tIns="63905" rIns="127806" bIns="63905" rtlCol="0" anchor="ctr"/>
          <a:lstStyle/>
          <a:p>
            <a:pPr algn="ctr" defTabSz="639241" eaLnBrk="0" fontAlgn="base" hangingPunct="1">
              <a:spcBef>
                <a:spcPct val="0"/>
              </a:spcBef>
              <a:spcAft>
                <a:spcPct val="0"/>
              </a:spcAft>
            </a:pPr>
            <a:endParaRPr lang="en-US" sz="2600" kern="1200">
              <a:solidFill>
                <a:prstClr val="white"/>
              </a:solidFill>
            </a:endParaRPr>
          </a:p>
        </p:txBody>
      </p:sp>
      <p:pic>
        <p:nvPicPr>
          <p:cNvPr id="13" name="Picture 12"/>
          <p:cNvPicPr/>
          <p:nvPr userDrawn="1"/>
        </p:nvPicPr>
        <p:blipFill>
          <a:blip r:embed="rId3">
            <a:clrChange>
              <a:clrFrom>
                <a:srgbClr val="2F5597"/>
              </a:clrFrom>
              <a:clrTo>
                <a:srgbClr val="2F5597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5739" y="8667954"/>
            <a:ext cx="3278987" cy="101739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13869024"/>
      </p:ext>
    </p:extLst>
  </p:cSld>
  <p:clrMapOvr>
    <a:masterClrMapping/>
  </p:clrMapOvr>
</p:sldLayout>
</file>

<file path=ppt/slideLayouts/slideLayout85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3733" y="0"/>
            <a:ext cx="11921067" cy="975360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F92A1F-C262-492F-8713-C803F59D72B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0" y="1"/>
            <a:ext cx="13004800" cy="1264356"/>
          </a:xfrm>
          <a:prstGeom prst="rect">
            <a:avLst/>
          </a:prstGeom>
          <a:gradFill>
            <a:gsLst>
              <a:gs pos="44000">
                <a:schemeClr val="bg1">
                  <a:tint val="98000"/>
                  <a:satMod val="130000"/>
                  <a:shade val="90000"/>
                  <a:lumMod val="103000"/>
                </a:schemeClr>
              </a:gs>
              <a:gs pos="14000">
                <a:srgbClr val="7E98B8"/>
              </a:gs>
              <a:gs pos="100000">
                <a:srgbClr val="003474"/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7806" tIns="63905" rIns="127806" bIns="63905" rtlCol="0" anchor="ctr"/>
          <a:lstStyle/>
          <a:p>
            <a:pPr algn="ctr" defTabSz="639241" eaLnBrk="0" fontAlgn="base" hangingPunct="1">
              <a:spcBef>
                <a:spcPct val="0"/>
              </a:spcBef>
              <a:spcAft>
                <a:spcPct val="0"/>
              </a:spcAft>
            </a:pPr>
            <a:endParaRPr lang="en-US" sz="2600" kern="1200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 userDrawn="1"/>
        </p:nvSpPr>
        <p:spPr>
          <a:xfrm>
            <a:off x="3" y="1271592"/>
            <a:ext cx="13004800" cy="65023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7806" tIns="63905" rIns="127806" bIns="63905" rtlCol="0" anchor="ctr"/>
          <a:lstStyle/>
          <a:p>
            <a:pPr algn="ctr" defTabSz="639241" eaLnBrk="0" fontAlgn="base" hangingPunct="1">
              <a:spcBef>
                <a:spcPct val="0"/>
              </a:spcBef>
              <a:spcAft>
                <a:spcPct val="0"/>
              </a:spcAft>
            </a:pPr>
            <a:endParaRPr lang="en-US" sz="2600" kern="120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6849" y="-144735"/>
            <a:ext cx="11216640" cy="1885245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pic>
        <p:nvPicPr>
          <p:cNvPr id="13" name="Picture 12"/>
          <p:cNvPicPr/>
          <p:nvPr userDrawn="1"/>
        </p:nvPicPr>
        <p:blipFill>
          <a:blip r:embed="rId3">
            <a:clrChange>
              <a:clrFrom>
                <a:srgbClr val="2F5597"/>
              </a:clrFrom>
              <a:clrTo>
                <a:srgbClr val="2F5597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48081" y="303006"/>
            <a:ext cx="3023337" cy="87436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59963404"/>
      </p:ext>
    </p:extLst>
  </p:cSld>
  <p:clrMapOvr>
    <a:masterClrMapping/>
  </p:clrMapOvr>
</p:sldLayout>
</file>

<file path=ppt/slideLayouts/slideLayout85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3733" y="0"/>
            <a:ext cx="11921067" cy="97536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F92A1F-C262-492F-8713-C803F59D72B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0" y="1"/>
            <a:ext cx="13004800" cy="1264356"/>
          </a:xfrm>
          <a:prstGeom prst="rect">
            <a:avLst/>
          </a:prstGeom>
          <a:gradFill>
            <a:gsLst>
              <a:gs pos="44000">
                <a:schemeClr val="bg1">
                  <a:tint val="98000"/>
                  <a:satMod val="130000"/>
                  <a:shade val="90000"/>
                  <a:lumMod val="103000"/>
                </a:schemeClr>
              </a:gs>
              <a:gs pos="14000">
                <a:srgbClr val="7E98B8"/>
              </a:gs>
              <a:gs pos="100000">
                <a:srgbClr val="003474"/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7806" tIns="63905" rIns="127806" bIns="63905" rtlCol="0" anchor="ctr"/>
          <a:lstStyle/>
          <a:p>
            <a:pPr algn="ctr" defTabSz="639241" eaLnBrk="0" fontAlgn="base" hangingPunct="1">
              <a:spcBef>
                <a:spcPct val="0"/>
              </a:spcBef>
              <a:spcAft>
                <a:spcPct val="0"/>
              </a:spcAft>
            </a:pPr>
            <a:endParaRPr lang="en-US" sz="2600" kern="1200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 userDrawn="1"/>
        </p:nvSpPr>
        <p:spPr>
          <a:xfrm>
            <a:off x="0" y="1477039"/>
            <a:ext cx="13004800" cy="8276560"/>
          </a:xfrm>
          <a:prstGeom prst="rect">
            <a:avLst/>
          </a:prstGeom>
          <a:gradFill>
            <a:gsLst>
              <a:gs pos="0">
                <a:schemeClr val="bg1">
                  <a:tint val="93000"/>
                  <a:satMod val="150000"/>
                  <a:shade val="98000"/>
                  <a:lumMod val="102000"/>
                  <a:alpha val="0"/>
                </a:schemeClr>
              </a:gs>
              <a:gs pos="0">
                <a:schemeClr val="bg1">
                  <a:tint val="98000"/>
                  <a:satMod val="130000"/>
                  <a:shade val="90000"/>
                  <a:lumMod val="103000"/>
                  <a:alpha val="7000"/>
                </a:schemeClr>
              </a:gs>
              <a:gs pos="61000">
                <a:srgbClr val="C5CFE1">
                  <a:alpha val="33725"/>
                </a:srgbClr>
              </a:gs>
            </a:gsLst>
            <a:lin ang="4200000" scaled="0"/>
          </a:gradFill>
          <a:ln>
            <a:noFill/>
          </a:ln>
          <a:effectLst>
            <a:outerShdw blurRad="50800" dist="50800" dir="5400000" algn="ctr" rotWithShape="0">
              <a:srgbClr val="000000">
                <a:alpha val="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7806" tIns="63905" rIns="127806" bIns="63905" rtlCol="0" anchor="ctr"/>
          <a:lstStyle/>
          <a:p>
            <a:pPr algn="ctr" defTabSz="639241" eaLnBrk="0" fontAlgn="base" hangingPunct="1">
              <a:spcBef>
                <a:spcPct val="0"/>
              </a:spcBef>
              <a:spcAft>
                <a:spcPct val="0"/>
              </a:spcAft>
            </a:pPr>
            <a:endParaRPr lang="en-US" sz="2600" kern="1200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 userDrawn="1"/>
        </p:nvSpPr>
        <p:spPr>
          <a:xfrm>
            <a:off x="3" y="1271592"/>
            <a:ext cx="13004800" cy="65023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7806" tIns="63905" rIns="127806" bIns="63905" rtlCol="0" anchor="ctr"/>
          <a:lstStyle/>
          <a:p>
            <a:pPr algn="ctr" defTabSz="639241" eaLnBrk="0" fontAlgn="base" hangingPunct="1">
              <a:spcBef>
                <a:spcPct val="0"/>
              </a:spcBef>
              <a:spcAft>
                <a:spcPct val="0"/>
              </a:spcAft>
            </a:pPr>
            <a:endParaRPr lang="en-US" sz="2600" kern="1200">
              <a:solidFill>
                <a:prstClr val="white"/>
              </a:solidFill>
            </a:endParaRPr>
          </a:p>
        </p:txBody>
      </p:sp>
      <p:pic>
        <p:nvPicPr>
          <p:cNvPr id="12" name="Picture 11"/>
          <p:cNvPicPr/>
          <p:nvPr userDrawn="1"/>
        </p:nvPicPr>
        <p:blipFill>
          <a:blip r:embed="rId3">
            <a:clrChange>
              <a:clrFrom>
                <a:srgbClr val="2F5597"/>
              </a:clrFrom>
              <a:clrTo>
                <a:srgbClr val="2F5597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48081" y="303006"/>
            <a:ext cx="3023337" cy="87436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6630356"/>
      </p:ext>
    </p:extLst>
  </p:cSld>
  <p:clrMapOvr>
    <a:masterClrMapping/>
  </p:clrMapOvr>
</p:sldLayout>
</file>

<file path=ppt/slideLayouts/slideLayout85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813175" y="-6760"/>
            <a:ext cx="9173985" cy="97536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94080" y="2596444"/>
            <a:ext cx="8465601" cy="618857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F92A1F-C262-492F-8713-C803F59D72B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0" y="1"/>
            <a:ext cx="13004800" cy="1264356"/>
          </a:xfrm>
          <a:prstGeom prst="rect">
            <a:avLst/>
          </a:prstGeom>
          <a:gradFill>
            <a:gsLst>
              <a:gs pos="44000">
                <a:schemeClr val="bg1">
                  <a:tint val="98000"/>
                  <a:satMod val="130000"/>
                  <a:shade val="90000"/>
                  <a:lumMod val="103000"/>
                </a:schemeClr>
              </a:gs>
              <a:gs pos="14000">
                <a:srgbClr val="7E98B8"/>
              </a:gs>
              <a:gs pos="100000">
                <a:srgbClr val="003474"/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7806" tIns="63905" rIns="127806" bIns="63905" rtlCol="0" anchor="ctr"/>
          <a:lstStyle/>
          <a:p>
            <a:pPr algn="ctr" defTabSz="639241" eaLnBrk="0" fontAlgn="base" hangingPunct="1">
              <a:spcBef>
                <a:spcPct val="0"/>
              </a:spcBef>
              <a:spcAft>
                <a:spcPct val="0"/>
              </a:spcAft>
            </a:pPr>
            <a:endParaRPr lang="en-US" sz="2600" kern="1200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 userDrawn="1"/>
        </p:nvSpPr>
        <p:spPr>
          <a:xfrm>
            <a:off x="-3034" y="1476522"/>
            <a:ext cx="13004800" cy="8276560"/>
          </a:xfrm>
          <a:prstGeom prst="rect">
            <a:avLst/>
          </a:prstGeom>
          <a:gradFill>
            <a:gsLst>
              <a:gs pos="0">
                <a:schemeClr val="bg1">
                  <a:tint val="93000"/>
                  <a:satMod val="150000"/>
                  <a:shade val="98000"/>
                  <a:lumMod val="102000"/>
                  <a:alpha val="0"/>
                </a:schemeClr>
              </a:gs>
              <a:gs pos="0">
                <a:schemeClr val="bg1">
                  <a:tint val="98000"/>
                  <a:satMod val="130000"/>
                  <a:shade val="90000"/>
                  <a:lumMod val="103000"/>
                  <a:alpha val="7000"/>
                </a:schemeClr>
              </a:gs>
              <a:gs pos="61000">
                <a:srgbClr val="C5CFE1">
                  <a:alpha val="33725"/>
                </a:srgbClr>
              </a:gs>
            </a:gsLst>
            <a:lin ang="4200000" scaled="0"/>
          </a:gradFill>
          <a:ln>
            <a:noFill/>
          </a:ln>
          <a:effectLst>
            <a:outerShdw blurRad="50800" dist="50800" dir="5400000" algn="ctr" rotWithShape="0">
              <a:srgbClr val="000000">
                <a:alpha val="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7806" tIns="63905" rIns="127806" bIns="63905" rtlCol="0" anchor="ctr"/>
          <a:lstStyle/>
          <a:p>
            <a:pPr algn="ctr" defTabSz="639241" eaLnBrk="0" fontAlgn="base" hangingPunct="1">
              <a:spcBef>
                <a:spcPct val="0"/>
              </a:spcBef>
              <a:spcAft>
                <a:spcPct val="0"/>
              </a:spcAft>
            </a:pPr>
            <a:endParaRPr lang="en-US" sz="2600" kern="1200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 userDrawn="1"/>
        </p:nvSpPr>
        <p:spPr>
          <a:xfrm>
            <a:off x="3" y="1271592"/>
            <a:ext cx="13004800" cy="65023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7806" tIns="63905" rIns="127806" bIns="63905" rtlCol="0" anchor="ctr"/>
          <a:lstStyle/>
          <a:p>
            <a:pPr algn="ctr" defTabSz="639241" eaLnBrk="0" fontAlgn="base" hangingPunct="1">
              <a:spcBef>
                <a:spcPct val="0"/>
              </a:spcBef>
              <a:spcAft>
                <a:spcPct val="0"/>
              </a:spcAft>
            </a:pPr>
            <a:endParaRPr lang="en-US" sz="2600" kern="1200">
              <a:solidFill>
                <a:prstClr val="white"/>
              </a:solidFill>
            </a:endParaRPr>
          </a:p>
        </p:txBody>
      </p:sp>
      <p:pic>
        <p:nvPicPr>
          <p:cNvPr id="13" name="Picture 12"/>
          <p:cNvPicPr/>
          <p:nvPr userDrawn="1"/>
        </p:nvPicPr>
        <p:blipFill>
          <a:blip r:embed="rId3">
            <a:clrChange>
              <a:clrFrom>
                <a:srgbClr val="2F5597"/>
              </a:clrFrom>
              <a:clrTo>
                <a:srgbClr val="2F5597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48081" y="303006"/>
            <a:ext cx="3023337" cy="87436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86368443"/>
      </p:ext>
    </p:extLst>
  </p:cSld>
  <p:clrMapOvr>
    <a:masterClrMapping/>
  </p:clrMapOvr>
</p:sldLayout>
</file>

<file path=ppt/slideLayouts/slideLayout8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813175" y="-6760"/>
            <a:ext cx="9173985" cy="97536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94080" y="2596444"/>
            <a:ext cx="8465601" cy="618857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F92A1F-C262-492F-8713-C803F59D72B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0" y="1"/>
            <a:ext cx="13004800" cy="1264356"/>
          </a:xfrm>
          <a:prstGeom prst="rect">
            <a:avLst/>
          </a:prstGeom>
          <a:gradFill>
            <a:gsLst>
              <a:gs pos="44000">
                <a:schemeClr val="bg1">
                  <a:tint val="98000"/>
                  <a:satMod val="130000"/>
                  <a:shade val="90000"/>
                  <a:lumMod val="103000"/>
                </a:schemeClr>
              </a:gs>
              <a:gs pos="14000">
                <a:srgbClr val="7E98B8"/>
              </a:gs>
              <a:gs pos="100000">
                <a:srgbClr val="003474"/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7806" tIns="63905" rIns="127806" bIns="63905" rtlCol="0" anchor="ctr"/>
          <a:lstStyle/>
          <a:p>
            <a:pPr algn="ctr" defTabSz="639241" eaLnBrk="0" fontAlgn="base" hangingPunct="1">
              <a:spcBef>
                <a:spcPct val="0"/>
              </a:spcBef>
              <a:spcAft>
                <a:spcPct val="0"/>
              </a:spcAft>
            </a:pPr>
            <a:endParaRPr lang="en-US" sz="2600" kern="1200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 userDrawn="1"/>
        </p:nvSpPr>
        <p:spPr>
          <a:xfrm>
            <a:off x="-3034" y="1476522"/>
            <a:ext cx="13004800" cy="8276560"/>
          </a:xfrm>
          <a:prstGeom prst="rect">
            <a:avLst/>
          </a:prstGeom>
          <a:gradFill>
            <a:gsLst>
              <a:gs pos="0">
                <a:schemeClr val="bg1">
                  <a:tint val="93000"/>
                  <a:satMod val="150000"/>
                  <a:shade val="98000"/>
                  <a:lumMod val="102000"/>
                  <a:alpha val="0"/>
                </a:schemeClr>
              </a:gs>
              <a:gs pos="0">
                <a:schemeClr val="bg1">
                  <a:tint val="98000"/>
                  <a:satMod val="130000"/>
                  <a:shade val="90000"/>
                  <a:lumMod val="103000"/>
                  <a:alpha val="7000"/>
                </a:schemeClr>
              </a:gs>
              <a:gs pos="61000">
                <a:srgbClr val="C5CFE1">
                  <a:alpha val="33725"/>
                </a:srgbClr>
              </a:gs>
            </a:gsLst>
            <a:lin ang="4200000" scaled="0"/>
          </a:gradFill>
          <a:ln>
            <a:noFill/>
          </a:ln>
          <a:effectLst>
            <a:outerShdw blurRad="50800" dist="50800" dir="5400000" algn="ctr" rotWithShape="0">
              <a:srgbClr val="000000">
                <a:alpha val="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7806" tIns="63905" rIns="127806" bIns="63905" rtlCol="0" anchor="ctr"/>
          <a:lstStyle/>
          <a:p>
            <a:pPr algn="ctr" defTabSz="639241" eaLnBrk="0" fontAlgn="base" hangingPunct="1">
              <a:spcBef>
                <a:spcPct val="0"/>
              </a:spcBef>
              <a:spcAft>
                <a:spcPct val="0"/>
              </a:spcAft>
            </a:pPr>
            <a:endParaRPr lang="en-US" sz="2600" kern="1200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 userDrawn="1"/>
        </p:nvSpPr>
        <p:spPr>
          <a:xfrm>
            <a:off x="3" y="1271592"/>
            <a:ext cx="13004800" cy="65023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7806" tIns="63905" rIns="127806" bIns="63905" rtlCol="0" anchor="ctr"/>
          <a:lstStyle/>
          <a:p>
            <a:pPr algn="ctr" defTabSz="639241" eaLnBrk="0" fontAlgn="base" hangingPunct="1">
              <a:spcBef>
                <a:spcPct val="0"/>
              </a:spcBef>
              <a:spcAft>
                <a:spcPct val="0"/>
              </a:spcAft>
            </a:pPr>
            <a:endParaRPr lang="en-US" sz="2600" kern="1200">
              <a:solidFill>
                <a:prstClr val="white"/>
              </a:solidFill>
            </a:endParaRPr>
          </a:p>
        </p:txBody>
      </p:sp>
      <p:pic>
        <p:nvPicPr>
          <p:cNvPr id="12" name="Picture 11"/>
          <p:cNvPicPr/>
          <p:nvPr userDrawn="1"/>
        </p:nvPicPr>
        <p:blipFill>
          <a:blip r:embed="rId3">
            <a:clrChange>
              <a:clrFrom>
                <a:srgbClr val="2F5597"/>
              </a:clrFrom>
              <a:clrTo>
                <a:srgbClr val="2F5597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48081" y="303006"/>
            <a:ext cx="3023337" cy="87436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12358467"/>
      </p:ext>
    </p:extLst>
  </p:cSld>
  <p:clrMapOvr>
    <a:masterClrMapping/>
  </p:clrMapOvr>
</p:sldLayout>
</file>

<file path=ppt/slideLayouts/slideLayout85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F92A1F-C262-492F-8713-C803F59D72B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0" y="1"/>
            <a:ext cx="13004800" cy="1264356"/>
          </a:xfrm>
          <a:prstGeom prst="rect">
            <a:avLst/>
          </a:prstGeom>
          <a:gradFill>
            <a:gsLst>
              <a:gs pos="44000">
                <a:schemeClr val="bg1">
                  <a:tint val="98000"/>
                  <a:satMod val="130000"/>
                  <a:shade val="90000"/>
                  <a:lumMod val="103000"/>
                </a:schemeClr>
              </a:gs>
              <a:gs pos="14000">
                <a:srgbClr val="7E98B8"/>
              </a:gs>
              <a:gs pos="100000">
                <a:srgbClr val="003474"/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7806" tIns="63905" rIns="127806" bIns="63905" rtlCol="0" anchor="ctr"/>
          <a:lstStyle/>
          <a:p>
            <a:pPr algn="ctr" defTabSz="639241" eaLnBrk="0" fontAlgn="base" hangingPunct="1">
              <a:spcBef>
                <a:spcPct val="0"/>
              </a:spcBef>
              <a:spcAft>
                <a:spcPct val="0"/>
              </a:spcAft>
            </a:pPr>
            <a:endParaRPr lang="en-US" sz="2600" kern="1200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 userDrawn="1"/>
        </p:nvSpPr>
        <p:spPr>
          <a:xfrm>
            <a:off x="0" y="1477039"/>
            <a:ext cx="13004800" cy="8276560"/>
          </a:xfrm>
          <a:prstGeom prst="rect">
            <a:avLst/>
          </a:prstGeom>
          <a:gradFill>
            <a:gsLst>
              <a:gs pos="0">
                <a:schemeClr val="bg1">
                  <a:tint val="93000"/>
                  <a:satMod val="150000"/>
                  <a:shade val="98000"/>
                  <a:lumMod val="102000"/>
                  <a:alpha val="0"/>
                </a:schemeClr>
              </a:gs>
              <a:gs pos="0">
                <a:schemeClr val="bg1">
                  <a:tint val="98000"/>
                  <a:satMod val="130000"/>
                  <a:shade val="90000"/>
                  <a:lumMod val="103000"/>
                  <a:alpha val="7000"/>
                </a:schemeClr>
              </a:gs>
              <a:gs pos="61000">
                <a:srgbClr val="C5CFE1">
                  <a:alpha val="33725"/>
                </a:srgbClr>
              </a:gs>
            </a:gsLst>
            <a:lin ang="4200000" scaled="0"/>
          </a:gradFill>
          <a:ln>
            <a:noFill/>
          </a:ln>
          <a:effectLst>
            <a:outerShdw blurRad="50800" dist="50800" dir="5400000" algn="ctr" rotWithShape="0">
              <a:srgbClr val="000000">
                <a:alpha val="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7806" tIns="63905" rIns="127806" bIns="63905" rtlCol="0" anchor="ctr"/>
          <a:lstStyle/>
          <a:p>
            <a:pPr algn="ctr" defTabSz="639241" eaLnBrk="0" fontAlgn="base" hangingPunct="1">
              <a:spcBef>
                <a:spcPct val="0"/>
              </a:spcBef>
              <a:spcAft>
                <a:spcPct val="0"/>
              </a:spcAft>
            </a:pPr>
            <a:endParaRPr lang="en-US" sz="2600" kern="1200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 userDrawn="1"/>
        </p:nvSpPr>
        <p:spPr>
          <a:xfrm>
            <a:off x="3" y="1271592"/>
            <a:ext cx="13004800" cy="65023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7806" tIns="63905" rIns="127806" bIns="63905" rtlCol="0" anchor="ctr"/>
          <a:lstStyle/>
          <a:p>
            <a:pPr algn="ctr" defTabSz="639241" eaLnBrk="0" fontAlgn="base" hangingPunct="1">
              <a:spcBef>
                <a:spcPct val="0"/>
              </a:spcBef>
              <a:spcAft>
                <a:spcPct val="0"/>
              </a:spcAft>
            </a:pPr>
            <a:endParaRPr lang="en-US" sz="2600" kern="1200">
              <a:solidFill>
                <a:prstClr val="white"/>
              </a:solidFill>
            </a:endParaRPr>
          </a:p>
        </p:txBody>
      </p:sp>
      <p:pic>
        <p:nvPicPr>
          <p:cNvPr id="13" name="Picture 12"/>
          <p:cNvPicPr/>
          <p:nvPr userDrawn="1"/>
        </p:nvPicPr>
        <p:blipFill>
          <a:blip r:embed="rId2">
            <a:clrChange>
              <a:clrFrom>
                <a:srgbClr val="2F5597"/>
              </a:clrFrom>
              <a:clrTo>
                <a:srgbClr val="2F5597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48081" y="303006"/>
            <a:ext cx="3023337" cy="87436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04956119"/>
      </p:ext>
    </p:extLst>
  </p:cSld>
  <p:clrMapOvr>
    <a:masterClrMapping/>
  </p:clrMapOvr>
</p:sldLayout>
</file>

<file path=ppt/slideLayouts/slideLayout85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F92A1F-C262-492F-8713-C803F59D72B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0" y="1"/>
            <a:ext cx="13004800" cy="1264356"/>
          </a:xfrm>
          <a:prstGeom prst="rect">
            <a:avLst/>
          </a:prstGeom>
          <a:gradFill>
            <a:gsLst>
              <a:gs pos="44000">
                <a:schemeClr val="bg1">
                  <a:tint val="98000"/>
                  <a:satMod val="130000"/>
                  <a:shade val="90000"/>
                  <a:lumMod val="103000"/>
                </a:schemeClr>
              </a:gs>
              <a:gs pos="14000">
                <a:srgbClr val="7E98B8"/>
              </a:gs>
              <a:gs pos="100000">
                <a:srgbClr val="003474"/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7806" tIns="63905" rIns="127806" bIns="63905" rtlCol="0" anchor="ctr"/>
          <a:lstStyle/>
          <a:p>
            <a:pPr algn="ctr" defTabSz="639241" eaLnBrk="0" fontAlgn="base" hangingPunct="1">
              <a:spcBef>
                <a:spcPct val="0"/>
              </a:spcBef>
              <a:spcAft>
                <a:spcPct val="0"/>
              </a:spcAft>
            </a:pPr>
            <a:endParaRPr lang="en-US" sz="2600" kern="1200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 userDrawn="1"/>
        </p:nvSpPr>
        <p:spPr>
          <a:xfrm>
            <a:off x="0" y="1477039"/>
            <a:ext cx="13004800" cy="8276560"/>
          </a:xfrm>
          <a:prstGeom prst="rect">
            <a:avLst/>
          </a:prstGeom>
          <a:gradFill>
            <a:gsLst>
              <a:gs pos="0">
                <a:schemeClr val="bg1">
                  <a:tint val="93000"/>
                  <a:satMod val="150000"/>
                  <a:shade val="98000"/>
                  <a:lumMod val="102000"/>
                  <a:alpha val="0"/>
                </a:schemeClr>
              </a:gs>
              <a:gs pos="0">
                <a:schemeClr val="bg1">
                  <a:tint val="98000"/>
                  <a:satMod val="130000"/>
                  <a:shade val="90000"/>
                  <a:lumMod val="103000"/>
                  <a:alpha val="7000"/>
                </a:schemeClr>
              </a:gs>
              <a:gs pos="61000">
                <a:srgbClr val="C5CFE1">
                  <a:alpha val="33725"/>
                </a:srgbClr>
              </a:gs>
            </a:gsLst>
            <a:lin ang="4200000" scaled="0"/>
          </a:gradFill>
          <a:ln>
            <a:noFill/>
          </a:ln>
          <a:effectLst>
            <a:outerShdw blurRad="50800" dist="50800" dir="5400000" algn="ctr" rotWithShape="0">
              <a:srgbClr val="000000">
                <a:alpha val="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7806" tIns="63905" rIns="127806" bIns="63905" rtlCol="0" anchor="ctr"/>
          <a:lstStyle/>
          <a:p>
            <a:pPr algn="ctr" defTabSz="639241" eaLnBrk="0" fontAlgn="base" hangingPunct="1">
              <a:spcBef>
                <a:spcPct val="0"/>
              </a:spcBef>
              <a:spcAft>
                <a:spcPct val="0"/>
              </a:spcAft>
            </a:pPr>
            <a:endParaRPr lang="en-US" sz="2600" kern="1200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 userDrawn="1"/>
        </p:nvSpPr>
        <p:spPr>
          <a:xfrm>
            <a:off x="3" y="1271592"/>
            <a:ext cx="13004800" cy="65023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7806" tIns="63905" rIns="127806" bIns="63905" rtlCol="0" anchor="ctr"/>
          <a:lstStyle/>
          <a:p>
            <a:pPr algn="ctr" defTabSz="639241" eaLnBrk="0" fontAlgn="base" hangingPunct="1">
              <a:spcBef>
                <a:spcPct val="0"/>
              </a:spcBef>
              <a:spcAft>
                <a:spcPct val="0"/>
              </a:spcAft>
            </a:pPr>
            <a:endParaRPr lang="en-US" sz="2600" kern="1200">
              <a:solidFill>
                <a:prstClr val="white"/>
              </a:solidFill>
            </a:endParaRPr>
          </a:p>
        </p:txBody>
      </p:sp>
      <p:pic>
        <p:nvPicPr>
          <p:cNvPr id="12" name="Picture 11"/>
          <p:cNvPicPr/>
          <p:nvPr userDrawn="1"/>
        </p:nvPicPr>
        <p:blipFill>
          <a:blip r:embed="rId2">
            <a:clrChange>
              <a:clrFrom>
                <a:srgbClr val="2F5597"/>
              </a:clrFrom>
              <a:clrTo>
                <a:srgbClr val="2F5597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48081" y="303006"/>
            <a:ext cx="3023337" cy="87436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64536072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1517234" y="1083738"/>
            <a:ext cx="11162453" cy="762903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959213594"/>
      </p:ext>
    </p:extLst>
  </p:cSld>
  <p:clrMapOvr>
    <a:masterClrMapping/>
  </p:clrMapOvr>
</p:sldLayout>
</file>

<file path=ppt/slideLayouts/slideLayout86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7307" y="2431628"/>
            <a:ext cx="11216640" cy="4057226"/>
          </a:xfrm>
        </p:spPr>
        <p:txBody>
          <a:bodyPr anchor="b"/>
          <a:lstStyle>
            <a:lvl1pPr>
              <a:defRPr sz="8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7307" y="6527711"/>
            <a:ext cx="11216640" cy="2133599"/>
          </a:xfrm>
        </p:spPr>
        <p:txBody>
          <a:bodyPr/>
          <a:lstStyle>
            <a:lvl1pPr marL="0" indent="0">
              <a:buNone/>
              <a:defRPr sz="3400">
                <a:solidFill>
                  <a:schemeClr val="tx1">
                    <a:tint val="75000"/>
                  </a:schemeClr>
                </a:solidFill>
              </a:defRPr>
            </a:lvl1pPr>
            <a:lvl2pPr marL="639241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2pPr>
            <a:lvl3pPr marL="1278461" indent="0">
              <a:buNone/>
              <a:defRPr sz="2600">
                <a:solidFill>
                  <a:schemeClr val="tx1">
                    <a:tint val="75000"/>
                  </a:schemeClr>
                </a:solidFill>
              </a:defRPr>
            </a:lvl3pPr>
            <a:lvl4pPr marL="1917757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4pPr>
            <a:lvl5pPr marL="2556986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5pPr>
            <a:lvl6pPr marL="3196204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6pPr>
            <a:lvl7pPr marL="3835447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7pPr>
            <a:lvl8pPr marL="4474725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8pPr>
            <a:lvl9pPr marL="5113908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F92A1F-C262-492F-8713-C803F59D72B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7285866"/>
      </p:ext>
    </p:extLst>
  </p:cSld>
  <p:clrMapOvr>
    <a:masterClrMapping/>
  </p:clrMapOvr>
</p:sldLayout>
</file>

<file path=ppt/slideLayouts/slideLayout86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94080" y="2596444"/>
            <a:ext cx="5499947" cy="618857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10773" y="2596444"/>
            <a:ext cx="5499947" cy="618857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F92A1F-C262-492F-8713-C803F59D72B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830505"/>
      </p:ext>
    </p:extLst>
  </p:cSld>
  <p:clrMapOvr>
    <a:masterClrMapping/>
  </p:clrMapOvr>
</p:sldLayout>
</file>

<file path=ppt/slideLayouts/slideLayout86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6338" y="519393"/>
            <a:ext cx="11216640" cy="188524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96339" y="2390987"/>
            <a:ext cx="5502204" cy="1171786"/>
          </a:xfrm>
        </p:spPr>
        <p:txBody>
          <a:bodyPr anchor="b"/>
          <a:lstStyle>
            <a:lvl1pPr marL="0" indent="0">
              <a:buNone/>
              <a:defRPr sz="3400" b="1"/>
            </a:lvl1pPr>
            <a:lvl2pPr marL="639241" indent="0">
              <a:buNone/>
              <a:defRPr sz="2800" b="1"/>
            </a:lvl2pPr>
            <a:lvl3pPr marL="1278461" indent="0">
              <a:buNone/>
              <a:defRPr sz="2600" b="1"/>
            </a:lvl3pPr>
            <a:lvl4pPr marL="1917757" indent="0">
              <a:buNone/>
              <a:defRPr sz="2300" b="1"/>
            </a:lvl4pPr>
            <a:lvl5pPr marL="2556986" indent="0">
              <a:buNone/>
              <a:defRPr sz="2300" b="1"/>
            </a:lvl5pPr>
            <a:lvl6pPr marL="3196204" indent="0">
              <a:buNone/>
              <a:defRPr sz="2300" b="1"/>
            </a:lvl6pPr>
            <a:lvl7pPr marL="3835447" indent="0">
              <a:buNone/>
              <a:defRPr sz="2300" b="1"/>
            </a:lvl7pPr>
            <a:lvl8pPr marL="4474725" indent="0">
              <a:buNone/>
              <a:defRPr sz="2300" b="1"/>
            </a:lvl8pPr>
            <a:lvl9pPr marL="5113908" indent="0">
              <a:buNone/>
              <a:defRPr sz="23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96339" y="3562773"/>
            <a:ext cx="5502204" cy="524030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83680" y="2390987"/>
            <a:ext cx="5529298" cy="1171786"/>
          </a:xfrm>
        </p:spPr>
        <p:txBody>
          <a:bodyPr anchor="b"/>
          <a:lstStyle>
            <a:lvl1pPr marL="0" indent="0">
              <a:buNone/>
              <a:defRPr sz="3400" b="1"/>
            </a:lvl1pPr>
            <a:lvl2pPr marL="639241" indent="0">
              <a:buNone/>
              <a:defRPr sz="2800" b="1"/>
            </a:lvl2pPr>
            <a:lvl3pPr marL="1278461" indent="0">
              <a:buNone/>
              <a:defRPr sz="2600" b="1"/>
            </a:lvl3pPr>
            <a:lvl4pPr marL="1917757" indent="0">
              <a:buNone/>
              <a:defRPr sz="2300" b="1"/>
            </a:lvl4pPr>
            <a:lvl5pPr marL="2556986" indent="0">
              <a:buNone/>
              <a:defRPr sz="2300" b="1"/>
            </a:lvl5pPr>
            <a:lvl6pPr marL="3196204" indent="0">
              <a:buNone/>
              <a:defRPr sz="2300" b="1"/>
            </a:lvl6pPr>
            <a:lvl7pPr marL="3835447" indent="0">
              <a:buNone/>
              <a:defRPr sz="2300" b="1"/>
            </a:lvl7pPr>
            <a:lvl8pPr marL="4474725" indent="0">
              <a:buNone/>
              <a:defRPr sz="2300" b="1"/>
            </a:lvl8pPr>
            <a:lvl9pPr marL="5113908" indent="0">
              <a:buNone/>
              <a:defRPr sz="23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83680" y="3562773"/>
            <a:ext cx="5529298" cy="524030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F92A1F-C262-492F-8713-C803F59D72B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6747812"/>
      </p:ext>
    </p:extLst>
  </p:cSld>
  <p:clrMapOvr>
    <a:masterClrMapping/>
  </p:clrMapOvr>
</p:sldLayout>
</file>

<file path=ppt/slideLayouts/slideLayout86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F92A1F-C262-492F-8713-C803F59D72B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0099984"/>
      </p:ext>
    </p:extLst>
  </p:cSld>
  <p:clrMapOvr>
    <a:masterClrMapping/>
  </p:clrMapOvr>
</p:sldLayout>
</file>

<file path=ppt/slideLayouts/slideLayout86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F92A1F-C262-492F-8713-C803F59D72B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2931789"/>
      </p:ext>
    </p:extLst>
  </p:cSld>
  <p:clrMapOvr>
    <a:masterClrMapping/>
  </p:clrMapOvr>
</p:sldLayout>
</file>

<file path=ppt/slideLayouts/slideLayout86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6776" y="650240"/>
            <a:ext cx="4194951" cy="2275840"/>
          </a:xfrm>
        </p:spPr>
        <p:txBody>
          <a:bodyPr anchor="b"/>
          <a:lstStyle>
            <a:lvl1pPr>
              <a:defRPr sz="4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29298" y="1404338"/>
            <a:ext cx="6583680" cy="6931378"/>
          </a:xfrm>
        </p:spPr>
        <p:txBody>
          <a:bodyPr/>
          <a:lstStyle>
            <a:lvl1pPr>
              <a:defRPr sz="4600"/>
            </a:lvl1pPr>
            <a:lvl2pPr>
              <a:defRPr sz="4000"/>
            </a:lvl2pPr>
            <a:lvl3pPr>
              <a:defRPr sz="340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96776" y="2926080"/>
            <a:ext cx="4194951" cy="5420925"/>
          </a:xfrm>
        </p:spPr>
        <p:txBody>
          <a:bodyPr/>
          <a:lstStyle>
            <a:lvl1pPr marL="0" indent="0">
              <a:buNone/>
              <a:defRPr sz="2300"/>
            </a:lvl1pPr>
            <a:lvl2pPr marL="639241" indent="0">
              <a:buNone/>
              <a:defRPr sz="2000"/>
            </a:lvl2pPr>
            <a:lvl3pPr marL="1278461" indent="0">
              <a:buNone/>
              <a:defRPr sz="1700"/>
            </a:lvl3pPr>
            <a:lvl4pPr marL="1917757" indent="0">
              <a:buNone/>
              <a:defRPr sz="1400"/>
            </a:lvl4pPr>
            <a:lvl5pPr marL="2556986" indent="0">
              <a:buNone/>
              <a:defRPr sz="1400"/>
            </a:lvl5pPr>
            <a:lvl6pPr marL="3196204" indent="0">
              <a:buNone/>
              <a:defRPr sz="1400"/>
            </a:lvl6pPr>
            <a:lvl7pPr marL="3835447" indent="0">
              <a:buNone/>
              <a:defRPr sz="1400"/>
            </a:lvl7pPr>
            <a:lvl8pPr marL="4474725" indent="0">
              <a:buNone/>
              <a:defRPr sz="1400"/>
            </a:lvl8pPr>
            <a:lvl9pPr marL="5113908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F92A1F-C262-492F-8713-C803F59D72B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2332088"/>
      </p:ext>
    </p:extLst>
  </p:cSld>
  <p:clrMapOvr>
    <a:masterClrMapping/>
  </p:clrMapOvr>
</p:sldLayout>
</file>

<file path=ppt/slideLayouts/slideLayout86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6776" y="650240"/>
            <a:ext cx="4194951" cy="2275840"/>
          </a:xfrm>
        </p:spPr>
        <p:txBody>
          <a:bodyPr anchor="b"/>
          <a:lstStyle>
            <a:lvl1pPr>
              <a:defRPr sz="4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529298" y="1404338"/>
            <a:ext cx="6583680" cy="6931378"/>
          </a:xfrm>
        </p:spPr>
        <p:txBody>
          <a:bodyPr/>
          <a:lstStyle>
            <a:lvl1pPr marL="0" indent="0">
              <a:buNone/>
              <a:defRPr sz="4600"/>
            </a:lvl1pPr>
            <a:lvl2pPr marL="639241" indent="0">
              <a:buNone/>
              <a:defRPr sz="4000"/>
            </a:lvl2pPr>
            <a:lvl3pPr marL="1278461" indent="0">
              <a:buNone/>
              <a:defRPr sz="3400"/>
            </a:lvl3pPr>
            <a:lvl4pPr marL="1917757" indent="0">
              <a:buNone/>
              <a:defRPr sz="2800"/>
            </a:lvl4pPr>
            <a:lvl5pPr marL="2556986" indent="0">
              <a:buNone/>
              <a:defRPr sz="2800"/>
            </a:lvl5pPr>
            <a:lvl6pPr marL="3196204" indent="0">
              <a:buNone/>
              <a:defRPr sz="2800"/>
            </a:lvl6pPr>
            <a:lvl7pPr marL="3835447" indent="0">
              <a:buNone/>
              <a:defRPr sz="2800"/>
            </a:lvl7pPr>
            <a:lvl8pPr marL="4474725" indent="0">
              <a:buNone/>
              <a:defRPr sz="2800"/>
            </a:lvl8pPr>
            <a:lvl9pPr marL="5113908" indent="0">
              <a:buNone/>
              <a:defRPr sz="28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96776" y="2926080"/>
            <a:ext cx="4194951" cy="5420925"/>
          </a:xfrm>
        </p:spPr>
        <p:txBody>
          <a:bodyPr/>
          <a:lstStyle>
            <a:lvl1pPr marL="0" indent="0">
              <a:buNone/>
              <a:defRPr sz="2300"/>
            </a:lvl1pPr>
            <a:lvl2pPr marL="639241" indent="0">
              <a:buNone/>
              <a:defRPr sz="2000"/>
            </a:lvl2pPr>
            <a:lvl3pPr marL="1278461" indent="0">
              <a:buNone/>
              <a:defRPr sz="1700"/>
            </a:lvl3pPr>
            <a:lvl4pPr marL="1917757" indent="0">
              <a:buNone/>
              <a:defRPr sz="1400"/>
            </a:lvl4pPr>
            <a:lvl5pPr marL="2556986" indent="0">
              <a:buNone/>
              <a:defRPr sz="1400"/>
            </a:lvl5pPr>
            <a:lvl6pPr marL="3196204" indent="0">
              <a:buNone/>
              <a:defRPr sz="1400"/>
            </a:lvl6pPr>
            <a:lvl7pPr marL="3835447" indent="0">
              <a:buNone/>
              <a:defRPr sz="1400"/>
            </a:lvl7pPr>
            <a:lvl8pPr marL="4474725" indent="0">
              <a:buNone/>
              <a:defRPr sz="1400"/>
            </a:lvl8pPr>
            <a:lvl9pPr marL="5113908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F92A1F-C262-492F-8713-C803F59D72B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4275779"/>
      </p:ext>
    </p:extLst>
  </p:cSld>
  <p:clrMapOvr>
    <a:masterClrMapping/>
  </p:clrMapOvr>
</p:sldLayout>
</file>

<file path=ppt/slideLayouts/slideLayout8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F92A1F-C262-492F-8713-C803F59D72B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566759"/>
      </p:ext>
    </p:extLst>
  </p:cSld>
  <p:clrMapOvr>
    <a:masterClrMapping/>
  </p:clrMapOvr>
</p:sldLayout>
</file>

<file path=ppt/slideLayouts/slideLayout86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306562" y="519289"/>
            <a:ext cx="2804160" cy="82657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94370" y="519289"/>
            <a:ext cx="8195733" cy="82657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F92A1F-C262-492F-8713-C803F59D72B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3331573"/>
      </p:ext>
    </p:extLst>
  </p:cSld>
  <p:clrMapOvr>
    <a:masterClrMapping/>
  </p:clrMapOvr>
</p:sldLayout>
</file>

<file path=ppt/slideLayouts/slideLayout86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5360" y="3029950"/>
            <a:ext cx="11054080" cy="209070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0720" y="5527040"/>
            <a:ext cx="9103360" cy="2492587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876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752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4629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95058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4382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9258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4135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90116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D4FC06-917A-4468-91BF-D0E9E9612FE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3/19/18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E21D9-8004-40C7-A899-AD8CB24219C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0" y="0"/>
            <a:ext cx="3793067" cy="9753600"/>
          </a:xfrm>
          <a:prstGeom prst="rect">
            <a:avLst/>
          </a:prstGeom>
          <a:solidFill>
            <a:srgbClr val="1D8E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75340"/>
            <a:endParaRPr lang="en-US" sz="1920" dirty="0">
              <a:solidFill>
                <a:prstClr val="white"/>
              </a:solidFill>
              <a:sym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3755578872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94080" y="9041601"/>
            <a:ext cx="2926080" cy="519289"/>
          </a:xfrm>
          <a:prstGeom prst="rect">
            <a:avLst/>
          </a:prstGeom>
        </p:spPr>
        <p:txBody>
          <a:bodyPr lIns="123141" tIns="61632" rIns="123141" bIns="61632"/>
          <a:lstStyle/>
          <a:p>
            <a:pPr defTabSz="867700" eaLnBrk="0" fontAlgn="base">
              <a:spcBef>
                <a:spcPct val="0"/>
              </a:spcBef>
              <a:spcAft>
                <a:spcPct val="0"/>
              </a:spcAft>
            </a:pPr>
            <a:fld id="{78F1F18D-5920-45BF-BBBF-F733E095AF34}" type="datetime1">
              <a:rPr lang="en-US" sz="3400" kern="1200" smtClean="0">
                <a:solidFill>
                  <a:prstClr val="black">
                    <a:tint val="75000"/>
                  </a:prstClr>
                </a:solidFill>
                <a:latin typeface="Arial" charset="0"/>
                <a:ea typeface="ヒラギノ角ゴ Pro W3" charset="-128"/>
              </a:rPr>
              <a:pPr defTabSz="867700" eaLnBrk="0" fontAlgn="base">
                <a:spcBef>
                  <a:spcPct val="0"/>
                </a:spcBef>
                <a:spcAft>
                  <a:spcPct val="0"/>
                </a:spcAft>
              </a:pPr>
              <a:t>3/19/18</a:t>
            </a:fld>
            <a:endParaRPr lang="en-US" sz="3400" kern="1200">
              <a:solidFill>
                <a:prstClr val="black">
                  <a:tint val="75000"/>
                </a:prstClr>
              </a:solidFill>
              <a:latin typeface="Arial" charset="0"/>
              <a:ea typeface="ヒラギノ角ゴ Pro W3" charset="-128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307840" y="9041601"/>
            <a:ext cx="4389120" cy="519289"/>
          </a:xfrm>
          <a:prstGeom prst="rect">
            <a:avLst/>
          </a:prstGeom>
        </p:spPr>
        <p:txBody>
          <a:bodyPr lIns="123141" tIns="61632" rIns="123141" bIns="61632"/>
          <a:lstStyle/>
          <a:p>
            <a:pPr defTabSz="867700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>
              <a:solidFill>
                <a:prstClr val="black">
                  <a:tint val="75000"/>
                </a:prstClr>
              </a:solidFill>
              <a:latin typeface="Arial" charset="0"/>
              <a:ea typeface="ヒラギノ角ゴ Pro W3" charset="-128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9184640" y="9041601"/>
            <a:ext cx="2926080" cy="519289"/>
          </a:xfrm>
          <a:prstGeom prst="rect">
            <a:avLst/>
          </a:prstGeom>
        </p:spPr>
        <p:txBody>
          <a:bodyPr lIns="123141" tIns="61632" rIns="123141" bIns="61632"/>
          <a:lstStyle/>
          <a:p>
            <a:pPr defTabSz="867700" eaLnBrk="0" fontAlgn="base">
              <a:spcBef>
                <a:spcPct val="0"/>
              </a:spcBef>
              <a:spcAft>
                <a:spcPct val="0"/>
              </a:spcAft>
            </a:pPr>
            <a:fld id="{07F92A1F-C262-492F-8713-C803F59D72B2}" type="slidenum">
              <a:rPr lang="en-US" sz="3400" kern="1200" smtClean="0">
                <a:solidFill>
                  <a:prstClr val="black">
                    <a:tint val="75000"/>
                  </a:prstClr>
                </a:solidFill>
                <a:latin typeface="Arial" charset="0"/>
                <a:ea typeface="ヒラギノ角ゴ Pro W3" charset="-128"/>
              </a:rPr>
              <a:pPr defTabSz="867700" eaLnBrk="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sz="3400" kern="1200">
              <a:solidFill>
                <a:prstClr val="black">
                  <a:tint val="75000"/>
                </a:prstClr>
              </a:solidFill>
              <a:latin typeface="Arial" charset="0"/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002898892"/>
      </p:ext>
    </p:extLst>
  </p:cSld>
  <p:clrMapOvr>
    <a:masterClrMapping/>
  </p:clrMapOvr>
</p:sldLayout>
</file>

<file path=ppt/slideLayouts/slideLayout87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D4FC06-917A-4468-91BF-D0E9E9612FE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3/19/18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E21D9-8004-40C7-A899-AD8CB24219C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0" y="0"/>
            <a:ext cx="13004800" cy="325120"/>
          </a:xfrm>
          <a:prstGeom prst="rect">
            <a:avLst/>
          </a:prstGeom>
          <a:solidFill>
            <a:srgbClr val="1D8E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75340"/>
            <a:endParaRPr lang="en-US" sz="1920" dirty="0">
              <a:solidFill>
                <a:prstClr val="white"/>
              </a:solidFill>
              <a:sym typeface="Helvetica"/>
            </a:endParaRPr>
          </a:p>
        </p:txBody>
      </p:sp>
      <p:sp>
        <p:nvSpPr>
          <p:cNvPr id="8" name="Rectangle 7"/>
          <p:cNvSpPr/>
          <p:nvPr userDrawn="1"/>
        </p:nvSpPr>
        <p:spPr>
          <a:xfrm flipV="1">
            <a:off x="0" y="9536864"/>
            <a:ext cx="13004800" cy="281766"/>
          </a:xfrm>
          <a:prstGeom prst="rect">
            <a:avLst/>
          </a:prstGeom>
          <a:solidFill>
            <a:srgbClr val="1D8ED0"/>
          </a:solidFill>
          <a:ln>
            <a:solidFill>
              <a:srgbClr val="1D8ED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75340"/>
            <a:endParaRPr lang="en-US" sz="1920" dirty="0">
              <a:solidFill>
                <a:prstClr val="white"/>
              </a:solidFill>
              <a:sym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3830381093"/>
      </p:ext>
    </p:extLst>
  </p:cSld>
  <p:clrMapOvr>
    <a:masterClrMapping/>
  </p:clrMapOvr>
</p:sldLayout>
</file>

<file path=ppt/slideLayouts/slideLayout87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290" y="6267603"/>
            <a:ext cx="11054080" cy="1937173"/>
          </a:xfrm>
        </p:spPr>
        <p:txBody>
          <a:bodyPr anchor="t"/>
          <a:lstStyle>
            <a:lvl1pPr algn="l">
              <a:defRPr sz="4267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290" y="4133994"/>
            <a:ext cx="11054080" cy="2133599"/>
          </a:xfrm>
        </p:spPr>
        <p:txBody>
          <a:bodyPr anchor="b"/>
          <a:lstStyle>
            <a:lvl1pPr marL="0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1pPr>
            <a:lvl2pPr marL="487647" indent="0">
              <a:buNone/>
              <a:defRPr sz="1920">
                <a:solidFill>
                  <a:schemeClr val="tx1">
                    <a:tint val="75000"/>
                  </a:schemeClr>
                </a:solidFill>
              </a:defRPr>
            </a:lvl2pPr>
            <a:lvl3pPr marL="975291" indent="0">
              <a:buNone/>
              <a:defRPr sz="1707">
                <a:solidFill>
                  <a:schemeClr val="tx1">
                    <a:tint val="75000"/>
                  </a:schemeClr>
                </a:solidFill>
              </a:defRPr>
            </a:lvl3pPr>
            <a:lvl4pPr marL="1462937" indent="0">
              <a:buNone/>
              <a:defRPr sz="1493">
                <a:solidFill>
                  <a:schemeClr val="tx1">
                    <a:tint val="75000"/>
                  </a:schemeClr>
                </a:solidFill>
              </a:defRPr>
            </a:lvl4pPr>
            <a:lvl5pPr marL="1950584" indent="0">
              <a:buNone/>
              <a:defRPr sz="1493">
                <a:solidFill>
                  <a:schemeClr val="tx1">
                    <a:tint val="75000"/>
                  </a:schemeClr>
                </a:solidFill>
              </a:defRPr>
            </a:lvl5pPr>
            <a:lvl6pPr marL="2438230" indent="0">
              <a:buNone/>
              <a:defRPr sz="1493">
                <a:solidFill>
                  <a:schemeClr val="tx1">
                    <a:tint val="75000"/>
                  </a:schemeClr>
                </a:solidFill>
              </a:defRPr>
            </a:lvl6pPr>
            <a:lvl7pPr marL="2925874" indent="0">
              <a:buNone/>
              <a:defRPr sz="1493">
                <a:solidFill>
                  <a:schemeClr val="tx1">
                    <a:tint val="75000"/>
                  </a:schemeClr>
                </a:solidFill>
              </a:defRPr>
            </a:lvl7pPr>
            <a:lvl8pPr marL="3413522" indent="0">
              <a:buNone/>
              <a:defRPr sz="1493">
                <a:solidFill>
                  <a:schemeClr val="tx1">
                    <a:tint val="75000"/>
                  </a:schemeClr>
                </a:solidFill>
              </a:defRPr>
            </a:lvl8pPr>
            <a:lvl9pPr marL="3901169" indent="0">
              <a:buNone/>
              <a:defRPr sz="149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D4FC06-917A-4468-91BF-D0E9E9612FE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3/19/18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E21D9-8004-40C7-A899-AD8CB24219C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0" y="0"/>
            <a:ext cx="13004800" cy="4118187"/>
          </a:xfrm>
          <a:prstGeom prst="rect">
            <a:avLst/>
          </a:prstGeom>
          <a:solidFill>
            <a:srgbClr val="1D8ED0"/>
          </a:solidFill>
          <a:ln>
            <a:solidFill>
              <a:srgbClr val="0078C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75340"/>
            <a:endParaRPr lang="en-US" sz="1920">
              <a:solidFill>
                <a:prstClr val="white"/>
              </a:solidFill>
              <a:sym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2967478628"/>
      </p:ext>
    </p:extLst>
  </p:cSld>
  <p:clrMapOvr>
    <a:masterClrMapping/>
  </p:clrMapOvr>
</p:sldLayout>
</file>

<file path=ppt/slideLayouts/slideLayout87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50240" y="2275851"/>
            <a:ext cx="5743787" cy="6436925"/>
          </a:xfrm>
        </p:spPr>
        <p:txBody>
          <a:bodyPr/>
          <a:lstStyle>
            <a:lvl1pPr>
              <a:defRPr sz="2987"/>
            </a:lvl1pPr>
            <a:lvl2pPr>
              <a:defRPr sz="2560"/>
            </a:lvl2pPr>
            <a:lvl3pPr>
              <a:defRPr sz="2133"/>
            </a:lvl3pPr>
            <a:lvl4pPr>
              <a:defRPr sz="1920"/>
            </a:lvl4pPr>
            <a:lvl5pPr>
              <a:defRPr sz="1920"/>
            </a:lvl5pPr>
            <a:lvl6pPr>
              <a:defRPr sz="1920"/>
            </a:lvl6pPr>
            <a:lvl7pPr>
              <a:defRPr sz="1920"/>
            </a:lvl7pPr>
            <a:lvl8pPr>
              <a:defRPr sz="1920"/>
            </a:lvl8pPr>
            <a:lvl9pPr>
              <a:defRPr sz="192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10773" y="2275851"/>
            <a:ext cx="5743787" cy="6436925"/>
          </a:xfrm>
        </p:spPr>
        <p:txBody>
          <a:bodyPr/>
          <a:lstStyle>
            <a:lvl1pPr>
              <a:defRPr sz="2987"/>
            </a:lvl1pPr>
            <a:lvl2pPr>
              <a:defRPr sz="2560"/>
            </a:lvl2pPr>
            <a:lvl3pPr>
              <a:defRPr sz="2133"/>
            </a:lvl3pPr>
            <a:lvl4pPr>
              <a:defRPr sz="1920"/>
            </a:lvl4pPr>
            <a:lvl5pPr>
              <a:defRPr sz="1920"/>
            </a:lvl5pPr>
            <a:lvl6pPr>
              <a:defRPr sz="1920"/>
            </a:lvl6pPr>
            <a:lvl7pPr>
              <a:defRPr sz="1920"/>
            </a:lvl7pPr>
            <a:lvl8pPr>
              <a:defRPr sz="1920"/>
            </a:lvl8pPr>
            <a:lvl9pPr>
              <a:defRPr sz="192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D4FC06-917A-4468-91BF-D0E9E9612FE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3/19/18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E21D9-8004-40C7-A899-AD8CB24219C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1901831"/>
      </p:ext>
    </p:extLst>
  </p:cSld>
  <p:clrMapOvr>
    <a:masterClrMapping/>
  </p:clrMapOvr>
</p:sldLayout>
</file>

<file path=ppt/slideLayouts/slideLayout87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240" y="2183272"/>
            <a:ext cx="5746045" cy="909884"/>
          </a:xfrm>
        </p:spPr>
        <p:txBody>
          <a:bodyPr anchor="b"/>
          <a:lstStyle>
            <a:lvl1pPr marL="0" indent="0">
              <a:buNone/>
              <a:defRPr sz="2560" b="1"/>
            </a:lvl1pPr>
            <a:lvl2pPr marL="487647" indent="0">
              <a:buNone/>
              <a:defRPr sz="2133" b="1"/>
            </a:lvl2pPr>
            <a:lvl3pPr marL="975291" indent="0">
              <a:buNone/>
              <a:defRPr sz="1920" b="1"/>
            </a:lvl3pPr>
            <a:lvl4pPr marL="1462937" indent="0">
              <a:buNone/>
              <a:defRPr sz="1707" b="1"/>
            </a:lvl4pPr>
            <a:lvl5pPr marL="1950584" indent="0">
              <a:buNone/>
              <a:defRPr sz="1707" b="1"/>
            </a:lvl5pPr>
            <a:lvl6pPr marL="2438230" indent="0">
              <a:buNone/>
              <a:defRPr sz="1707" b="1"/>
            </a:lvl6pPr>
            <a:lvl7pPr marL="2925874" indent="0">
              <a:buNone/>
              <a:defRPr sz="1707" b="1"/>
            </a:lvl7pPr>
            <a:lvl8pPr marL="3413522" indent="0">
              <a:buNone/>
              <a:defRPr sz="1707" b="1"/>
            </a:lvl8pPr>
            <a:lvl9pPr marL="3901169" indent="0">
              <a:buNone/>
              <a:defRPr sz="170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240" y="3093155"/>
            <a:ext cx="5746045" cy="5619610"/>
          </a:xfrm>
        </p:spPr>
        <p:txBody>
          <a:bodyPr/>
          <a:lstStyle>
            <a:lvl1pPr>
              <a:defRPr sz="2560"/>
            </a:lvl1pPr>
            <a:lvl2pPr>
              <a:defRPr sz="2133"/>
            </a:lvl2pPr>
            <a:lvl3pPr>
              <a:defRPr sz="1920"/>
            </a:lvl3pPr>
            <a:lvl4pPr>
              <a:defRPr sz="1707"/>
            </a:lvl4pPr>
            <a:lvl5pPr>
              <a:defRPr sz="1707"/>
            </a:lvl5pPr>
            <a:lvl6pPr>
              <a:defRPr sz="1707"/>
            </a:lvl6pPr>
            <a:lvl7pPr>
              <a:defRPr sz="1707"/>
            </a:lvl7pPr>
            <a:lvl8pPr>
              <a:defRPr sz="1707"/>
            </a:lvl8pPr>
            <a:lvl9pPr>
              <a:defRPr sz="170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6264" y="2183272"/>
            <a:ext cx="5748302" cy="909884"/>
          </a:xfrm>
        </p:spPr>
        <p:txBody>
          <a:bodyPr anchor="b"/>
          <a:lstStyle>
            <a:lvl1pPr marL="0" indent="0">
              <a:buNone/>
              <a:defRPr sz="2560" b="1"/>
            </a:lvl1pPr>
            <a:lvl2pPr marL="487647" indent="0">
              <a:buNone/>
              <a:defRPr sz="2133" b="1"/>
            </a:lvl2pPr>
            <a:lvl3pPr marL="975291" indent="0">
              <a:buNone/>
              <a:defRPr sz="1920" b="1"/>
            </a:lvl3pPr>
            <a:lvl4pPr marL="1462937" indent="0">
              <a:buNone/>
              <a:defRPr sz="1707" b="1"/>
            </a:lvl4pPr>
            <a:lvl5pPr marL="1950584" indent="0">
              <a:buNone/>
              <a:defRPr sz="1707" b="1"/>
            </a:lvl5pPr>
            <a:lvl6pPr marL="2438230" indent="0">
              <a:buNone/>
              <a:defRPr sz="1707" b="1"/>
            </a:lvl6pPr>
            <a:lvl7pPr marL="2925874" indent="0">
              <a:buNone/>
              <a:defRPr sz="1707" b="1"/>
            </a:lvl7pPr>
            <a:lvl8pPr marL="3413522" indent="0">
              <a:buNone/>
              <a:defRPr sz="1707" b="1"/>
            </a:lvl8pPr>
            <a:lvl9pPr marL="3901169" indent="0">
              <a:buNone/>
              <a:defRPr sz="170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6264" y="3093155"/>
            <a:ext cx="5748302" cy="5619610"/>
          </a:xfrm>
        </p:spPr>
        <p:txBody>
          <a:bodyPr/>
          <a:lstStyle>
            <a:lvl1pPr>
              <a:defRPr sz="2560"/>
            </a:lvl1pPr>
            <a:lvl2pPr>
              <a:defRPr sz="2133"/>
            </a:lvl2pPr>
            <a:lvl3pPr>
              <a:defRPr sz="1920"/>
            </a:lvl3pPr>
            <a:lvl4pPr>
              <a:defRPr sz="1707"/>
            </a:lvl4pPr>
            <a:lvl5pPr>
              <a:defRPr sz="1707"/>
            </a:lvl5pPr>
            <a:lvl6pPr>
              <a:defRPr sz="1707"/>
            </a:lvl6pPr>
            <a:lvl7pPr>
              <a:defRPr sz="1707"/>
            </a:lvl7pPr>
            <a:lvl8pPr>
              <a:defRPr sz="1707"/>
            </a:lvl8pPr>
            <a:lvl9pPr>
              <a:defRPr sz="170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D4FC06-917A-4468-91BF-D0E9E9612FE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3/19/18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E21D9-8004-40C7-A899-AD8CB24219C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0936156"/>
      </p:ext>
    </p:extLst>
  </p:cSld>
  <p:clrMapOvr>
    <a:masterClrMapping/>
  </p:clrMapOvr>
</p:sldLayout>
</file>

<file path=ppt/slideLayouts/slideLayout87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D4FC06-917A-4468-91BF-D0E9E9612FE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3/19/18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E21D9-8004-40C7-A899-AD8CB24219C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5855411"/>
      </p:ext>
    </p:extLst>
  </p:cSld>
  <p:clrMapOvr>
    <a:masterClrMapping/>
  </p:clrMapOvr>
</p:sldLayout>
</file>

<file path=ppt/slideLayouts/slideLayout87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D4FC06-917A-4468-91BF-D0E9E9612FE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3/19/18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E21D9-8004-40C7-A899-AD8CB24219C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9769730"/>
      </p:ext>
    </p:extLst>
  </p:cSld>
  <p:clrMapOvr>
    <a:masterClrMapping/>
  </p:clrMapOvr>
</p:sldLayout>
</file>

<file path=ppt/slideLayouts/slideLayout87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243" y="388338"/>
            <a:ext cx="4278490" cy="1652693"/>
          </a:xfrm>
        </p:spPr>
        <p:txBody>
          <a:bodyPr anchor="b"/>
          <a:lstStyle>
            <a:lvl1pPr algn="l">
              <a:defRPr sz="21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517" y="388350"/>
            <a:ext cx="7270044" cy="8324427"/>
          </a:xfrm>
        </p:spPr>
        <p:txBody>
          <a:bodyPr/>
          <a:lstStyle>
            <a:lvl1pPr>
              <a:defRPr sz="3413"/>
            </a:lvl1pPr>
            <a:lvl2pPr>
              <a:defRPr sz="2987"/>
            </a:lvl2pPr>
            <a:lvl3pPr>
              <a:defRPr sz="256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243" y="2041036"/>
            <a:ext cx="4278490" cy="6671734"/>
          </a:xfrm>
        </p:spPr>
        <p:txBody>
          <a:bodyPr/>
          <a:lstStyle>
            <a:lvl1pPr marL="0" indent="0">
              <a:buNone/>
              <a:defRPr sz="1493"/>
            </a:lvl1pPr>
            <a:lvl2pPr marL="487647" indent="0">
              <a:buNone/>
              <a:defRPr sz="1280"/>
            </a:lvl2pPr>
            <a:lvl3pPr marL="975291" indent="0">
              <a:buNone/>
              <a:defRPr sz="1067"/>
            </a:lvl3pPr>
            <a:lvl4pPr marL="1462937" indent="0">
              <a:buNone/>
              <a:defRPr sz="960"/>
            </a:lvl4pPr>
            <a:lvl5pPr marL="1950584" indent="0">
              <a:buNone/>
              <a:defRPr sz="960"/>
            </a:lvl5pPr>
            <a:lvl6pPr marL="2438230" indent="0">
              <a:buNone/>
              <a:defRPr sz="960"/>
            </a:lvl6pPr>
            <a:lvl7pPr marL="2925874" indent="0">
              <a:buNone/>
              <a:defRPr sz="960"/>
            </a:lvl7pPr>
            <a:lvl8pPr marL="3413522" indent="0">
              <a:buNone/>
              <a:defRPr sz="960"/>
            </a:lvl8pPr>
            <a:lvl9pPr marL="3901169" indent="0">
              <a:buNone/>
              <a:defRPr sz="96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D4FC06-917A-4468-91BF-D0E9E9612FE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3/19/18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E21D9-8004-40C7-A899-AD8CB24219C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1020054"/>
      </p:ext>
    </p:extLst>
  </p:cSld>
  <p:clrMapOvr>
    <a:masterClrMapping/>
  </p:clrMapOvr>
</p:sldLayout>
</file>

<file path=ppt/slideLayouts/slideLayout87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030" y="6827520"/>
            <a:ext cx="7802880" cy="806027"/>
          </a:xfrm>
        </p:spPr>
        <p:txBody>
          <a:bodyPr anchor="b"/>
          <a:lstStyle>
            <a:lvl1pPr algn="l">
              <a:defRPr sz="21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030" y="871502"/>
            <a:ext cx="7802880" cy="5852160"/>
          </a:xfrm>
        </p:spPr>
        <p:txBody>
          <a:bodyPr/>
          <a:lstStyle>
            <a:lvl1pPr marL="0" indent="0">
              <a:buNone/>
              <a:defRPr sz="3413"/>
            </a:lvl1pPr>
            <a:lvl2pPr marL="487647" indent="0">
              <a:buNone/>
              <a:defRPr sz="2987"/>
            </a:lvl2pPr>
            <a:lvl3pPr marL="975291" indent="0">
              <a:buNone/>
              <a:defRPr sz="2560"/>
            </a:lvl3pPr>
            <a:lvl4pPr marL="1462937" indent="0">
              <a:buNone/>
              <a:defRPr sz="2133"/>
            </a:lvl4pPr>
            <a:lvl5pPr marL="1950584" indent="0">
              <a:buNone/>
              <a:defRPr sz="2133"/>
            </a:lvl5pPr>
            <a:lvl6pPr marL="2438230" indent="0">
              <a:buNone/>
              <a:defRPr sz="2133"/>
            </a:lvl6pPr>
            <a:lvl7pPr marL="2925874" indent="0">
              <a:buNone/>
              <a:defRPr sz="2133"/>
            </a:lvl7pPr>
            <a:lvl8pPr marL="3413522" indent="0">
              <a:buNone/>
              <a:defRPr sz="2133"/>
            </a:lvl8pPr>
            <a:lvl9pPr marL="3901169" indent="0">
              <a:buNone/>
              <a:defRPr sz="2133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030" y="7633547"/>
            <a:ext cx="7802880" cy="1144693"/>
          </a:xfrm>
        </p:spPr>
        <p:txBody>
          <a:bodyPr/>
          <a:lstStyle>
            <a:lvl1pPr marL="0" indent="0">
              <a:buNone/>
              <a:defRPr sz="1493"/>
            </a:lvl1pPr>
            <a:lvl2pPr marL="487647" indent="0">
              <a:buNone/>
              <a:defRPr sz="1280"/>
            </a:lvl2pPr>
            <a:lvl3pPr marL="975291" indent="0">
              <a:buNone/>
              <a:defRPr sz="1067"/>
            </a:lvl3pPr>
            <a:lvl4pPr marL="1462937" indent="0">
              <a:buNone/>
              <a:defRPr sz="960"/>
            </a:lvl4pPr>
            <a:lvl5pPr marL="1950584" indent="0">
              <a:buNone/>
              <a:defRPr sz="960"/>
            </a:lvl5pPr>
            <a:lvl6pPr marL="2438230" indent="0">
              <a:buNone/>
              <a:defRPr sz="960"/>
            </a:lvl6pPr>
            <a:lvl7pPr marL="2925874" indent="0">
              <a:buNone/>
              <a:defRPr sz="960"/>
            </a:lvl7pPr>
            <a:lvl8pPr marL="3413522" indent="0">
              <a:buNone/>
              <a:defRPr sz="960"/>
            </a:lvl8pPr>
            <a:lvl9pPr marL="3901169" indent="0">
              <a:buNone/>
              <a:defRPr sz="96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D4FC06-917A-4468-91BF-D0E9E9612FE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3/19/18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E21D9-8004-40C7-A899-AD8CB24219C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7685331"/>
      </p:ext>
    </p:extLst>
  </p:cSld>
  <p:clrMapOvr>
    <a:masterClrMapping/>
  </p:clrMapOvr>
</p:sldLayout>
</file>

<file path=ppt/slideLayouts/slideLayout87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D4FC06-917A-4468-91BF-D0E9E9612FE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3/19/18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E21D9-8004-40C7-A899-AD8CB24219C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9697295"/>
      </p:ext>
    </p:extLst>
  </p:cSld>
  <p:clrMapOvr>
    <a:masterClrMapping/>
  </p:clrMapOvr>
</p:sldLayout>
</file>

<file path=ppt/slideLayouts/slideLayout87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28480" y="390608"/>
            <a:ext cx="2926080" cy="832216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0240" y="390608"/>
            <a:ext cx="8561493" cy="832216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D4FC06-917A-4468-91BF-D0E9E9612FE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3/19/18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E21D9-8004-40C7-A899-AD8CB24219C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8157522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 bwMode="auto">
          <a:xfrm>
            <a:off x="0" y="0"/>
            <a:ext cx="13004800" cy="9753600"/>
          </a:xfrm>
          <a:prstGeom prst="rect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3256" tIns="61684" rIns="123256" bIns="61684" numCol="1" rtlCol="0" anchor="t" anchorCtr="0" compatLnSpc="1">
            <a:prstTxWarp prst="textNoShape">
              <a:avLst/>
            </a:prstTxWarp>
          </a:bodyPr>
          <a:lstStyle/>
          <a:p>
            <a:pPr defTabSz="868542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 baseline="-25000" dirty="0">
              <a:latin typeface="Arial" charset="0"/>
              <a:ea typeface="ヒラギノ角ゴ Pro W3" charset="-12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392" y="5642248"/>
            <a:ext cx="11704320" cy="3067419"/>
          </a:xfrm>
        </p:spPr>
        <p:txBody>
          <a:bodyPr/>
          <a:lstStyle>
            <a:lvl1pPr marL="0" indent="0">
              <a:spcAft>
                <a:spcPts val="0"/>
              </a:spcAft>
              <a:buFontTx/>
              <a:buNone/>
              <a:tabLst>
                <a:tab pos="1235118" algn="l"/>
              </a:tabLst>
              <a:defRPr sz="2800" b="1">
                <a:solidFill>
                  <a:srgbClr val="FFFFFF"/>
                </a:solidFill>
              </a:defRPr>
            </a:lvl1pPr>
            <a:lvl2pPr marL="0" indent="0">
              <a:spcAft>
                <a:spcPts val="0"/>
              </a:spcAft>
              <a:buFontTx/>
              <a:buNone/>
              <a:tabLst>
                <a:tab pos="926337" algn="l"/>
              </a:tabLst>
              <a:defRPr sz="1400" b="1">
                <a:solidFill>
                  <a:srgbClr val="FFFFFF"/>
                </a:solidFill>
              </a:defRPr>
            </a:lvl2pPr>
            <a:lvl3pPr marL="1235118" indent="-1235118">
              <a:spcAft>
                <a:spcPts val="0"/>
              </a:spcAft>
              <a:buFontTx/>
              <a:buNone/>
              <a:tabLst/>
              <a:defRPr sz="1400" b="0">
                <a:solidFill>
                  <a:srgbClr val="FFFFFF"/>
                </a:solidFill>
              </a:defRPr>
            </a:lvl3pPr>
            <a:lvl4pPr marL="1235118" indent="-1235118">
              <a:spcAft>
                <a:spcPts val="0"/>
              </a:spcAft>
              <a:buFontTx/>
              <a:buNone/>
              <a:tabLst/>
              <a:defRPr sz="1400">
                <a:solidFill>
                  <a:srgbClr val="FFFFFF"/>
                </a:solidFill>
              </a:defRPr>
            </a:lvl4pPr>
            <a:lvl5pPr marL="1235118" indent="-1235118">
              <a:spcAft>
                <a:spcPts val="0"/>
              </a:spcAft>
              <a:buFontTx/>
              <a:buNone/>
              <a:tabLst/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392" y="2061355"/>
            <a:ext cx="11704320" cy="3564278"/>
          </a:xfrm>
        </p:spPr>
        <p:txBody>
          <a:bodyPr anchor="t"/>
          <a:lstStyle>
            <a:lvl1pPr>
              <a:defRPr sz="71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625" y="372594"/>
            <a:ext cx="5036776" cy="979614"/>
          </a:xfrm>
          <a:prstGeom prst="rect">
            <a:avLst/>
          </a:prstGeom>
        </p:spPr>
      </p:pic>
      <p:sp>
        <p:nvSpPr>
          <p:cNvPr id="12" name="Rectangle 11"/>
          <p:cNvSpPr/>
          <p:nvPr userDrawn="1"/>
        </p:nvSpPr>
        <p:spPr bwMode="auto">
          <a:xfrm>
            <a:off x="650240" y="1589476"/>
            <a:ext cx="11704320" cy="245646"/>
          </a:xfrm>
          <a:prstGeom prst="rect">
            <a:avLst/>
          </a:prstGeom>
          <a:solidFill>
            <a:schemeClr val="bg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3256" tIns="61684" rIns="123256" bIns="61684" numCol="1" rtlCol="0" anchor="t" anchorCtr="0" compatLnSpc="1">
            <a:prstTxWarp prst="textNoShape">
              <a:avLst/>
            </a:prstTxWarp>
          </a:bodyPr>
          <a:lstStyle/>
          <a:p>
            <a:pPr defTabSz="868542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 dirty="0">
              <a:latin typeface="Arial" charset="0"/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309049262"/>
      </p:ext>
    </p:extLst>
  </p:cSld>
  <p:clrMapOvr>
    <a:masterClrMapping/>
  </p:clrMapOvr>
</p:sldLayout>
</file>

<file path=ppt/slideLayouts/slideLayout88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 bwMode="auto">
          <a:xfrm>
            <a:off x="0" y="0"/>
            <a:ext cx="13004800" cy="9753600"/>
          </a:xfrm>
          <a:prstGeom prst="rect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9412" tIns="64707" rIns="129412" bIns="64707" numCol="1" rtlCol="0" anchor="t" anchorCtr="0" compatLnSpc="1">
            <a:prstTxWarp prst="textNoShape">
              <a:avLst/>
            </a:prstTxWarp>
          </a:bodyPr>
          <a:lstStyle/>
          <a:p>
            <a:pPr defTabSz="909996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 baseline="-25000" dirty="0">
              <a:latin typeface="Arial" charset="0"/>
              <a:ea typeface="ヒラギノ角ゴ Pro W3" charset="-12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392" y="5640966"/>
            <a:ext cx="11704320" cy="3067419"/>
          </a:xfrm>
        </p:spPr>
        <p:txBody>
          <a:bodyPr/>
          <a:lstStyle>
            <a:lvl1pPr marL="0" indent="0">
              <a:spcAft>
                <a:spcPts val="0"/>
              </a:spcAft>
              <a:buFontTx/>
              <a:buNone/>
              <a:tabLst>
                <a:tab pos="1294206" algn="l"/>
              </a:tabLst>
              <a:defRPr sz="2800" b="1">
                <a:solidFill>
                  <a:srgbClr val="FFFFFF"/>
                </a:solidFill>
              </a:defRPr>
            </a:lvl1pPr>
            <a:lvl2pPr marL="0" indent="0">
              <a:spcAft>
                <a:spcPts val="0"/>
              </a:spcAft>
              <a:buFontTx/>
              <a:buNone/>
              <a:tabLst>
                <a:tab pos="970666" algn="l"/>
              </a:tabLst>
              <a:defRPr sz="1400" b="1">
                <a:solidFill>
                  <a:srgbClr val="FFFFFF"/>
                </a:solidFill>
              </a:defRPr>
            </a:lvl2pPr>
            <a:lvl3pPr marL="1294206" indent="-1294206">
              <a:spcAft>
                <a:spcPts val="0"/>
              </a:spcAft>
              <a:buFontTx/>
              <a:buNone/>
              <a:tabLst/>
              <a:defRPr sz="1400" b="0">
                <a:solidFill>
                  <a:srgbClr val="FFFFFF"/>
                </a:solidFill>
              </a:defRPr>
            </a:lvl3pPr>
            <a:lvl4pPr marL="1294206" indent="-1294206">
              <a:spcAft>
                <a:spcPts val="0"/>
              </a:spcAft>
              <a:buFontTx/>
              <a:buNone/>
              <a:tabLst/>
              <a:defRPr sz="1400">
                <a:solidFill>
                  <a:srgbClr val="FFFFFF"/>
                </a:solidFill>
              </a:defRPr>
            </a:lvl4pPr>
            <a:lvl5pPr marL="1294206" indent="-1294206">
              <a:spcAft>
                <a:spcPts val="0"/>
              </a:spcAft>
              <a:buFontTx/>
              <a:buNone/>
              <a:tabLst/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392" y="2061355"/>
            <a:ext cx="11704320" cy="3564278"/>
          </a:xfrm>
        </p:spPr>
        <p:txBody>
          <a:bodyPr anchor="t"/>
          <a:lstStyle>
            <a:lvl1pPr>
              <a:defRPr sz="71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Subtitle 8"/>
          <p:cNvSpPr txBox="1">
            <a:spLocks/>
          </p:cNvSpPr>
          <p:nvPr userDrawn="1"/>
        </p:nvSpPr>
        <p:spPr bwMode="auto">
          <a:xfrm>
            <a:off x="10747022" y="1046084"/>
            <a:ext cx="1596700" cy="2256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29412" tIns="64707" rIns="129412" bIns="64707" numCol="1" anchor="t" anchorCtr="0" compatLnSpc="1">
            <a:prstTxWarp prst="textNoShape">
              <a:avLst/>
            </a:prstTxWarp>
          </a:bodyPr>
          <a:lstStyle/>
          <a:p>
            <a:pPr algn="r" defTabSz="909996" eaLnBrk="0" fontAlgn="base">
              <a:spcBef>
                <a:spcPct val="20000"/>
              </a:spcBef>
              <a:spcAft>
                <a:spcPts val="853"/>
              </a:spcAft>
              <a:buClr>
                <a:srgbClr val="A3B222"/>
              </a:buClr>
              <a:defRPr/>
            </a:pPr>
            <a:r>
              <a:rPr lang="en-US" b="1" dirty="0">
                <a:solidFill>
                  <a:srgbClr val="FFFFFF"/>
                </a:solidFill>
                <a:latin typeface="Arial" charset="0"/>
                <a:ea typeface="ヒラギノ角ゴ Pro W3" charset="-128"/>
              </a:rPr>
              <a:t>June 8, 2012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625" y="372594"/>
            <a:ext cx="5036776" cy="979614"/>
          </a:xfrm>
          <a:prstGeom prst="rect">
            <a:avLst/>
          </a:prstGeom>
        </p:spPr>
      </p:pic>
      <p:sp>
        <p:nvSpPr>
          <p:cNvPr id="12" name="Rectangle 11"/>
          <p:cNvSpPr/>
          <p:nvPr userDrawn="1"/>
        </p:nvSpPr>
        <p:spPr bwMode="auto">
          <a:xfrm>
            <a:off x="650240" y="1589476"/>
            <a:ext cx="11704320" cy="245646"/>
          </a:xfrm>
          <a:prstGeom prst="rect">
            <a:avLst/>
          </a:prstGeom>
          <a:solidFill>
            <a:schemeClr val="bg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9412" tIns="64707" rIns="129412" bIns="64707" numCol="1" rtlCol="0" anchor="t" anchorCtr="0" compatLnSpc="1">
            <a:prstTxWarp prst="textNoShape">
              <a:avLst/>
            </a:prstTxWarp>
          </a:bodyPr>
          <a:lstStyle/>
          <a:p>
            <a:pPr defTabSz="909996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 dirty="0">
              <a:latin typeface="Arial" charset="0"/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200855630"/>
      </p:ext>
    </p:extLst>
  </p:cSld>
  <p:clrMapOvr>
    <a:masterClrMapping/>
  </p:clrMapOvr>
</p:sldLayout>
</file>

<file path=ppt/slideLayouts/slideLayout88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 bwMode="auto">
          <a:xfrm>
            <a:off x="0" y="0"/>
            <a:ext cx="13004800" cy="9753600"/>
          </a:xfrm>
          <a:prstGeom prst="rect">
            <a:avLst/>
          </a:prstGeom>
          <a:solidFill>
            <a:srgbClr val="0065A4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9412" tIns="64707" rIns="129412" bIns="64707" numCol="1" rtlCol="0" anchor="t" anchorCtr="0" compatLnSpc="1">
            <a:prstTxWarp prst="textNoShape">
              <a:avLst/>
            </a:prstTxWarp>
          </a:bodyPr>
          <a:lstStyle/>
          <a:p>
            <a:pPr defTabSz="909996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 dirty="0">
              <a:latin typeface="Arial" charset="0"/>
              <a:ea typeface="ヒラギノ角ゴ Pro W3" charset="-12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392" y="5640966"/>
            <a:ext cx="11704320" cy="3067419"/>
          </a:xfrm>
        </p:spPr>
        <p:txBody>
          <a:bodyPr/>
          <a:lstStyle>
            <a:lvl1pPr marL="0" indent="0">
              <a:spcAft>
                <a:spcPts val="0"/>
              </a:spcAft>
              <a:buFontTx/>
              <a:buNone/>
              <a:tabLst>
                <a:tab pos="1294206" algn="l"/>
              </a:tabLst>
              <a:defRPr sz="2800" b="1">
                <a:solidFill>
                  <a:srgbClr val="FFFFFF"/>
                </a:solidFill>
              </a:defRPr>
            </a:lvl1pPr>
            <a:lvl2pPr marL="0" indent="0">
              <a:spcAft>
                <a:spcPts val="0"/>
              </a:spcAft>
              <a:buFontTx/>
              <a:buNone/>
              <a:tabLst>
                <a:tab pos="970666" algn="l"/>
              </a:tabLst>
              <a:defRPr sz="1400" b="1">
                <a:solidFill>
                  <a:srgbClr val="FFFFFF"/>
                </a:solidFill>
              </a:defRPr>
            </a:lvl2pPr>
            <a:lvl3pPr marL="1294206" indent="-1294206">
              <a:spcAft>
                <a:spcPts val="0"/>
              </a:spcAft>
              <a:buFontTx/>
              <a:buNone/>
              <a:tabLst/>
              <a:defRPr sz="1400" b="0">
                <a:solidFill>
                  <a:srgbClr val="FFFFFF"/>
                </a:solidFill>
              </a:defRPr>
            </a:lvl3pPr>
            <a:lvl4pPr marL="1294206" indent="-1294206">
              <a:spcAft>
                <a:spcPts val="0"/>
              </a:spcAft>
              <a:buFontTx/>
              <a:buNone/>
              <a:tabLst/>
              <a:defRPr sz="1400">
                <a:solidFill>
                  <a:srgbClr val="FFFFFF"/>
                </a:solidFill>
              </a:defRPr>
            </a:lvl4pPr>
            <a:lvl5pPr marL="1294206" indent="-1294206">
              <a:spcAft>
                <a:spcPts val="0"/>
              </a:spcAft>
              <a:buFontTx/>
              <a:buNone/>
              <a:tabLst/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392" y="2061355"/>
            <a:ext cx="11704320" cy="3564278"/>
          </a:xfrm>
        </p:spPr>
        <p:txBody>
          <a:bodyPr anchor="t"/>
          <a:lstStyle>
            <a:lvl1pPr>
              <a:defRPr sz="71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Subtitle 8"/>
          <p:cNvSpPr txBox="1">
            <a:spLocks/>
          </p:cNvSpPr>
          <p:nvPr userDrawn="1"/>
        </p:nvSpPr>
        <p:spPr bwMode="auto">
          <a:xfrm>
            <a:off x="10747022" y="1046084"/>
            <a:ext cx="1596700" cy="2256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29412" tIns="64707" rIns="129412" bIns="64707" numCol="1" anchor="t" anchorCtr="0" compatLnSpc="1">
            <a:prstTxWarp prst="textNoShape">
              <a:avLst/>
            </a:prstTxWarp>
          </a:bodyPr>
          <a:lstStyle/>
          <a:p>
            <a:pPr algn="r" defTabSz="909996" eaLnBrk="0" fontAlgn="base">
              <a:spcBef>
                <a:spcPct val="20000"/>
              </a:spcBef>
              <a:spcAft>
                <a:spcPts val="853"/>
              </a:spcAft>
              <a:buClr>
                <a:srgbClr val="A3B222"/>
              </a:buClr>
              <a:defRPr/>
            </a:pPr>
            <a:r>
              <a:rPr lang="en-US" b="1" dirty="0">
                <a:latin typeface="Arial" charset="0"/>
                <a:ea typeface="ヒラギノ角ゴ Pro W3" charset="-128"/>
              </a:rPr>
              <a:t>MONTH XX, 2012</a:t>
            </a:r>
          </a:p>
        </p:txBody>
      </p:sp>
      <p:sp>
        <p:nvSpPr>
          <p:cNvPr id="12" name="Rectangle 11"/>
          <p:cNvSpPr/>
          <p:nvPr userDrawn="1"/>
        </p:nvSpPr>
        <p:spPr bwMode="auto">
          <a:xfrm>
            <a:off x="650240" y="1589476"/>
            <a:ext cx="11704320" cy="245646"/>
          </a:xfrm>
          <a:prstGeom prst="rect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9412" tIns="64707" rIns="129412" bIns="64707" numCol="1" rtlCol="0" anchor="t" anchorCtr="0" compatLnSpc="1">
            <a:prstTxWarp prst="textNoShape">
              <a:avLst/>
            </a:prstTxWarp>
          </a:bodyPr>
          <a:lstStyle/>
          <a:p>
            <a:pPr defTabSz="909996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 dirty="0">
              <a:latin typeface="Arial" charset="0"/>
              <a:ea typeface="ヒラギノ角ゴ Pro W3" charset="-128"/>
            </a:endParaRPr>
          </a:p>
        </p:txBody>
      </p:sp>
      <p:pic>
        <p:nvPicPr>
          <p:cNvPr id="10" name="Picture 9" descr="CCRC_logo_reverse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17898" y="130048"/>
            <a:ext cx="4473651" cy="1509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3615244"/>
      </p:ext>
    </p:extLst>
  </p:cSld>
  <p:clrMapOvr>
    <a:masterClrMapping/>
  </p:clrMapOvr>
</p:sldLayout>
</file>

<file path=ppt/slideLayouts/slideLayout88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 bwMode="auto">
          <a:xfrm>
            <a:off x="0" y="0"/>
            <a:ext cx="13004800" cy="9753600"/>
          </a:xfrm>
          <a:prstGeom prst="rect">
            <a:avLst/>
          </a:prstGeom>
          <a:solidFill>
            <a:srgbClr val="0065A4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9412" tIns="64707" rIns="129412" bIns="64707" numCol="1" rtlCol="0" anchor="t" anchorCtr="0" compatLnSpc="1">
            <a:prstTxWarp prst="textNoShape">
              <a:avLst/>
            </a:prstTxWarp>
          </a:bodyPr>
          <a:lstStyle/>
          <a:p>
            <a:pPr defTabSz="909996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 dirty="0">
              <a:latin typeface="Arial" charset="0"/>
              <a:ea typeface="ヒラギノ角ゴ Pro W3" charset="-128"/>
            </a:endParaRPr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76392" y="1067928"/>
            <a:ext cx="11704320" cy="5477370"/>
          </a:xfrm>
        </p:spPr>
        <p:txBody>
          <a:bodyPr anchor="t"/>
          <a:lstStyle>
            <a:lvl1pPr>
              <a:spcBef>
                <a:spcPts val="0"/>
              </a:spcBef>
              <a:defRPr sz="85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76392" y="6545433"/>
            <a:ext cx="7610216" cy="1250809"/>
          </a:xfrm>
        </p:spPr>
        <p:txBody>
          <a:bodyPr/>
          <a:lstStyle>
            <a:lvl1pPr marL="0" indent="0">
              <a:spcAft>
                <a:spcPts val="853"/>
              </a:spcAft>
              <a:buFontTx/>
              <a:buNone/>
              <a:defRPr sz="28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8" name="Text Box 9"/>
          <p:cNvSpPr txBox="1">
            <a:spLocks noChangeArrowheads="1"/>
          </p:cNvSpPr>
          <p:nvPr userDrawn="1"/>
        </p:nvSpPr>
        <p:spPr bwMode="auto">
          <a:xfrm>
            <a:off x="8351972" y="412546"/>
            <a:ext cx="4132638" cy="2845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29412" tIns="64707" rIns="129412" bIns="64707">
            <a:prstTxWarp prst="textNoShape">
              <a:avLst/>
            </a:prstTxWarp>
            <a:spAutoFit/>
          </a:bodyPr>
          <a:lstStyle/>
          <a:p>
            <a:pPr algn="r" defTabSz="909996" eaLnBrk="0" fontAlgn="base">
              <a:spcBef>
                <a:spcPts val="327"/>
              </a:spcBef>
              <a:spcAft>
                <a:spcPct val="0"/>
              </a:spcAft>
              <a:defRPr/>
            </a:pPr>
            <a:r>
              <a:rPr lang="en-US" sz="1000" b="1" kern="1200" dirty="0">
                <a:latin typeface="Arial" charset="0"/>
                <a:ea typeface="ヒラギノ角ゴ Pro W3" charset="-128"/>
              </a:rPr>
              <a:t>PRESENTATION TITLE IN HEADER / JUNE 8, 2012</a:t>
            </a:r>
            <a:endParaRPr lang="en-US" sz="1000" kern="1200" dirty="0">
              <a:latin typeface="Arial" charset="0"/>
              <a:ea typeface="ヒラギノ角ゴ Pro W3" charset="-128"/>
            </a:endParaRPr>
          </a:p>
        </p:txBody>
      </p:sp>
      <p:sp>
        <p:nvSpPr>
          <p:cNvPr id="9" name="Text Box 9"/>
          <p:cNvSpPr txBox="1">
            <a:spLocks noChangeArrowheads="1"/>
          </p:cNvSpPr>
          <p:nvPr userDrawn="1"/>
        </p:nvSpPr>
        <p:spPr bwMode="auto">
          <a:xfrm>
            <a:off x="520192" y="398096"/>
            <a:ext cx="4623929" cy="2845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29412" tIns="64707" rIns="129412" bIns="64707">
            <a:prstTxWarp prst="textNoShape">
              <a:avLst/>
            </a:prstTxWarp>
            <a:spAutoFit/>
          </a:bodyPr>
          <a:lstStyle/>
          <a:p>
            <a:pPr defTabSz="909996" eaLnBrk="0" fontAlgn="base">
              <a:spcBef>
                <a:spcPts val="327"/>
              </a:spcBef>
              <a:spcAft>
                <a:spcPct val="0"/>
              </a:spcAft>
              <a:defRPr/>
            </a:pPr>
            <a:r>
              <a:rPr lang="en-US" sz="1000" b="1" kern="1200" dirty="0">
                <a:latin typeface="Arial" charset="0"/>
                <a:ea typeface="ヒラギノ角ゴ Pro W3" charset="-128"/>
              </a:rPr>
              <a:t>COMMUNITY COLLEGE RESEARCH CENTER</a:t>
            </a:r>
            <a:endParaRPr lang="en-US" sz="1000" kern="1200" dirty="0">
              <a:latin typeface="Arial" charset="0"/>
              <a:ea typeface="ヒラギノ角ゴ Pro W3" charset="-128"/>
            </a:endParaRPr>
          </a:p>
        </p:txBody>
      </p:sp>
      <p:sp>
        <p:nvSpPr>
          <p:cNvPr id="10" name="Rectangle 9"/>
          <p:cNvSpPr/>
          <p:nvPr userDrawn="1"/>
        </p:nvSpPr>
        <p:spPr bwMode="auto">
          <a:xfrm>
            <a:off x="650240" y="751389"/>
            <a:ext cx="11704320" cy="245646"/>
          </a:xfrm>
          <a:prstGeom prst="rect">
            <a:avLst/>
          </a:prstGeom>
          <a:solidFill>
            <a:srgbClr val="14131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9412" tIns="64707" rIns="129412" bIns="64707" numCol="1" rtlCol="0" anchor="t" anchorCtr="0" compatLnSpc="1">
            <a:prstTxWarp prst="textNoShape">
              <a:avLst/>
            </a:prstTxWarp>
          </a:bodyPr>
          <a:lstStyle/>
          <a:p>
            <a:pPr defTabSz="909996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>
              <a:latin typeface="Arial" charset="0"/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072535080"/>
      </p:ext>
    </p:extLst>
  </p:cSld>
  <p:clrMapOvr>
    <a:masterClrMapping/>
  </p:clrMapOvr>
</p:sldLayout>
</file>

<file path=ppt/slideLayouts/slideLayout8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462847" y="1068063"/>
            <a:ext cx="11971694" cy="5463371"/>
          </a:xfrm>
        </p:spPr>
        <p:txBody>
          <a:bodyPr anchor="t"/>
          <a:lstStyle>
            <a:lvl1pPr>
              <a:spcBef>
                <a:spcPts val="0"/>
              </a:spcBef>
              <a:defRPr sz="8500">
                <a:solidFill>
                  <a:srgbClr val="141313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br>
              <a:rPr lang="en-US" dirty="0"/>
            </a:br>
            <a:endParaRPr lang="en-US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76393" y="6529628"/>
            <a:ext cx="7784064" cy="1250809"/>
          </a:xfrm>
        </p:spPr>
        <p:txBody>
          <a:bodyPr/>
          <a:lstStyle>
            <a:lvl1pPr marL="0" indent="0">
              <a:spcAft>
                <a:spcPts val="853"/>
              </a:spcAft>
              <a:buFontTx/>
              <a:buNone/>
              <a:defRPr sz="2800" b="1">
                <a:solidFill>
                  <a:srgbClr val="141313"/>
                </a:solidFill>
              </a:defRPr>
            </a:lvl1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864224915"/>
      </p:ext>
    </p:extLst>
  </p:cSld>
  <p:clrMapOvr>
    <a:masterClrMapping/>
  </p:clrMapOvr>
</p:sldLayout>
</file>

<file path=ppt/slideLayouts/slideLayout88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392" y="2856991"/>
            <a:ext cx="11372708" cy="6058411"/>
          </a:xfrm>
        </p:spPr>
        <p:txBody>
          <a:bodyPr/>
          <a:lstStyle>
            <a:lvl1pPr>
              <a:buClr>
                <a:schemeClr val="bg2"/>
              </a:buClr>
              <a:defRPr/>
            </a:lvl1pPr>
            <a:lvl2pPr>
              <a:buClr>
                <a:schemeClr val="bg2"/>
              </a:buClr>
              <a:defRPr/>
            </a:lvl2pPr>
            <a:lvl3pPr>
              <a:buClr>
                <a:schemeClr val="bg2"/>
              </a:buClr>
              <a:defRPr/>
            </a:lvl3pPr>
            <a:lvl4pPr>
              <a:buClr>
                <a:schemeClr val="bg2"/>
              </a:buClr>
              <a:defRPr/>
            </a:lvl4pPr>
            <a:lvl5pPr>
              <a:buClr>
                <a:schemeClr val="bg2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392" y="1083733"/>
            <a:ext cx="11704320" cy="1625600"/>
          </a:xfrm>
        </p:spPr>
        <p:txBody>
          <a:bodyPr anchor="ctr"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711068750"/>
      </p:ext>
    </p:extLst>
  </p:cSld>
  <p:clrMapOvr>
    <a:masterClrMapping/>
  </p:clrMapOvr>
</p:sldLayout>
</file>

<file path=ppt/slideLayouts/slideLayout88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 bwMode="auto">
          <a:xfrm>
            <a:off x="0" y="0"/>
            <a:ext cx="13004800" cy="9753600"/>
          </a:xfrm>
          <a:prstGeom prst="rect">
            <a:avLst/>
          </a:prstGeom>
          <a:solidFill>
            <a:schemeClr val="bg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9412" tIns="64707" rIns="129412" bIns="64707" numCol="1" rtlCol="0" anchor="t" anchorCtr="0" compatLnSpc="1">
            <a:prstTxWarp prst="textNoShape">
              <a:avLst/>
            </a:prstTxWarp>
          </a:bodyPr>
          <a:lstStyle/>
          <a:p>
            <a:pPr defTabSz="909996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 dirty="0">
              <a:latin typeface="Arial" charset="0"/>
              <a:ea typeface="ヒラギノ角ゴ Pro W3" charset="-128"/>
            </a:endParaRPr>
          </a:p>
        </p:txBody>
      </p:sp>
      <p:sp>
        <p:nvSpPr>
          <p:cNvPr id="5" name="Text Box 9"/>
          <p:cNvSpPr txBox="1">
            <a:spLocks noChangeArrowheads="1"/>
          </p:cNvSpPr>
          <p:nvPr userDrawn="1"/>
        </p:nvSpPr>
        <p:spPr bwMode="auto">
          <a:xfrm>
            <a:off x="8351972" y="412546"/>
            <a:ext cx="4132638" cy="2845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29412" tIns="64707" rIns="129412" bIns="64707">
            <a:prstTxWarp prst="textNoShape">
              <a:avLst/>
            </a:prstTxWarp>
            <a:spAutoFit/>
          </a:bodyPr>
          <a:lstStyle/>
          <a:p>
            <a:pPr algn="r" defTabSz="909996" eaLnBrk="0" fontAlgn="base">
              <a:spcBef>
                <a:spcPts val="327"/>
              </a:spcBef>
              <a:spcAft>
                <a:spcPct val="0"/>
              </a:spcAft>
              <a:defRPr/>
            </a:pPr>
            <a:r>
              <a:rPr lang="en-US" sz="1000" b="1" kern="1200" dirty="0">
                <a:latin typeface="Arial" charset="0"/>
                <a:ea typeface="ヒラギノ角ゴ Pro W3" charset="-128"/>
              </a:rPr>
              <a:t>PRESENTATION TITLE IN HEADER / MONTH XX, 2012</a:t>
            </a:r>
            <a:endParaRPr lang="en-US" sz="1000" kern="1200" dirty="0">
              <a:latin typeface="Arial" charset="0"/>
              <a:ea typeface="ヒラギノ角ゴ Pro W3" charset="-128"/>
            </a:endParaRPr>
          </a:p>
        </p:txBody>
      </p:sp>
      <p:sp>
        <p:nvSpPr>
          <p:cNvPr id="6" name="Text Box 9"/>
          <p:cNvSpPr txBox="1">
            <a:spLocks noChangeArrowheads="1"/>
          </p:cNvSpPr>
          <p:nvPr userDrawn="1"/>
        </p:nvSpPr>
        <p:spPr bwMode="auto">
          <a:xfrm>
            <a:off x="520192" y="398096"/>
            <a:ext cx="4623929" cy="2845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29412" tIns="64707" rIns="129412" bIns="64707">
            <a:prstTxWarp prst="textNoShape">
              <a:avLst/>
            </a:prstTxWarp>
            <a:spAutoFit/>
          </a:bodyPr>
          <a:lstStyle/>
          <a:p>
            <a:pPr defTabSz="909996" eaLnBrk="0" fontAlgn="base">
              <a:spcBef>
                <a:spcPts val="327"/>
              </a:spcBef>
              <a:spcAft>
                <a:spcPct val="0"/>
              </a:spcAft>
              <a:defRPr/>
            </a:pPr>
            <a:r>
              <a:rPr lang="en-US" sz="1000" b="1" kern="1200" dirty="0">
                <a:latin typeface="Arial" charset="0"/>
                <a:ea typeface="ヒラギノ角ゴ Pro W3" charset="-128"/>
              </a:rPr>
              <a:t>COMMUNITY COLLEGE RESEARCH CENTER</a:t>
            </a:r>
            <a:endParaRPr lang="en-US" sz="1000" kern="1200" dirty="0">
              <a:latin typeface="Arial" charset="0"/>
              <a:ea typeface="ヒラギノ角ゴ Pro W3" charset="-128"/>
            </a:endParaRPr>
          </a:p>
        </p:txBody>
      </p:sp>
      <p:sp>
        <p:nvSpPr>
          <p:cNvPr id="7" name="Rectangle 6"/>
          <p:cNvSpPr/>
          <p:nvPr userDrawn="1"/>
        </p:nvSpPr>
        <p:spPr bwMode="auto">
          <a:xfrm>
            <a:off x="650240" y="751389"/>
            <a:ext cx="11704320" cy="245646"/>
          </a:xfrm>
          <a:prstGeom prst="rect">
            <a:avLst/>
          </a:prstGeom>
          <a:solidFill>
            <a:srgbClr val="14131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9412" tIns="64707" rIns="129412" bIns="64707" numCol="1" rtlCol="0" anchor="t" anchorCtr="0" compatLnSpc="1">
            <a:prstTxWarp prst="textNoShape">
              <a:avLst/>
            </a:prstTxWarp>
          </a:bodyPr>
          <a:lstStyle/>
          <a:p>
            <a:pPr defTabSz="909996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>
              <a:latin typeface="Arial" charset="0"/>
              <a:ea typeface="ヒラギノ角ゴ Pro W3" charset="-12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392" y="2856990"/>
            <a:ext cx="11704320" cy="6364678"/>
          </a:xfrm>
        </p:spPr>
        <p:txBody>
          <a:bodyPr/>
          <a:lstStyle>
            <a:lvl1pPr>
              <a:buClr>
                <a:schemeClr val="tx1"/>
              </a:buClr>
              <a:defRPr>
                <a:solidFill>
                  <a:srgbClr val="FFFFFF"/>
                </a:solidFill>
              </a:defRPr>
            </a:lvl1pPr>
            <a:lvl2pPr>
              <a:buClr>
                <a:schemeClr val="tx1"/>
              </a:buClr>
              <a:defRPr>
                <a:solidFill>
                  <a:srgbClr val="FFFFFF"/>
                </a:solidFill>
              </a:defRPr>
            </a:lvl2pPr>
            <a:lvl3pPr>
              <a:buClr>
                <a:schemeClr val="tx1"/>
              </a:buClr>
              <a:defRPr>
                <a:solidFill>
                  <a:srgbClr val="FFFFFF"/>
                </a:solidFill>
              </a:defRPr>
            </a:lvl3pPr>
            <a:lvl4pPr>
              <a:buClr>
                <a:schemeClr val="tx1"/>
              </a:buClr>
              <a:defRPr>
                <a:solidFill>
                  <a:srgbClr val="FFFFFF"/>
                </a:solidFill>
              </a:defRPr>
            </a:lvl4pPr>
            <a:lvl5pPr>
              <a:buClr>
                <a:schemeClr val="tx1"/>
              </a:buCl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392" y="1083733"/>
            <a:ext cx="11704320" cy="1625600"/>
          </a:xfrm>
        </p:spPr>
        <p:txBody>
          <a:bodyPr anchor="ctr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552309815"/>
      </p:ext>
    </p:extLst>
  </p:cSld>
  <p:clrMapOvr>
    <a:masterClrMapping/>
  </p:clrMapOvr>
</p:sldLayout>
</file>

<file path=ppt/slideLayouts/slideLayout88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 bwMode="auto">
          <a:xfrm>
            <a:off x="0" y="0"/>
            <a:ext cx="13004800" cy="9753600"/>
          </a:xfrm>
          <a:prstGeom prst="rect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9412" tIns="64707" rIns="129412" bIns="64707" numCol="1" rtlCol="0" anchor="t" anchorCtr="0" compatLnSpc="1">
            <a:prstTxWarp prst="textNoShape">
              <a:avLst/>
            </a:prstTxWarp>
          </a:bodyPr>
          <a:lstStyle/>
          <a:p>
            <a:pPr defTabSz="909996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 dirty="0">
              <a:latin typeface="Arial" charset="0"/>
              <a:ea typeface="ヒラギノ角ゴ Pro W3" charset="-128"/>
            </a:endParaRPr>
          </a:p>
        </p:txBody>
      </p:sp>
      <p:sp>
        <p:nvSpPr>
          <p:cNvPr id="6" name="Text Box 9"/>
          <p:cNvSpPr txBox="1">
            <a:spLocks noChangeArrowheads="1"/>
          </p:cNvSpPr>
          <p:nvPr userDrawn="1"/>
        </p:nvSpPr>
        <p:spPr bwMode="auto">
          <a:xfrm>
            <a:off x="520192" y="398096"/>
            <a:ext cx="4623929" cy="2845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29412" tIns="64707" rIns="129412" bIns="64707">
            <a:prstTxWarp prst="textNoShape">
              <a:avLst/>
            </a:prstTxWarp>
            <a:spAutoFit/>
          </a:bodyPr>
          <a:lstStyle/>
          <a:p>
            <a:pPr defTabSz="909996" eaLnBrk="0" fontAlgn="base">
              <a:spcBef>
                <a:spcPts val="327"/>
              </a:spcBef>
              <a:spcAft>
                <a:spcPct val="0"/>
              </a:spcAft>
              <a:defRPr/>
            </a:pPr>
            <a:r>
              <a:rPr lang="en-US" sz="1000" b="1" kern="1200" dirty="0">
                <a:solidFill>
                  <a:srgbClr val="FFFFFF"/>
                </a:solidFill>
                <a:latin typeface="Arial" charset="0"/>
                <a:ea typeface="ヒラギノ角ゴ Pro W3" charset="-128"/>
              </a:rPr>
              <a:t>COMMUNITY COLLEGE RESEARCH CENTER</a:t>
            </a:r>
            <a:endParaRPr lang="en-US" sz="1000" kern="1200" dirty="0">
              <a:solidFill>
                <a:srgbClr val="FFFFFF"/>
              </a:solidFill>
              <a:latin typeface="Arial" charset="0"/>
              <a:ea typeface="ヒラギノ角ゴ Pro W3" charset="-128"/>
            </a:endParaRPr>
          </a:p>
        </p:txBody>
      </p:sp>
      <p:sp>
        <p:nvSpPr>
          <p:cNvPr id="7" name="Rectangle 6"/>
          <p:cNvSpPr/>
          <p:nvPr userDrawn="1"/>
        </p:nvSpPr>
        <p:spPr bwMode="auto">
          <a:xfrm>
            <a:off x="650240" y="751389"/>
            <a:ext cx="11704320" cy="245646"/>
          </a:xfrm>
          <a:prstGeom prst="rect">
            <a:avLst/>
          </a:prstGeom>
          <a:solidFill>
            <a:srgbClr val="0065A4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9412" tIns="64707" rIns="129412" bIns="64707" numCol="1" rtlCol="0" anchor="t" anchorCtr="0" compatLnSpc="1">
            <a:prstTxWarp prst="textNoShape">
              <a:avLst/>
            </a:prstTxWarp>
          </a:bodyPr>
          <a:lstStyle/>
          <a:p>
            <a:pPr defTabSz="909996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>
              <a:latin typeface="Arial" charset="0"/>
              <a:ea typeface="ヒラギノ角ゴ Pro W3" charset="-12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392" y="2856990"/>
            <a:ext cx="11704320" cy="6364678"/>
          </a:xfrm>
        </p:spPr>
        <p:txBody>
          <a:bodyPr/>
          <a:lstStyle>
            <a:lvl1pPr>
              <a:buClr>
                <a:schemeClr val="accent4"/>
              </a:buClr>
              <a:defRPr>
                <a:solidFill>
                  <a:srgbClr val="FFFFFF"/>
                </a:solidFill>
              </a:defRPr>
            </a:lvl1pPr>
            <a:lvl2pPr>
              <a:buClr>
                <a:schemeClr val="accent4"/>
              </a:buClr>
              <a:defRPr>
                <a:solidFill>
                  <a:srgbClr val="FFFFFF"/>
                </a:solidFill>
              </a:defRPr>
            </a:lvl2pPr>
            <a:lvl3pPr>
              <a:buClr>
                <a:schemeClr val="accent4"/>
              </a:buClr>
              <a:defRPr>
                <a:solidFill>
                  <a:srgbClr val="FFFFFF"/>
                </a:solidFill>
              </a:defRPr>
            </a:lvl3pPr>
            <a:lvl4pPr>
              <a:buClr>
                <a:schemeClr val="accent4"/>
              </a:buClr>
              <a:defRPr>
                <a:solidFill>
                  <a:srgbClr val="FFFFFF"/>
                </a:solidFill>
              </a:defRPr>
            </a:lvl4pPr>
            <a:lvl5pPr>
              <a:buClr>
                <a:schemeClr val="accent4"/>
              </a:buCl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392" y="1083733"/>
            <a:ext cx="11704320" cy="1625600"/>
          </a:xfrm>
        </p:spPr>
        <p:txBody>
          <a:bodyPr anchor="ctr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560183698"/>
      </p:ext>
    </p:extLst>
  </p:cSld>
  <p:clrMapOvr>
    <a:masterClrMapping/>
  </p:clrMapOvr>
</p:sldLayout>
</file>

<file path=ppt/slideLayouts/slideLayout8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526" y="1083733"/>
            <a:ext cx="11704321" cy="1625600"/>
          </a:xfrm>
        </p:spPr>
        <p:txBody>
          <a:bodyPr anchor="ctr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476395" y="2847642"/>
            <a:ext cx="5659496" cy="6431959"/>
          </a:xfrm>
          <a:ln>
            <a:noFill/>
          </a:ln>
        </p:spPr>
        <p:txBody>
          <a:bodyPr/>
          <a:lstStyle>
            <a:lvl1pPr>
              <a:spcBef>
                <a:spcPts val="614"/>
              </a:spcBef>
              <a:buClr>
                <a:schemeClr val="bg2"/>
              </a:buClr>
              <a:defRPr/>
            </a:lvl1pPr>
            <a:lvl2pPr>
              <a:spcBef>
                <a:spcPts val="614"/>
              </a:spcBef>
              <a:buClr>
                <a:schemeClr val="bg2"/>
              </a:buClr>
              <a:defRPr/>
            </a:lvl2pPr>
            <a:lvl3pPr>
              <a:spcBef>
                <a:spcPts val="614"/>
              </a:spcBef>
              <a:buClr>
                <a:schemeClr val="bg2"/>
              </a:buClr>
              <a:defRPr/>
            </a:lvl3pPr>
            <a:lvl4pPr>
              <a:spcBef>
                <a:spcPts val="614"/>
              </a:spcBef>
              <a:buClr>
                <a:schemeClr val="bg2"/>
              </a:buClr>
              <a:defRPr/>
            </a:lvl4pPr>
            <a:lvl5pPr>
              <a:spcBef>
                <a:spcPts val="614"/>
              </a:spcBef>
              <a:buClr>
                <a:schemeClr val="bg2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6521309" y="2847642"/>
            <a:ext cx="5213581" cy="6296447"/>
          </a:xfrm>
          <a:ln>
            <a:noFill/>
          </a:ln>
        </p:spPr>
        <p:txBody>
          <a:bodyPr/>
          <a:lstStyle>
            <a:lvl1pPr>
              <a:spcBef>
                <a:spcPts val="614"/>
              </a:spcBef>
              <a:buClr>
                <a:schemeClr val="bg2"/>
              </a:buClr>
              <a:defRPr/>
            </a:lvl1pPr>
            <a:lvl2pPr>
              <a:spcBef>
                <a:spcPts val="614"/>
              </a:spcBef>
              <a:buClr>
                <a:schemeClr val="bg2"/>
              </a:buClr>
              <a:defRPr/>
            </a:lvl2pPr>
            <a:lvl3pPr>
              <a:spcBef>
                <a:spcPts val="614"/>
              </a:spcBef>
              <a:buClr>
                <a:schemeClr val="bg2"/>
              </a:buClr>
              <a:defRPr/>
            </a:lvl3pPr>
            <a:lvl4pPr>
              <a:spcBef>
                <a:spcPts val="614"/>
              </a:spcBef>
              <a:buClr>
                <a:schemeClr val="bg2"/>
              </a:buClr>
              <a:defRPr/>
            </a:lvl4pPr>
            <a:lvl5pPr>
              <a:spcBef>
                <a:spcPts val="614"/>
              </a:spcBef>
              <a:buClr>
                <a:schemeClr val="bg2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123170669"/>
      </p:ext>
    </p:extLst>
  </p:cSld>
  <p:clrMapOvr>
    <a:masterClrMapping/>
  </p:clrMapOvr>
</p:sldLayout>
</file>

<file path=ppt/slideLayouts/slideLayout8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 bwMode="auto">
          <a:xfrm>
            <a:off x="476395" y="3384410"/>
            <a:ext cx="5660250" cy="5449374"/>
          </a:xfrm>
          <a:prstGeom prst="rect">
            <a:avLst/>
          </a:prstGeom>
          <a:noFill/>
          <a:ln w="3175" cap="flat" cmpd="sng" algn="ctr">
            <a:solidFill>
              <a:srgbClr val="14131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129412" tIns="64707" rIns="129412" bIns="64707">
            <a:prstTxWarp prst="textNoShape">
              <a:avLst/>
            </a:prstTxWarp>
          </a:bodyPr>
          <a:lstStyle/>
          <a:p>
            <a:pPr defTabSz="909996" eaLnBrk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3400" kern="1200">
              <a:latin typeface="Arial" charset="0"/>
              <a:ea typeface="ヒラギノ角ゴ Pro W3" charset="-128"/>
            </a:endParaRPr>
          </a:p>
        </p:txBody>
      </p:sp>
      <p:sp>
        <p:nvSpPr>
          <p:cNvPr id="10" name="Rectangle 9"/>
          <p:cNvSpPr/>
          <p:nvPr userDrawn="1"/>
        </p:nvSpPr>
        <p:spPr bwMode="auto">
          <a:xfrm>
            <a:off x="6520467" y="3006457"/>
            <a:ext cx="5660248" cy="5827325"/>
          </a:xfrm>
          <a:prstGeom prst="rect">
            <a:avLst/>
          </a:prstGeom>
          <a:noFill/>
          <a:ln w="3175" cap="flat" cmpd="sng" algn="ctr">
            <a:solidFill>
              <a:srgbClr val="14131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129412" tIns="64707" rIns="129412" bIns="64707">
            <a:prstTxWarp prst="textNoShape">
              <a:avLst/>
            </a:prstTxWarp>
          </a:bodyPr>
          <a:lstStyle/>
          <a:p>
            <a:pPr defTabSz="909996" eaLnBrk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3400" kern="1200">
              <a:latin typeface="Arial" charset="0"/>
              <a:ea typeface="ヒラギノ角ゴ Pro W3" charset="-128"/>
            </a:endParaRP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6521219" y="3435133"/>
            <a:ext cx="5659496" cy="5396841"/>
          </a:xfrm>
          <a:ln>
            <a:noFill/>
          </a:ln>
        </p:spPr>
        <p:txBody>
          <a:bodyPr/>
          <a:lstStyle>
            <a:lvl1pPr>
              <a:buClr>
                <a:schemeClr val="bg2"/>
              </a:buClr>
              <a:defRPr/>
            </a:lvl1pPr>
            <a:lvl2pPr>
              <a:buClr>
                <a:schemeClr val="bg2"/>
              </a:buClr>
              <a:defRPr/>
            </a:lvl2pPr>
            <a:lvl3pPr>
              <a:buClr>
                <a:schemeClr val="bg2"/>
              </a:buClr>
              <a:defRPr/>
            </a:lvl3pPr>
            <a:lvl4pPr>
              <a:buClr>
                <a:schemeClr val="bg2"/>
              </a:buClr>
              <a:defRPr/>
            </a:lvl4pPr>
            <a:lvl5pPr>
              <a:buClr>
                <a:schemeClr val="bg2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526" y="1083733"/>
            <a:ext cx="11718771" cy="1625600"/>
          </a:xfrm>
        </p:spPr>
        <p:txBody>
          <a:bodyPr anchor="ctr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476395" y="3435133"/>
            <a:ext cx="5659496" cy="5411291"/>
          </a:xfrm>
          <a:ln>
            <a:noFill/>
          </a:ln>
        </p:spPr>
        <p:txBody>
          <a:bodyPr/>
          <a:lstStyle>
            <a:lvl1pPr>
              <a:buClr>
                <a:schemeClr val="bg2"/>
              </a:buClr>
              <a:defRPr/>
            </a:lvl1pPr>
            <a:lvl2pPr>
              <a:buClr>
                <a:schemeClr val="bg2"/>
              </a:buClr>
              <a:defRPr/>
            </a:lvl2pPr>
            <a:lvl3pPr>
              <a:buClr>
                <a:schemeClr val="bg2"/>
              </a:buClr>
              <a:defRPr/>
            </a:lvl3pPr>
            <a:lvl4pPr>
              <a:buClr>
                <a:schemeClr val="bg2"/>
              </a:buClr>
              <a:defRPr/>
            </a:lvl4pPr>
            <a:lvl5pPr>
              <a:buClr>
                <a:schemeClr val="bg2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476395" y="3006459"/>
            <a:ext cx="5659496" cy="435750"/>
          </a:xfrm>
          <a:solidFill>
            <a:srgbClr val="0065A4"/>
          </a:solidFill>
          <a:ln>
            <a:noFill/>
          </a:ln>
        </p:spPr>
        <p:txBody>
          <a:bodyPr anchor="ctr"/>
          <a:lstStyle>
            <a:lvl1pPr marL="402238" indent="-157283" algn="l">
              <a:buFontTx/>
              <a:buNone/>
              <a:defRPr sz="17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2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6521219" y="3006459"/>
            <a:ext cx="5659496" cy="435750"/>
          </a:xfrm>
          <a:solidFill>
            <a:srgbClr val="0065A4"/>
          </a:solidFill>
          <a:ln>
            <a:noFill/>
          </a:ln>
        </p:spPr>
        <p:txBody>
          <a:bodyPr anchor="ctr"/>
          <a:lstStyle>
            <a:lvl1pPr marL="489828" indent="-332542" algn="l">
              <a:buFontTx/>
              <a:buNone/>
              <a:defRPr sz="17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44985951"/>
      </p:ext>
    </p:extLst>
  </p:cSld>
  <p:clrMapOvr>
    <a:masterClrMapping/>
  </p:clrMapOvr>
</p:sldLayout>
</file>

<file path=ppt/slideLayouts/slideLayout8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392" y="1083734"/>
            <a:ext cx="11697095" cy="1635082"/>
          </a:xfrm>
        </p:spPr>
        <p:txBody>
          <a:bodyPr anchor="ctr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Box 2"/>
          <p:cNvSpPr txBox="1"/>
          <p:nvPr userDrawn="1"/>
        </p:nvSpPr>
        <p:spPr>
          <a:xfrm>
            <a:off x="895886" y="4421634"/>
            <a:ext cx="262636" cy="656590"/>
          </a:xfrm>
          <a:prstGeom prst="rect">
            <a:avLst/>
          </a:prstGeom>
          <a:noFill/>
        </p:spPr>
        <p:txBody>
          <a:bodyPr wrap="none" lIns="129412" tIns="64707" rIns="129412" bIns="64707" rtlCol="0">
            <a:spAutoFit/>
          </a:bodyPr>
          <a:lstStyle/>
          <a:p>
            <a:pPr defTabSz="909996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 dirty="0">
              <a:latin typeface="Arial" charset="0"/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585891833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 bwMode="auto">
          <a:xfrm>
            <a:off x="0" y="0"/>
            <a:ext cx="13004800" cy="9753600"/>
          </a:xfrm>
          <a:prstGeom prst="rect">
            <a:avLst/>
          </a:prstGeom>
          <a:solidFill>
            <a:srgbClr val="0065A4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3256" tIns="61684" rIns="123256" bIns="61684" numCol="1" rtlCol="0" anchor="t" anchorCtr="0" compatLnSpc="1">
            <a:prstTxWarp prst="textNoShape">
              <a:avLst/>
            </a:prstTxWarp>
          </a:bodyPr>
          <a:lstStyle/>
          <a:p>
            <a:pPr defTabSz="868542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 dirty="0">
              <a:latin typeface="Arial" charset="0"/>
              <a:ea typeface="ヒラギノ角ゴ Pro W3" charset="-12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392" y="5642248"/>
            <a:ext cx="11704320" cy="3067419"/>
          </a:xfrm>
        </p:spPr>
        <p:txBody>
          <a:bodyPr/>
          <a:lstStyle>
            <a:lvl1pPr marL="0" indent="0">
              <a:spcAft>
                <a:spcPts val="0"/>
              </a:spcAft>
              <a:buFontTx/>
              <a:buNone/>
              <a:tabLst>
                <a:tab pos="1235118" algn="l"/>
              </a:tabLst>
              <a:defRPr sz="2800" b="1">
                <a:solidFill>
                  <a:srgbClr val="FFFFFF"/>
                </a:solidFill>
              </a:defRPr>
            </a:lvl1pPr>
            <a:lvl2pPr marL="0" indent="0">
              <a:spcAft>
                <a:spcPts val="0"/>
              </a:spcAft>
              <a:buFontTx/>
              <a:buNone/>
              <a:tabLst>
                <a:tab pos="926337" algn="l"/>
              </a:tabLst>
              <a:defRPr sz="1400" b="1">
                <a:solidFill>
                  <a:srgbClr val="FFFFFF"/>
                </a:solidFill>
              </a:defRPr>
            </a:lvl2pPr>
            <a:lvl3pPr marL="1235118" indent="-1235118">
              <a:spcAft>
                <a:spcPts val="0"/>
              </a:spcAft>
              <a:buFontTx/>
              <a:buNone/>
              <a:tabLst/>
              <a:defRPr sz="1400" b="0">
                <a:solidFill>
                  <a:srgbClr val="FFFFFF"/>
                </a:solidFill>
              </a:defRPr>
            </a:lvl3pPr>
            <a:lvl4pPr marL="1235118" indent="-1235118">
              <a:spcAft>
                <a:spcPts val="0"/>
              </a:spcAft>
              <a:buFontTx/>
              <a:buNone/>
              <a:tabLst/>
              <a:defRPr sz="1400">
                <a:solidFill>
                  <a:srgbClr val="FFFFFF"/>
                </a:solidFill>
              </a:defRPr>
            </a:lvl4pPr>
            <a:lvl5pPr marL="1235118" indent="-1235118">
              <a:spcAft>
                <a:spcPts val="0"/>
              </a:spcAft>
              <a:buFontTx/>
              <a:buNone/>
              <a:tabLst/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392" y="2061355"/>
            <a:ext cx="11704320" cy="3564278"/>
          </a:xfrm>
        </p:spPr>
        <p:txBody>
          <a:bodyPr anchor="t"/>
          <a:lstStyle>
            <a:lvl1pPr>
              <a:defRPr sz="71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Subtitle 8"/>
          <p:cNvSpPr txBox="1">
            <a:spLocks/>
          </p:cNvSpPr>
          <p:nvPr userDrawn="1"/>
        </p:nvSpPr>
        <p:spPr bwMode="auto">
          <a:xfrm>
            <a:off x="10747022" y="1047372"/>
            <a:ext cx="1596700" cy="2256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23256" tIns="61684" rIns="123256" bIns="61684" numCol="1" anchor="t" anchorCtr="0" compatLnSpc="1">
            <a:prstTxWarp prst="textNoShape">
              <a:avLst/>
            </a:prstTxWarp>
          </a:bodyPr>
          <a:lstStyle/>
          <a:p>
            <a:pPr algn="r" defTabSz="868542" eaLnBrk="0" fontAlgn="base">
              <a:spcBef>
                <a:spcPct val="20000"/>
              </a:spcBef>
              <a:spcAft>
                <a:spcPts val="853"/>
              </a:spcAft>
              <a:buClr>
                <a:srgbClr val="A3B222"/>
              </a:buClr>
              <a:defRPr/>
            </a:pPr>
            <a:r>
              <a:rPr lang="en-US" b="1" dirty="0">
                <a:latin typeface="Arial" charset="0"/>
                <a:ea typeface="ヒラギノ角ゴ Pro W3" charset="-128"/>
              </a:rPr>
              <a:t>MONTH XX, 2012</a:t>
            </a:r>
          </a:p>
        </p:txBody>
      </p:sp>
      <p:sp>
        <p:nvSpPr>
          <p:cNvPr id="12" name="Rectangle 11"/>
          <p:cNvSpPr/>
          <p:nvPr userDrawn="1"/>
        </p:nvSpPr>
        <p:spPr bwMode="auto">
          <a:xfrm>
            <a:off x="650240" y="1589476"/>
            <a:ext cx="11704320" cy="245646"/>
          </a:xfrm>
          <a:prstGeom prst="rect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3256" tIns="61684" rIns="123256" bIns="61684" numCol="1" rtlCol="0" anchor="t" anchorCtr="0" compatLnSpc="1">
            <a:prstTxWarp prst="textNoShape">
              <a:avLst/>
            </a:prstTxWarp>
          </a:bodyPr>
          <a:lstStyle/>
          <a:p>
            <a:pPr defTabSz="868542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 dirty="0">
              <a:latin typeface="Arial" charset="0"/>
              <a:ea typeface="ヒラギノ角ゴ Pro W3" charset="-128"/>
            </a:endParaRPr>
          </a:p>
        </p:txBody>
      </p:sp>
      <p:pic>
        <p:nvPicPr>
          <p:cNvPr id="10" name="Picture 9" descr="CCRC_logo_reverse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17898" y="130049"/>
            <a:ext cx="4473651" cy="1509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976202"/>
      </p:ext>
    </p:extLst>
  </p:cSld>
  <p:clrMapOvr>
    <a:masterClrMapping/>
  </p:clrMapOvr>
</p:sldLayout>
</file>

<file path=ppt/slideLayouts/slideLayout8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526" y="1067930"/>
            <a:ext cx="11704321" cy="1635082"/>
          </a:xfrm>
        </p:spPr>
        <p:txBody>
          <a:bodyPr anchor="ctr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476395" y="2830337"/>
            <a:ext cx="5659496" cy="6012159"/>
          </a:xfrm>
          <a:ln>
            <a:noFill/>
          </a:ln>
        </p:spPr>
        <p:txBody>
          <a:bodyPr/>
          <a:lstStyle>
            <a:lvl1pPr>
              <a:buClr>
                <a:schemeClr val="bg2"/>
              </a:buClr>
              <a:defRPr/>
            </a:lvl1pPr>
            <a:lvl2pPr>
              <a:buClr>
                <a:schemeClr val="bg2"/>
              </a:buClr>
              <a:defRPr/>
            </a:lvl2pPr>
            <a:lvl3pPr>
              <a:buClr>
                <a:schemeClr val="bg2"/>
              </a:buClr>
              <a:defRPr/>
            </a:lvl3pPr>
            <a:lvl4pPr>
              <a:buClr>
                <a:schemeClr val="bg2"/>
              </a:buClr>
              <a:defRPr/>
            </a:lvl4pPr>
            <a:lvl5pPr>
              <a:buClr>
                <a:schemeClr val="bg2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Chart Placeholder 6"/>
          <p:cNvSpPr>
            <a:spLocks noGrp="1"/>
          </p:cNvSpPr>
          <p:nvPr>
            <p:ph type="chart" sz="quarter" idx="12"/>
          </p:nvPr>
        </p:nvSpPr>
        <p:spPr>
          <a:xfrm>
            <a:off x="6497889" y="2818160"/>
            <a:ext cx="5682826" cy="6024201"/>
          </a:xfrm>
        </p:spPr>
        <p:txBody>
          <a:bodyPr/>
          <a:lstStyle/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2990462596"/>
      </p:ext>
    </p:extLst>
  </p:cSld>
  <p:clrMapOvr>
    <a:masterClrMapping/>
  </p:clrMapOvr>
</p:sldLayout>
</file>

<file path=ppt/slideLayouts/slideLayout8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7" name="Chart Placeholder 6"/>
          <p:cNvSpPr>
            <a:spLocks noGrp="1"/>
          </p:cNvSpPr>
          <p:nvPr>
            <p:ph type="chart" sz="quarter" idx="12"/>
          </p:nvPr>
        </p:nvSpPr>
        <p:spPr>
          <a:xfrm>
            <a:off x="6497889" y="3130918"/>
            <a:ext cx="5682826" cy="5839367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6" name="Chart Placeholder 6"/>
          <p:cNvSpPr>
            <a:spLocks noGrp="1"/>
          </p:cNvSpPr>
          <p:nvPr>
            <p:ph type="chart" sz="quarter" idx="13"/>
          </p:nvPr>
        </p:nvSpPr>
        <p:spPr>
          <a:xfrm>
            <a:off x="476395" y="3130918"/>
            <a:ext cx="5682826" cy="5839367"/>
          </a:xfrm>
        </p:spPr>
        <p:txBody>
          <a:bodyPr/>
          <a:lstStyle/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2986560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 bwMode="auto">
          <a:xfrm>
            <a:off x="476398" y="3384417"/>
            <a:ext cx="5660250" cy="5449374"/>
          </a:xfrm>
          <a:prstGeom prst="rect">
            <a:avLst/>
          </a:prstGeom>
          <a:noFill/>
          <a:ln w="3175" cap="flat" cmpd="sng" algn="ctr">
            <a:solidFill>
              <a:srgbClr val="14131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122865" tIns="61507" rIns="122865" bIns="61507">
            <a:prstTxWarp prst="textNoShape">
              <a:avLst/>
            </a:prstTxWarp>
          </a:bodyPr>
          <a:lstStyle/>
          <a:p>
            <a:pPr defTabSz="865892" eaLnBrk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3400" kern="1200">
              <a:latin typeface="Arial" charset="0"/>
              <a:ea typeface="ヒラギノ角ゴ Pro W3" charset="-128"/>
            </a:endParaRPr>
          </a:p>
        </p:txBody>
      </p:sp>
      <p:sp>
        <p:nvSpPr>
          <p:cNvPr id="10" name="Rectangle 9"/>
          <p:cNvSpPr/>
          <p:nvPr userDrawn="1"/>
        </p:nvSpPr>
        <p:spPr bwMode="auto">
          <a:xfrm>
            <a:off x="6520467" y="3006458"/>
            <a:ext cx="5660248" cy="5827325"/>
          </a:xfrm>
          <a:prstGeom prst="rect">
            <a:avLst/>
          </a:prstGeom>
          <a:noFill/>
          <a:ln w="3175" cap="flat" cmpd="sng" algn="ctr">
            <a:solidFill>
              <a:srgbClr val="14131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122865" tIns="61507" rIns="122865" bIns="61507">
            <a:prstTxWarp prst="textNoShape">
              <a:avLst/>
            </a:prstTxWarp>
          </a:bodyPr>
          <a:lstStyle/>
          <a:p>
            <a:pPr defTabSz="865892" eaLnBrk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3400" kern="1200">
              <a:latin typeface="Arial" charset="0"/>
              <a:ea typeface="ヒラギノ角ゴ Pro W3" charset="-128"/>
            </a:endParaRP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6521225" y="3435133"/>
            <a:ext cx="5659496" cy="5396841"/>
          </a:xfrm>
          <a:ln>
            <a:noFill/>
          </a:ln>
        </p:spPr>
        <p:txBody>
          <a:bodyPr/>
          <a:lstStyle>
            <a:lvl1pPr>
              <a:buClr>
                <a:schemeClr val="bg2"/>
              </a:buClr>
              <a:defRPr/>
            </a:lvl1pPr>
            <a:lvl2pPr>
              <a:buClr>
                <a:schemeClr val="bg2"/>
              </a:buClr>
              <a:defRPr/>
            </a:lvl2pPr>
            <a:lvl3pPr>
              <a:buClr>
                <a:schemeClr val="bg2"/>
              </a:buClr>
              <a:defRPr/>
            </a:lvl3pPr>
            <a:lvl4pPr>
              <a:buClr>
                <a:schemeClr val="bg2"/>
              </a:buClr>
              <a:defRPr/>
            </a:lvl4pPr>
            <a:lvl5pPr>
              <a:buClr>
                <a:schemeClr val="bg2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7788" y="1083733"/>
            <a:ext cx="11718771" cy="1625600"/>
          </a:xfrm>
        </p:spPr>
        <p:txBody>
          <a:bodyPr anchor="ctr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476395" y="3435133"/>
            <a:ext cx="5659496" cy="5411291"/>
          </a:xfrm>
          <a:ln>
            <a:noFill/>
          </a:ln>
        </p:spPr>
        <p:txBody>
          <a:bodyPr/>
          <a:lstStyle>
            <a:lvl1pPr>
              <a:buClr>
                <a:schemeClr val="bg2"/>
              </a:buClr>
              <a:defRPr/>
            </a:lvl1pPr>
            <a:lvl2pPr>
              <a:buClr>
                <a:schemeClr val="bg2"/>
              </a:buClr>
              <a:defRPr/>
            </a:lvl2pPr>
            <a:lvl3pPr>
              <a:buClr>
                <a:schemeClr val="bg2"/>
              </a:buClr>
              <a:defRPr/>
            </a:lvl3pPr>
            <a:lvl4pPr>
              <a:buClr>
                <a:schemeClr val="bg2"/>
              </a:buClr>
              <a:defRPr/>
            </a:lvl4pPr>
            <a:lvl5pPr>
              <a:buClr>
                <a:schemeClr val="bg2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476395" y="3006469"/>
            <a:ext cx="5659496" cy="435750"/>
          </a:xfrm>
          <a:solidFill>
            <a:srgbClr val="0065A4"/>
          </a:solidFill>
          <a:ln>
            <a:noFill/>
          </a:ln>
        </p:spPr>
        <p:txBody>
          <a:bodyPr anchor="ctr"/>
          <a:lstStyle>
            <a:lvl1pPr marL="382769" indent="-149910" algn="l">
              <a:buFontTx/>
              <a:buNone/>
              <a:defRPr sz="17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2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6521225" y="3006469"/>
            <a:ext cx="5659496" cy="435750"/>
          </a:xfrm>
          <a:solidFill>
            <a:srgbClr val="0065A4"/>
          </a:solidFill>
          <a:ln>
            <a:noFill/>
          </a:ln>
        </p:spPr>
        <p:txBody>
          <a:bodyPr anchor="ctr"/>
          <a:lstStyle>
            <a:lvl1pPr marL="466115" indent="-316120" algn="l">
              <a:buFontTx/>
              <a:buNone/>
              <a:defRPr sz="17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36658264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 bwMode="auto">
          <a:xfrm>
            <a:off x="0" y="0"/>
            <a:ext cx="13004800" cy="9753600"/>
          </a:xfrm>
          <a:prstGeom prst="rect">
            <a:avLst/>
          </a:prstGeom>
          <a:solidFill>
            <a:srgbClr val="0065A4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3256" tIns="61684" rIns="123256" bIns="61684" numCol="1" rtlCol="0" anchor="t" anchorCtr="0" compatLnSpc="1">
            <a:prstTxWarp prst="textNoShape">
              <a:avLst/>
            </a:prstTxWarp>
          </a:bodyPr>
          <a:lstStyle/>
          <a:p>
            <a:pPr defTabSz="868542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 dirty="0">
              <a:latin typeface="Arial" charset="0"/>
              <a:ea typeface="ヒラギノ角ゴ Pro W3" charset="-128"/>
            </a:endParaRPr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76392" y="1067928"/>
            <a:ext cx="11704320" cy="5477370"/>
          </a:xfrm>
        </p:spPr>
        <p:txBody>
          <a:bodyPr anchor="t"/>
          <a:lstStyle>
            <a:lvl1pPr>
              <a:spcBef>
                <a:spcPts val="0"/>
              </a:spcBef>
              <a:defRPr sz="85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76392" y="6546721"/>
            <a:ext cx="7610216" cy="1250809"/>
          </a:xfrm>
        </p:spPr>
        <p:txBody>
          <a:bodyPr/>
          <a:lstStyle>
            <a:lvl1pPr marL="0" indent="0">
              <a:spcAft>
                <a:spcPts val="853"/>
              </a:spcAft>
              <a:buFontTx/>
              <a:buNone/>
              <a:defRPr sz="28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8" name="Text Box 9"/>
          <p:cNvSpPr txBox="1">
            <a:spLocks noChangeArrowheads="1"/>
          </p:cNvSpPr>
          <p:nvPr userDrawn="1"/>
        </p:nvSpPr>
        <p:spPr bwMode="auto">
          <a:xfrm>
            <a:off x="8351972" y="412789"/>
            <a:ext cx="4132638" cy="2833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23256" tIns="61684" rIns="123256" bIns="61684">
            <a:prstTxWarp prst="textNoShape">
              <a:avLst/>
            </a:prstTxWarp>
            <a:spAutoFit/>
          </a:bodyPr>
          <a:lstStyle/>
          <a:p>
            <a:pPr algn="r" defTabSz="868542" eaLnBrk="0" fontAlgn="base">
              <a:spcBef>
                <a:spcPts val="327"/>
              </a:spcBef>
              <a:spcAft>
                <a:spcPct val="0"/>
              </a:spcAft>
              <a:defRPr/>
            </a:pPr>
            <a:r>
              <a:rPr lang="en-US" sz="1000" b="1" kern="1200" dirty="0">
                <a:latin typeface="Arial" charset="0"/>
                <a:ea typeface="ヒラギノ角ゴ Pro W3" charset="-128"/>
              </a:rPr>
              <a:t>PRESENTATION TITLE IN HEADER / JUNE 8, 2012</a:t>
            </a:r>
            <a:endParaRPr lang="en-US" sz="1000" kern="1200" dirty="0">
              <a:latin typeface="Arial" charset="0"/>
              <a:ea typeface="ヒラギノ角ゴ Pro W3" charset="-128"/>
            </a:endParaRPr>
          </a:p>
        </p:txBody>
      </p:sp>
      <p:sp>
        <p:nvSpPr>
          <p:cNvPr id="9" name="Text Box 9"/>
          <p:cNvSpPr txBox="1">
            <a:spLocks noChangeArrowheads="1"/>
          </p:cNvSpPr>
          <p:nvPr userDrawn="1"/>
        </p:nvSpPr>
        <p:spPr bwMode="auto">
          <a:xfrm>
            <a:off x="520199" y="398339"/>
            <a:ext cx="4623929" cy="2833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23256" tIns="61684" rIns="123256" bIns="61684">
            <a:prstTxWarp prst="textNoShape">
              <a:avLst/>
            </a:prstTxWarp>
            <a:spAutoFit/>
          </a:bodyPr>
          <a:lstStyle/>
          <a:p>
            <a:pPr defTabSz="868542" eaLnBrk="0" fontAlgn="base">
              <a:spcBef>
                <a:spcPts val="327"/>
              </a:spcBef>
              <a:spcAft>
                <a:spcPct val="0"/>
              </a:spcAft>
              <a:defRPr/>
            </a:pPr>
            <a:r>
              <a:rPr lang="en-US" sz="1000" b="1" kern="1200" dirty="0">
                <a:latin typeface="Arial" charset="0"/>
                <a:ea typeface="ヒラギノ角ゴ Pro W3" charset="-128"/>
              </a:rPr>
              <a:t>COMMUNITY COLLEGE RESEARCH CENTER</a:t>
            </a:r>
            <a:endParaRPr lang="en-US" sz="1000" kern="1200" dirty="0">
              <a:latin typeface="Arial" charset="0"/>
              <a:ea typeface="ヒラギノ角ゴ Pro W3" charset="-128"/>
            </a:endParaRPr>
          </a:p>
        </p:txBody>
      </p:sp>
      <p:sp>
        <p:nvSpPr>
          <p:cNvPr id="10" name="Rectangle 9"/>
          <p:cNvSpPr/>
          <p:nvPr userDrawn="1"/>
        </p:nvSpPr>
        <p:spPr bwMode="auto">
          <a:xfrm>
            <a:off x="650240" y="751389"/>
            <a:ext cx="11704320" cy="245646"/>
          </a:xfrm>
          <a:prstGeom prst="rect">
            <a:avLst/>
          </a:prstGeom>
          <a:solidFill>
            <a:srgbClr val="14131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3256" tIns="61684" rIns="123256" bIns="61684" numCol="1" rtlCol="0" anchor="t" anchorCtr="0" compatLnSpc="1">
            <a:prstTxWarp prst="textNoShape">
              <a:avLst/>
            </a:prstTxWarp>
          </a:bodyPr>
          <a:lstStyle/>
          <a:p>
            <a:pPr defTabSz="868542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>
              <a:latin typeface="Arial" charset="0"/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324515417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462847" y="1069232"/>
            <a:ext cx="11971694" cy="5463371"/>
          </a:xfrm>
        </p:spPr>
        <p:txBody>
          <a:bodyPr anchor="t"/>
          <a:lstStyle>
            <a:lvl1pPr>
              <a:spcBef>
                <a:spcPts val="0"/>
              </a:spcBef>
              <a:defRPr sz="8500">
                <a:solidFill>
                  <a:srgbClr val="141313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br>
              <a:rPr lang="en-US" dirty="0"/>
            </a:br>
            <a:endParaRPr lang="en-US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76393" y="6530916"/>
            <a:ext cx="7784064" cy="1250809"/>
          </a:xfrm>
        </p:spPr>
        <p:txBody>
          <a:bodyPr/>
          <a:lstStyle>
            <a:lvl1pPr marL="0" indent="0">
              <a:spcAft>
                <a:spcPts val="853"/>
              </a:spcAft>
              <a:buFontTx/>
              <a:buNone/>
              <a:defRPr sz="2800" b="1">
                <a:solidFill>
                  <a:srgbClr val="141313"/>
                </a:solidFill>
              </a:defRPr>
            </a:lvl1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230276634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392" y="2856990"/>
            <a:ext cx="11704320" cy="6364678"/>
          </a:xfrm>
        </p:spPr>
        <p:txBody>
          <a:bodyPr/>
          <a:lstStyle>
            <a:lvl1pPr>
              <a:buClr>
                <a:schemeClr val="bg2"/>
              </a:buClr>
              <a:defRPr/>
            </a:lvl1pPr>
            <a:lvl2pPr>
              <a:buClr>
                <a:schemeClr val="bg2"/>
              </a:buClr>
              <a:defRPr/>
            </a:lvl2pPr>
            <a:lvl3pPr>
              <a:buClr>
                <a:schemeClr val="bg2"/>
              </a:buClr>
              <a:defRPr/>
            </a:lvl3pPr>
            <a:lvl4pPr>
              <a:buClr>
                <a:schemeClr val="bg2"/>
              </a:buClr>
              <a:defRPr/>
            </a:lvl4pPr>
            <a:lvl5pPr>
              <a:buClr>
                <a:schemeClr val="bg2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392" y="1083733"/>
            <a:ext cx="11704320" cy="1625600"/>
          </a:xfrm>
        </p:spPr>
        <p:txBody>
          <a:bodyPr anchor="ctr"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696008520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 bwMode="auto">
          <a:xfrm>
            <a:off x="0" y="0"/>
            <a:ext cx="13004800" cy="9753600"/>
          </a:xfrm>
          <a:prstGeom prst="rect">
            <a:avLst/>
          </a:prstGeom>
          <a:solidFill>
            <a:schemeClr val="bg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3256" tIns="61684" rIns="123256" bIns="61684" numCol="1" rtlCol="0" anchor="t" anchorCtr="0" compatLnSpc="1">
            <a:prstTxWarp prst="textNoShape">
              <a:avLst/>
            </a:prstTxWarp>
          </a:bodyPr>
          <a:lstStyle/>
          <a:p>
            <a:pPr defTabSz="868542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 dirty="0">
              <a:latin typeface="Arial" charset="0"/>
              <a:ea typeface="ヒラギノ角ゴ Pro W3" charset="-128"/>
            </a:endParaRPr>
          </a:p>
        </p:txBody>
      </p:sp>
      <p:sp>
        <p:nvSpPr>
          <p:cNvPr id="5" name="Text Box 9"/>
          <p:cNvSpPr txBox="1">
            <a:spLocks noChangeArrowheads="1"/>
          </p:cNvSpPr>
          <p:nvPr userDrawn="1"/>
        </p:nvSpPr>
        <p:spPr bwMode="auto">
          <a:xfrm>
            <a:off x="8351972" y="412789"/>
            <a:ext cx="4132638" cy="2833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23256" tIns="61684" rIns="123256" bIns="61684">
            <a:prstTxWarp prst="textNoShape">
              <a:avLst/>
            </a:prstTxWarp>
            <a:spAutoFit/>
          </a:bodyPr>
          <a:lstStyle/>
          <a:p>
            <a:pPr algn="r" defTabSz="868542" eaLnBrk="0" fontAlgn="base">
              <a:spcBef>
                <a:spcPts val="327"/>
              </a:spcBef>
              <a:spcAft>
                <a:spcPct val="0"/>
              </a:spcAft>
              <a:defRPr/>
            </a:pPr>
            <a:r>
              <a:rPr lang="en-US" sz="1000" b="1" kern="1200" dirty="0">
                <a:latin typeface="Arial" charset="0"/>
                <a:ea typeface="ヒラギノ角ゴ Pro W3" charset="-128"/>
              </a:rPr>
              <a:t>PRESENTATION TITLE IN HEADER / MONTH XX, 2012</a:t>
            </a:r>
            <a:endParaRPr lang="en-US" sz="1000" kern="1200" dirty="0">
              <a:latin typeface="Arial" charset="0"/>
              <a:ea typeface="ヒラギノ角ゴ Pro W3" charset="-128"/>
            </a:endParaRPr>
          </a:p>
        </p:txBody>
      </p:sp>
      <p:sp>
        <p:nvSpPr>
          <p:cNvPr id="6" name="Text Box 9"/>
          <p:cNvSpPr txBox="1">
            <a:spLocks noChangeArrowheads="1"/>
          </p:cNvSpPr>
          <p:nvPr userDrawn="1"/>
        </p:nvSpPr>
        <p:spPr bwMode="auto">
          <a:xfrm>
            <a:off x="520199" y="398339"/>
            <a:ext cx="4623929" cy="2833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23256" tIns="61684" rIns="123256" bIns="61684">
            <a:prstTxWarp prst="textNoShape">
              <a:avLst/>
            </a:prstTxWarp>
            <a:spAutoFit/>
          </a:bodyPr>
          <a:lstStyle/>
          <a:p>
            <a:pPr defTabSz="868542" eaLnBrk="0" fontAlgn="base">
              <a:spcBef>
                <a:spcPts val="327"/>
              </a:spcBef>
              <a:spcAft>
                <a:spcPct val="0"/>
              </a:spcAft>
              <a:defRPr/>
            </a:pPr>
            <a:r>
              <a:rPr lang="en-US" sz="1000" b="1" kern="1200" dirty="0">
                <a:latin typeface="Arial" charset="0"/>
                <a:ea typeface="ヒラギノ角ゴ Pro W3" charset="-128"/>
              </a:rPr>
              <a:t>COMMUNITY COLLEGE RESEARCH CENTER</a:t>
            </a:r>
            <a:endParaRPr lang="en-US" sz="1000" kern="1200" dirty="0">
              <a:latin typeface="Arial" charset="0"/>
              <a:ea typeface="ヒラギノ角ゴ Pro W3" charset="-128"/>
            </a:endParaRPr>
          </a:p>
        </p:txBody>
      </p:sp>
      <p:sp>
        <p:nvSpPr>
          <p:cNvPr id="7" name="Rectangle 6"/>
          <p:cNvSpPr/>
          <p:nvPr userDrawn="1"/>
        </p:nvSpPr>
        <p:spPr bwMode="auto">
          <a:xfrm>
            <a:off x="650240" y="751389"/>
            <a:ext cx="11704320" cy="245646"/>
          </a:xfrm>
          <a:prstGeom prst="rect">
            <a:avLst/>
          </a:prstGeom>
          <a:solidFill>
            <a:srgbClr val="14131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3256" tIns="61684" rIns="123256" bIns="61684" numCol="1" rtlCol="0" anchor="t" anchorCtr="0" compatLnSpc="1">
            <a:prstTxWarp prst="textNoShape">
              <a:avLst/>
            </a:prstTxWarp>
          </a:bodyPr>
          <a:lstStyle/>
          <a:p>
            <a:pPr defTabSz="868542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>
              <a:latin typeface="Arial" charset="0"/>
              <a:ea typeface="ヒラギノ角ゴ Pro W3" charset="-12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392" y="2856990"/>
            <a:ext cx="11704320" cy="6364678"/>
          </a:xfrm>
        </p:spPr>
        <p:txBody>
          <a:bodyPr/>
          <a:lstStyle>
            <a:lvl1pPr>
              <a:buClr>
                <a:schemeClr val="tx1"/>
              </a:buClr>
              <a:defRPr>
                <a:solidFill>
                  <a:srgbClr val="FFFFFF"/>
                </a:solidFill>
              </a:defRPr>
            </a:lvl1pPr>
            <a:lvl2pPr>
              <a:buClr>
                <a:schemeClr val="tx1"/>
              </a:buClr>
              <a:defRPr>
                <a:solidFill>
                  <a:srgbClr val="FFFFFF"/>
                </a:solidFill>
              </a:defRPr>
            </a:lvl2pPr>
            <a:lvl3pPr>
              <a:buClr>
                <a:schemeClr val="tx1"/>
              </a:buClr>
              <a:defRPr>
                <a:solidFill>
                  <a:srgbClr val="FFFFFF"/>
                </a:solidFill>
              </a:defRPr>
            </a:lvl3pPr>
            <a:lvl4pPr>
              <a:buClr>
                <a:schemeClr val="tx1"/>
              </a:buClr>
              <a:defRPr>
                <a:solidFill>
                  <a:srgbClr val="FFFFFF"/>
                </a:solidFill>
              </a:defRPr>
            </a:lvl4pPr>
            <a:lvl5pPr>
              <a:buClr>
                <a:schemeClr val="tx1"/>
              </a:buCl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392" y="1083733"/>
            <a:ext cx="11704320" cy="1625600"/>
          </a:xfrm>
        </p:spPr>
        <p:txBody>
          <a:bodyPr anchor="ctr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756589905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 bwMode="auto">
          <a:xfrm>
            <a:off x="0" y="0"/>
            <a:ext cx="13004800" cy="9753600"/>
          </a:xfrm>
          <a:prstGeom prst="rect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3256" tIns="61684" rIns="123256" bIns="61684" numCol="1" rtlCol="0" anchor="t" anchorCtr="0" compatLnSpc="1">
            <a:prstTxWarp prst="textNoShape">
              <a:avLst/>
            </a:prstTxWarp>
          </a:bodyPr>
          <a:lstStyle/>
          <a:p>
            <a:pPr defTabSz="868542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 dirty="0">
              <a:latin typeface="Arial" charset="0"/>
              <a:ea typeface="ヒラギノ角ゴ Pro W3" charset="-128"/>
            </a:endParaRPr>
          </a:p>
        </p:txBody>
      </p:sp>
      <p:sp>
        <p:nvSpPr>
          <p:cNvPr id="6" name="Text Box 9"/>
          <p:cNvSpPr txBox="1">
            <a:spLocks noChangeArrowheads="1"/>
          </p:cNvSpPr>
          <p:nvPr userDrawn="1"/>
        </p:nvSpPr>
        <p:spPr bwMode="auto">
          <a:xfrm>
            <a:off x="520199" y="398339"/>
            <a:ext cx="4623929" cy="2833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23256" tIns="61684" rIns="123256" bIns="61684">
            <a:prstTxWarp prst="textNoShape">
              <a:avLst/>
            </a:prstTxWarp>
            <a:spAutoFit/>
          </a:bodyPr>
          <a:lstStyle/>
          <a:p>
            <a:pPr defTabSz="868542" eaLnBrk="0" fontAlgn="base">
              <a:spcBef>
                <a:spcPts val="327"/>
              </a:spcBef>
              <a:spcAft>
                <a:spcPct val="0"/>
              </a:spcAft>
              <a:defRPr/>
            </a:pPr>
            <a:r>
              <a:rPr lang="en-US" sz="1000" b="1" kern="1200" dirty="0">
                <a:solidFill>
                  <a:srgbClr val="FFFFFF"/>
                </a:solidFill>
                <a:latin typeface="Arial" charset="0"/>
                <a:ea typeface="ヒラギノ角ゴ Pro W3" charset="-128"/>
              </a:rPr>
              <a:t>COMMUNITY COLLEGE RESEARCH CENTER</a:t>
            </a:r>
            <a:endParaRPr lang="en-US" sz="1000" kern="1200" dirty="0">
              <a:solidFill>
                <a:srgbClr val="FFFFFF"/>
              </a:solidFill>
              <a:latin typeface="Arial" charset="0"/>
              <a:ea typeface="ヒラギノ角ゴ Pro W3" charset="-128"/>
            </a:endParaRPr>
          </a:p>
        </p:txBody>
      </p:sp>
      <p:sp>
        <p:nvSpPr>
          <p:cNvPr id="7" name="Rectangle 6"/>
          <p:cNvSpPr/>
          <p:nvPr userDrawn="1"/>
        </p:nvSpPr>
        <p:spPr bwMode="auto">
          <a:xfrm>
            <a:off x="650240" y="751389"/>
            <a:ext cx="11704320" cy="245646"/>
          </a:xfrm>
          <a:prstGeom prst="rect">
            <a:avLst/>
          </a:prstGeom>
          <a:solidFill>
            <a:srgbClr val="0065A4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3256" tIns="61684" rIns="123256" bIns="61684" numCol="1" rtlCol="0" anchor="t" anchorCtr="0" compatLnSpc="1">
            <a:prstTxWarp prst="textNoShape">
              <a:avLst/>
            </a:prstTxWarp>
          </a:bodyPr>
          <a:lstStyle/>
          <a:p>
            <a:pPr defTabSz="868542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>
              <a:latin typeface="Arial" charset="0"/>
              <a:ea typeface="ヒラギノ角ゴ Pro W3" charset="-12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392" y="2856990"/>
            <a:ext cx="11704320" cy="6364678"/>
          </a:xfrm>
        </p:spPr>
        <p:txBody>
          <a:bodyPr/>
          <a:lstStyle>
            <a:lvl1pPr>
              <a:buClr>
                <a:schemeClr val="accent4"/>
              </a:buClr>
              <a:defRPr>
                <a:solidFill>
                  <a:srgbClr val="FFFFFF"/>
                </a:solidFill>
              </a:defRPr>
            </a:lvl1pPr>
            <a:lvl2pPr>
              <a:buClr>
                <a:schemeClr val="accent4"/>
              </a:buClr>
              <a:defRPr>
                <a:solidFill>
                  <a:srgbClr val="FFFFFF"/>
                </a:solidFill>
              </a:defRPr>
            </a:lvl2pPr>
            <a:lvl3pPr>
              <a:buClr>
                <a:schemeClr val="accent4"/>
              </a:buClr>
              <a:defRPr>
                <a:solidFill>
                  <a:srgbClr val="FFFFFF"/>
                </a:solidFill>
              </a:defRPr>
            </a:lvl3pPr>
            <a:lvl4pPr>
              <a:buClr>
                <a:schemeClr val="accent4"/>
              </a:buClr>
              <a:defRPr>
                <a:solidFill>
                  <a:srgbClr val="FFFFFF"/>
                </a:solidFill>
              </a:defRPr>
            </a:lvl4pPr>
            <a:lvl5pPr>
              <a:buClr>
                <a:schemeClr val="accent4"/>
              </a:buCl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392" y="1083733"/>
            <a:ext cx="11704320" cy="1625600"/>
          </a:xfrm>
        </p:spPr>
        <p:txBody>
          <a:bodyPr anchor="ctr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535665086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7717" y="1083733"/>
            <a:ext cx="11704321" cy="1625600"/>
          </a:xfrm>
        </p:spPr>
        <p:txBody>
          <a:bodyPr anchor="ctr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476395" y="2848807"/>
            <a:ext cx="5659496" cy="6431959"/>
          </a:xfrm>
          <a:ln>
            <a:noFill/>
          </a:ln>
        </p:spPr>
        <p:txBody>
          <a:bodyPr/>
          <a:lstStyle>
            <a:lvl1pPr>
              <a:spcBef>
                <a:spcPts val="614"/>
              </a:spcBef>
              <a:buClr>
                <a:schemeClr val="bg2"/>
              </a:buClr>
              <a:defRPr/>
            </a:lvl1pPr>
            <a:lvl2pPr>
              <a:spcBef>
                <a:spcPts val="614"/>
              </a:spcBef>
              <a:buClr>
                <a:schemeClr val="bg2"/>
              </a:buClr>
              <a:defRPr/>
            </a:lvl2pPr>
            <a:lvl3pPr>
              <a:spcBef>
                <a:spcPts val="614"/>
              </a:spcBef>
              <a:buClr>
                <a:schemeClr val="bg2"/>
              </a:buClr>
              <a:defRPr/>
            </a:lvl3pPr>
            <a:lvl4pPr>
              <a:spcBef>
                <a:spcPts val="614"/>
              </a:spcBef>
              <a:buClr>
                <a:schemeClr val="bg2"/>
              </a:buClr>
              <a:defRPr/>
            </a:lvl4pPr>
            <a:lvl5pPr>
              <a:spcBef>
                <a:spcPts val="614"/>
              </a:spcBef>
              <a:buClr>
                <a:schemeClr val="bg2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6521219" y="2848807"/>
            <a:ext cx="5659496" cy="6431959"/>
          </a:xfrm>
          <a:ln>
            <a:noFill/>
          </a:ln>
        </p:spPr>
        <p:txBody>
          <a:bodyPr/>
          <a:lstStyle>
            <a:lvl1pPr>
              <a:spcBef>
                <a:spcPts val="614"/>
              </a:spcBef>
              <a:buClr>
                <a:schemeClr val="bg2"/>
              </a:buClr>
              <a:defRPr/>
            </a:lvl1pPr>
            <a:lvl2pPr>
              <a:spcBef>
                <a:spcPts val="614"/>
              </a:spcBef>
              <a:buClr>
                <a:schemeClr val="bg2"/>
              </a:buClr>
              <a:defRPr/>
            </a:lvl2pPr>
            <a:lvl3pPr>
              <a:spcBef>
                <a:spcPts val="614"/>
              </a:spcBef>
              <a:buClr>
                <a:schemeClr val="bg2"/>
              </a:buClr>
              <a:defRPr/>
            </a:lvl3pPr>
            <a:lvl4pPr>
              <a:spcBef>
                <a:spcPts val="614"/>
              </a:spcBef>
              <a:buClr>
                <a:schemeClr val="bg2"/>
              </a:buClr>
              <a:defRPr/>
            </a:lvl4pPr>
            <a:lvl5pPr>
              <a:spcBef>
                <a:spcPts val="614"/>
              </a:spcBef>
              <a:buClr>
                <a:schemeClr val="bg2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50859224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 bwMode="auto">
          <a:xfrm>
            <a:off x="476398" y="3384410"/>
            <a:ext cx="5660250" cy="5449374"/>
          </a:xfrm>
          <a:prstGeom prst="rect">
            <a:avLst/>
          </a:prstGeom>
          <a:noFill/>
          <a:ln w="3175" cap="flat" cmpd="sng" algn="ctr">
            <a:solidFill>
              <a:srgbClr val="14131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123256" tIns="61684" rIns="123256" bIns="61684">
            <a:prstTxWarp prst="textNoShape">
              <a:avLst/>
            </a:prstTxWarp>
          </a:bodyPr>
          <a:lstStyle/>
          <a:p>
            <a:pPr defTabSz="868542" eaLnBrk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3400" kern="1200">
              <a:latin typeface="Arial" charset="0"/>
              <a:ea typeface="ヒラギノ角ゴ Pro W3" charset="-128"/>
            </a:endParaRPr>
          </a:p>
        </p:txBody>
      </p:sp>
      <p:sp>
        <p:nvSpPr>
          <p:cNvPr id="10" name="Rectangle 9"/>
          <p:cNvSpPr/>
          <p:nvPr userDrawn="1"/>
        </p:nvSpPr>
        <p:spPr bwMode="auto">
          <a:xfrm>
            <a:off x="6520467" y="3006458"/>
            <a:ext cx="5660248" cy="5827325"/>
          </a:xfrm>
          <a:prstGeom prst="rect">
            <a:avLst/>
          </a:prstGeom>
          <a:noFill/>
          <a:ln w="3175" cap="flat" cmpd="sng" algn="ctr">
            <a:solidFill>
              <a:srgbClr val="14131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123256" tIns="61684" rIns="123256" bIns="61684">
            <a:prstTxWarp prst="textNoShape">
              <a:avLst/>
            </a:prstTxWarp>
          </a:bodyPr>
          <a:lstStyle/>
          <a:p>
            <a:pPr defTabSz="868542" eaLnBrk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3400" kern="1200">
              <a:latin typeface="Arial" charset="0"/>
              <a:ea typeface="ヒラギノ角ゴ Pro W3" charset="-128"/>
            </a:endParaRP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6521219" y="3435133"/>
            <a:ext cx="5659496" cy="5396841"/>
          </a:xfrm>
          <a:ln>
            <a:noFill/>
          </a:ln>
        </p:spPr>
        <p:txBody>
          <a:bodyPr/>
          <a:lstStyle>
            <a:lvl1pPr>
              <a:buClr>
                <a:schemeClr val="bg2"/>
              </a:buClr>
              <a:defRPr/>
            </a:lvl1pPr>
            <a:lvl2pPr>
              <a:buClr>
                <a:schemeClr val="bg2"/>
              </a:buClr>
              <a:defRPr/>
            </a:lvl2pPr>
            <a:lvl3pPr>
              <a:buClr>
                <a:schemeClr val="bg2"/>
              </a:buClr>
              <a:defRPr/>
            </a:lvl3pPr>
            <a:lvl4pPr>
              <a:buClr>
                <a:schemeClr val="bg2"/>
              </a:buClr>
              <a:defRPr/>
            </a:lvl4pPr>
            <a:lvl5pPr>
              <a:buClr>
                <a:schemeClr val="bg2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7788" y="1083733"/>
            <a:ext cx="11718771" cy="1625600"/>
          </a:xfrm>
        </p:spPr>
        <p:txBody>
          <a:bodyPr anchor="ctr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476395" y="3435133"/>
            <a:ext cx="5659496" cy="5411291"/>
          </a:xfrm>
          <a:ln>
            <a:noFill/>
          </a:ln>
        </p:spPr>
        <p:txBody>
          <a:bodyPr/>
          <a:lstStyle>
            <a:lvl1pPr>
              <a:buClr>
                <a:schemeClr val="bg2"/>
              </a:buClr>
              <a:defRPr/>
            </a:lvl1pPr>
            <a:lvl2pPr>
              <a:buClr>
                <a:schemeClr val="bg2"/>
              </a:buClr>
              <a:defRPr/>
            </a:lvl2pPr>
            <a:lvl3pPr>
              <a:buClr>
                <a:schemeClr val="bg2"/>
              </a:buClr>
              <a:defRPr/>
            </a:lvl3pPr>
            <a:lvl4pPr>
              <a:buClr>
                <a:schemeClr val="bg2"/>
              </a:buClr>
              <a:defRPr/>
            </a:lvl4pPr>
            <a:lvl5pPr>
              <a:buClr>
                <a:schemeClr val="bg2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476395" y="3006459"/>
            <a:ext cx="5659496" cy="435750"/>
          </a:xfrm>
          <a:solidFill>
            <a:srgbClr val="0065A4"/>
          </a:solidFill>
          <a:ln>
            <a:noFill/>
          </a:ln>
        </p:spPr>
        <p:txBody>
          <a:bodyPr anchor="ctr"/>
          <a:lstStyle>
            <a:lvl1pPr marL="383917" indent="-150338" algn="l">
              <a:buFontTx/>
              <a:buNone/>
              <a:defRPr sz="17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2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6521219" y="3006459"/>
            <a:ext cx="5659496" cy="435750"/>
          </a:xfrm>
          <a:solidFill>
            <a:srgbClr val="0065A4"/>
          </a:solidFill>
          <a:ln>
            <a:noFill/>
          </a:ln>
        </p:spPr>
        <p:txBody>
          <a:bodyPr anchor="ctr"/>
          <a:lstStyle>
            <a:lvl1pPr marL="467506" indent="-317089" algn="l">
              <a:buFontTx/>
              <a:buNone/>
              <a:defRPr sz="17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26700372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399" y="1083734"/>
            <a:ext cx="11697095" cy="1635082"/>
          </a:xfrm>
        </p:spPr>
        <p:txBody>
          <a:bodyPr anchor="ctr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Box 2"/>
          <p:cNvSpPr txBox="1"/>
          <p:nvPr userDrawn="1"/>
        </p:nvSpPr>
        <p:spPr>
          <a:xfrm>
            <a:off x="895892" y="4422675"/>
            <a:ext cx="249105" cy="647846"/>
          </a:xfrm>
          <a:prstGeom prst="rect">
            <a:avLst/>
          </a:prstGeom>
          <a:noFill/>
        </p:spPr>
        <p:txBody>
          <a:bodyPr wrap="none" lIns="123256" tIns="61684" rIns="123256" bIns="61684" rtlCol="0">
            <a:spAutoFit/>
          </a:bodyPr>
          <a:lstStyle/>
          <a:p>
            <a:pPr defTabSz="868542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 dirty="0">
              <a:latin typeface="Arial" charset="0"/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562234093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7717" y="1067930"/>
            <a:ext cx="11704321" cy="1635082"/>
          </a:xfrm>
        </p:spPr>
        <p:txBody>
          <a:bodyPr anchor="ctr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476395" y="2831040"/>
            <a:ext cx="5659496" cy="6012159"/>
          </a:xfrm>
          <a:ln>
            <a:noFill/>
          </a:ln>
        </p:spPr>
        <p:txBody>
          <a:bodyPr/>
          <a:lstStyle>
            <a:lvl1pPr>
              <a:buClr>
                <a:schemeClr val="bg2"/>
              </a:buClr>
              <a:defRPr/>
            </a:lvl1pPr>
            <a:lvl2pPr>
              <a:buClr>
                <a:schemeClr val="bg2"/>
              </a:buClr>
              <a:defRPr/>
            </a:lvl2pPr>
            <a:lvl3pPr>
              <a:buClr>
                <a:schemeClr val="bg2"/>
              </a:buClr>
              <a:defRPr/>
            </a:lvl3pPr>
            <a:lvl4pPr>
              <a:buClr>
                <a:schemeClr val="bg2"/>
              </a:buClr>
              <a:defRPr/>
            </a:lvl4pPr>
            <a:lvl5pPr>
              <a:buClr>
                <a:schemeClr val="bg2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Chart Placeholder 6"/>
          <p:cNvSpPr>
            <a:spLocks noGrp="1"/>
          </p:cNvSpPr>
          <p:nvPr>
            <p:ph type="chart" sz="quarter" idx="12"/>
          </p:nvPr>
        </p:nvSpPr>
        <p:spPr>
          <a:xfrm>
            <a:off x="6497889" y="2818167"/>
            <a:ext cx="5682826" cy="6024201"/>
          </a:xfrm>
        </p:spPr>
        <p:txBody>
          <a:bodyPr/>
          <a:lstStyle/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3120966248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7" name="Chart Placeholder 6"/>
          <p:cNvSpPr>
            <a:spLocks noGrp="1"/>
          </p:cNvSpPr>
          <p:nvPr>
            <p:ph type="chart" sz="quarter" idx="12"/>
          </p:nvPr>
        </p:nvSpPr>
        <p:spPr>
          <a:xfrm>
            <a:off x="6497889" y="3132050"/>
            <a:ext cx="5682826" cy="5839367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6" name="Chart Placeholder 6"/>
          <p:cNvSpPr>
            <a:spLocks noGrp="1"/>
          </p:cNvSpPr>
          <p:nvPr>
            <p:ph type="chart" sz="quarter" idx="13"/>
          </p:nvPr>
        </p:nvSpPr>
        <p:spPr>
          <a:xfrm>
            <a:off x="476395" y="3132050"/>
            <a:ext cx="5682826" cy="5839367"/>
          </a:xfrm>
        </p:spPr>
        <p:txBody>
          <a:bodyPr/>
          <a:lstStyle/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9942855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10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34.xml"/><Relationship Id="rId12" Type="http://schemas.openxmlformats.org/officeDocument/2006/relationships/slideLayout" Target="../slideLayouts/slideLayout135.xml"/><Relationship Id="rId13" Type="http://schemas.openxmlformats.org/officeDocument/2006/relationships/theme" Target="../theme/theme10.xml"/><Relationship Id="rId1" Type="http://schemas.openxmlformats.org/officeDocument/2006/relationships/slideLayout" Target="../slideLayouts/slideLayout124.xml"/><Relationship Id="rId2" Type="http://schemas.openxmlformats.org/officeDocument/2006/relationships/slideLayout" Target="../slideLayouts/slideLayout125.xml"/><Relationship Id="rId3" Type="http://schemas.openxmlformats.org/officeDocument/2006/relationships/slideLayout" Target="../slideLayouts/slideLayout126.xml"/><Relationship Id="rId4" Type="http://schemas.openxmlformats.org/officeDocument/2006/relationships/slideLayout" Target="../slideLayouts/slideLayout127.xml"/><Relationship Id="rId5" Type="http://schemas.openxmlformats.org/officeDocument/2006/relationships/slideLayout" Target="../slideLayouts/slideLayout128.xml"/><Relationship Id="rId6" Type="http://schemas.openxmlformats.org/officeDocument/2006/relationships/slideLayout" Target="../slideLayouts/slideLayout129.xml"/><Relationship Id="rId7" Type="http://schemas.openxmlformats.org/officeDocument/2006/relationships/slideLayout" Target="../slideLayouts/slideLayout130.xml"/><Relationship Id="rId8" Type="http://schemas.openxmlformats.org/officeDocument/2006/relationships/slideLayout" Target="../slideLayouts/slideLayout131.xml"/><Relationship Id="rId9" Type="http://schemas.openxmlformats.org/officeDocument/2006/relationships/slideLayout" Target="../slideLayouts/slideLayout132.xml"/><Relationship Id="rId10" Type="http://schemas.openxmlformats.org/officeDocument/2006/relationships/slideLayout" Target="../slideLayouts/slideLayout133.xml"/></Relationships>
</file>

<file path=ppt/slideMasters/_rels/slideMaster1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46.xml"/><Relationship Id="rId12" Type="http://schemas.openxmlformats.org/officeDocument/2006/relationships/slideLayout" Target="../slideLayouts/slideLayout147.xml"/><Relationship Id="rId13" Type="http://schemas.openxmlformats.org/officeDocument/2006/relationships/theme" Target="../theme/theme11.xml"/><Relationship Id="rId1" Type="http://schemas.openxmlformats.org/officeDocument/2006/relationships/slideLayout" Target="../slideLayouts/slideLayout136.xml"/><Relationship Id="rId2" Type="http://schemas.openxmlformats.org/officeDocument/2006/relationships/slideLayout" Target="../slideLayouts/slideLayout137.xml"/><Relationship Id="rId3" Type="http://schemas.openxmlformats.org/officeDocument/2006/relationships/slideLayout" Target="../slideLayouts/slideLayout138.xml"/><Relationship Id="rId4" Type="http://schemas.openxmlformats.org/officeDocument/2006/relationships/slideLayout" Target="../slideLayouts/slideLayout139.xml"/><Relationship Id="rId5" Type="http://schemas.openxmlformats.org/officeDocument/2006/relationships/slideLayout" Target="../slideLayouts/slideLayout140.xml"/><Relationship Id="rId6" Type="http://schemas.openxmlformats.org/officeDocument/2006/relationships/slideLayout" Target="../slideLayouts/slideLayout141.xml"/><Relationship Id="rId7" Type="http://schemas.openxmlformats.org/officeDocument/2006/relationships/slideLayout" Target="../slideLayouts/slideLayout142.xml"/><Relationship Id="rId8" Type="http://schemas.openxmlformats.org/officeDocument/2006/relationships/slideLayout" Target="../slideLayouts/slideLayout143.xml"/><Relationship Id="rId9" Type="http://schemas.openxmlformats.org/officeDocument/2006/relationships/slideLayout" Target="../slideLayouts/slideLayout144.xml"/><Relationship Id="rId10" Type="http://schemas.openxmlformats.org/officeDocument/2006/relationships/slideLayout" Target="../slideLayouts/slideLayout145.xml"/></Relationships>
</file>

<file path=ppt/slideMasters/_rels/slideMaster1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58.xml"/><Relationship Id="rId12" Type="http://schemas.openxmlformats.org/officeDocument/2006/relationships/slideLayout" Target="../slideLayouts/slideLayout159.xml"/><Relationship Id="rId13" Type="http://schemas.openxmlformats.org/officeDocument/2006/relationships/theme" Target="../theme/theme12.xml"/><Relationship Id="rId1" Type="http://schemas.openxmlformats.org/officeDocument/2006/relationships/slideLayout" Target="../slideLayouts/slideLayout148.xml"/><Relationship Id="rId2" Type="http://schemas.openxmlformats.org/officeDocument/2006/relationships/slideLayout" Target="../slideLayouts/slideLayout149.xml"/><Relationship Id="rId3" Type="http://schemas.openxmlformats.org/officeDocument/2006/relationships/slideLayout" Target="../slideLayouts/slideLayout150.xml"/><Relationship Id="rId4" Type="http://schemas.openxmlformats.org/officeDocument/2006/relationships/slideLayout" Target="../slideLayouts/slideLayout151.xml"/><Relationship Id="rId5" Type="http://schemas.openxmlformats.org/officeDocument/2006/relationships/slideLayout" Target="../slideLayouts/slideLayout152.xml"/><Relationship Id="rId6" Type="http://schemas.openxmlformats.org/officeDocument/2006/relationships/slideLayout" Target="../slideLayouts/slideLayout153.xml"/><Relationship Id="rId7" Type="http://schemas.openxmlformats.org/officeDocument/2006/relationships/slideLayout" Target="../slideLayouts/slideLayout154.xml"/><Relationship Id="rId8" Type="http://schemas.openxmlformats.org/officeDocument/2006/relationships/slideLayout" Target="../slideLayouts/slideLayout155.xml"/><Relationship Id="rId9" Type="http://schemas.openxmlformats.org/officeDocument/2006/relationships/slideLayout" Target="../slideLayouts/slideLayout156.xml"/><Relationship Id="rId10" Type="http://schemas.openxmlformats.org/officeDocument/2006/relationships/slideLayout" Target="../slideLayouts/slideLayout157.xml"/></Relationships>
</file>

<file path=ppt/slideMasters/_rels/slideMaster13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70.xml"/><Relationship Id="rId12" Type="http://schemas.openxmlformats.org/officeDocument/2006/relationships/slideLayout" Target="../slideLayouts/slideLayout171.xml"/><Relationship Id="rId13" Type="http://schemas.openxmlformats.org/officeDocument/2006/relationships/theme" Target="../theme/theme13.xml"/><Relationship Id="rId1" Type="http://schemas.openxmlformats.org/officeDocument/2006/relationships/slideLayout" Target="../slideLayouts/slideLayout160.xml"/><Relationship Id="rId2" Type="http://schemas.openxmlformats.org/officeDocument/2006/relationships/slideLayout" Target="../slideLayouts/slideLayout161.xml"/><Relationship Id="rId3" Type="http://schemas.openxmlformats.org/officeDocument/2006/relationships/slideLayout" Target="../slideLayouts/slideLayout162.xml"/><Relationship Id="rId4" Type="http://schemas.openxmlformats.org/officeDocument/2006/relationships/slideLayout" Target="../slideLayouts/slideLayout163.xml"/><Relationship Id="rId5" Type="http://schemas.openxmlformats.org/officeDocument/2006/relationships/slideLayout" Target="../slideLayouts/slideLayout164.xml"/><Relationship Id="rId6" Type="http://schemas.openxmlformats.org/officeDocument/2006/relationships/slideLayout" Target="../slideLayouts/slideLayout165.xml"/><Relationship Id="rId7" Type="http://schemas.openxmlformats.org/officeDocument/2006/relationships/slideLayout" Target="../slideLayouts/slideLayout166.xml"/><Relationship Id="rId8" Type="http://schemas.openxmlformats.org/officeDocument/2006/relationships/slideLayout" Target="../slideLayouts/slideLayout167.xml"/><Relationship Id="rId9" Type="http://schemas.openxmlformats.org/officeDocument/2006/relationships/slideLayout" Target="../slideLayouts/slideLayout168.xml"/><Relationship Id="rId10" Type="http://schemas.openxmlformats.org/officeDocument/2006/relationships/slideLayout" Target="../slideLayouts/slideLayout169.xml"/></Relationships>
</file>

<file path=ppt/slideMasters/_rels/slideMaster14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82.xml"/><Relationship Id="rId12" Type="http://schemas.openxmlformats.org/officeDocument/2006/relationships/slideLayout" Target="../slideLayouts/slideLayout183.xml"/><Relationship Id="rId13" Type="http://schemas.openxmlformats.org/officeDocument/2006/relationships/slideLayout" Target="../slideLayouts/slideLayout184.xml"/><Relationship Id="rId14" Type="http://schemas.openxmlformats.org/officeDocument/2006/relationships/theme" Target="../theme/theme14.xml"/><Relationship Id="rId1" Type="http://schemas.openxmlformats.org/officeDocument/2006/relationships/slideLayout" Target="../slideLayouts/slideLayout172.xml"/><Relationship Id="rId2" Type="http://schemas.openxmlformats.org/officeDocument/2006/relationships/slideLayout" Target="../slideLayouts/slideLayout173.xml"/><Relationship Id="rId3" Type="http://schemas.openxmlformats.org/officeDocument/2006/relationships/slideLayout" Target="../slideLayouts/slideLayout174.xml"/><Relationship Id="rId4" Type="http://schemas.openxmlformats.org/officeDocument/2006/relationships/slideLayout" Target="../slideLayouts/slideLayout175.xml"/><Relationship Id="rId5" Type="http://schemas.openxmlformats.org/officeDocument/2006/relationships/slideLayout" Target="../slideLayouts/slideLayout176.xml"/><Relationship Id="rId6" Type="http://schemas.openxmlformats.org/officeDocument/2006/relationships/slideLayout" Target="../slideLayouts/slideLayout177.xml"/><Relationship Id="rId7" Type="http://schemas.openxmlformats.org/officeDocument/2006/relationships/slideLayout" Target="../slideLayouts/slideLayout178.xml"/><Relationship Id="rId8" Type="http://schemas.openxmlformats.org/officeDocument/2006/relationships/slideLayout" Target="../slideLayouts/slideLayout179.xml"/><Relationship Id="rId9" Type="http://schemas.openxmlformats.org/officeDocument/2006/relationships/slideLayout" Target="../slideLayouts/slideLayout180.xml"/><Relationship Id="rId10" Type="http://schemas.openxmlformats.org/officeDocument/2006/relationships/slideLayout" Target="../slideLayouts/slideLayout181.xml"/></Relationships>
</file>

<file path=ppt/slideMasters/_rels/slideMaster15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95.xml"/><Relationship Id="rId12" Type="http://schemas.openxmlformats.org/officeDocument/2006/relationships/slideLayout" Target="../slideLayouts/slideLayout196.xml"/><Relationship Id="rId13" Type="http://schemas.openxmlformats.org/officeDocument/2006/relationships/slideLayout" Target="../slideLayouts/slideLayout197.xml"/><Relationship Id="rId14" Type="http://schemas.openxmlformats.org/officeDocument/2006/relationships/theme" Target="../theme/theme15.xml"/><Relationship Id="rId1" Type="http://schemas.openxmlformats.org/officeDocument/2006/relationships/slideLayout" Target="../slideLayouts/slideLayout185.xml"/><Relationship Id="rId2" Type="http://schemas.openxmlformats.org/officeDocument/2006/relationships/slideLayout" Target="../slideLayouts/slideLayout186.xml"/><Relationship Id="rId3" Type="http://schemas.openxmlformats.org/officeDocument/2006/relationships/slideLayout" Target="../slideLayouts/slideLayout187.xml"/><Relationship Id="rId4" Type="http://schemas.openxmlformats.org/officeDocument/2006/relationships/slideLayout" Target="../slideLayouts/slideLayout188.xml"/><Relationship Id="rId5" Type="http://schemas.openxmlformats.org/officeDocument/2006/relationships/slideLayout" Target="../slideLayouts/slideLayout189.xml"/><Relationship Id="rId6" Type="http://schemas.openxmlformats.org/officeDocument/2006/relationships/slideLayout" Target="../slideLayouts/slideLayout190.xml"/><Relationship Id="rId7" Type="http://schemas.openxmlformats.org/officeDocument/2006/relationships/slideLayout" Target="../slideLayouts/slideLayout191.xml"/><Relationship Id="rId8" Type="http://schemas.openxmlformats.org/officeDocument/2006/relationships/slideLayout" Target="../slideLayouts/slideLayout192.xml"/><Relationship Id="rId9" Type="http://schemas.openxmlformats.org/officeDocument/2006/relationships/slideLayout" Target="../slideLayouts/slideLayout193.xml"/><Relationship Id="rId10" Type="http://schemas.openxmlformats.org/officeDocument/2006/relationships/slideLayout" Target="../slideLayouts/slideLayout194.xml"/></Relationships>
</file>

<file path=ppt/slideMasters/_rels/slideMaster16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08.xml"/><Relationship Id="rId12" Type="http://schemas.openxmlformats.org/officeDocument/2006/relationships/slideLayout" Target="../slideLayouts/slideLayout209.xml"/><Relationship Id="rId13" Type="http://schemas.openxmlformats.org/officeDocument/2006/relationships/slideLayout" Target="../slideLayouts/slideLayout210.xml"/><Relationship Id="rId14" Type="http://schemas.openxmlformats.org/officeDocument/2006/relationships/theme" Target="../theme/theme16.xml"/><Relationship Id="rId1" Type="http://schemas.openxmlformats.org/officeDocument/2006/relationships/slideLayout" Target="../slideLayouts/slideLayout198.xml"/><Relationship Id="rId2" Type="http://schemas.openxmlformats.org/officeDocument/2006/relationships/slideLayout" Target="../slideLayouts/slideLayout199.xml"/><Relationship Id="rId3" Type="http://schemas.openxmlformats.org/officeDocument/2006/relationships/slideLayout" Target="../slideLayouts/slideLayout200.xml"/><Relationship Id="rId4" Type="http://schemas.openxmlformats.org/officeDocument/2006/relationships/slideLayout" Target="../slideLayouts/slideLayout201.xml"/><Relationship Id="rId5" Type="http://schemas.openxmlformats.org/officeDocument/2006/relationships/slideLayout" Target="../slideLayouts/slideLayout202.xml"/><Relationship Id="rId6" Type="http://schemas.openxmlformats.org/officeDocument/2006/relationships/slideLayout" Target="../slideLayouts/slideLayout203.xml"/><Relationship Id="rId7" Type="http://schemas.openxmlformats.org/officeDocument/2006/relationships/slideLayout" Target="../slideLayouts/slideLayout204.xml"/><Relationship Id="rId8" Type="http://schemas.openxmlformats.org/officeDocument/2006/relationships/slideLayout" Target="../slideLayouts/slideLayout205.xml"/><Relationship Id="rId9" Type="http://schemas.openxmlformats.org/officeDocument/2006/relationships/slideLayout" Target="../slideLayouts/slideLayout206.xml"/><Relationship Id="rId10" Type="http://schemas.openxmlformats.org/officeDocument/2006/relationships/slideLayout" Target="../slideLayouts/slideLayout207.xml"/></Relationships>
</file>

<file path=ppt/slideMasters/_rels/slideMaster17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21.xml"/><Relationship Id="rId12" Type="http://schemas.openxmlformats.org/officeDocument/2006/relationships/slideLayout" Target="../slideLayouts/slideLayout222.xml"/><Relationship Id="rId13" Type="http://schemas.openxmlformats.org/officeDocument/2006/relationships/slideLayout" Target="../slideLayouts/slideLayout223.xml"/><Relationship Id="rId14" Type="http://schemas.openxmlformats.org/officeDocument/2006/relationships/slideLayout" Target="../slideLayouts/slideLayout224.xml"/><Relationship Id="rId15" Type="http://schemas.openxmlformats.org/officeDocument/2006/relationships/slideLayout" Target="../slideLayouts/slideLayout225.xml"/><Relationship Id="rId16" Type="http://schemas.openxmlformats.org/officeDocument/2006/relationships/slideLayout" Target="../slideLayouts/slideLayout226.xml"/><Relationship Id="rId17" Type="http://schemas.openxmlformats.org/officeDocument/2006/relationships/theme" Target="../theme/theme17.xml"/><Relationship Id="rId1" Type="http://schemas.openxmlformats.org/officeDocument/2006/relationships/slideLayout" Target="../slideLayouts/slideLayout211.xml"/><Relationship Id="rId2" Type="http://schemas.openxmlformats.org/officeDocument/2006/relationships/slideLayout" Target="../slideLayouts/slideLayout212.xml"/><Relationship Id="rId3" Type="http://schemas.openxmlformats.org/officeDocument/2006/relationships/slideLayout" Target="../slideLayouts/slideLayout213.xml"/><Relationship Id="rId4" Type="http://schemas.openxmlformats.org/officeDocument/2006/relationships/slideLayout" Target="../slideLayouts/slideLayout214.xml"/><Relationship Id="rId5" Type="http://schemas.openxmlformats.org/officeDocument/2006/relationships/slideLayout" Target="../slideLayouts/slideLayout215.xml"/><Relationship Id="rId6" Type="http://schemas.openxmlformats.org/officeDocument/2006/relationships/slideLayout" Target="../slideLayouts/slideLayout216.xml"/><Relationship Id="rId7" Type="http://schemas.openxmlformats.org/officeDocument/2006/relationships/slideLayout" Target="../slideLayouts/slideLayout217.xml"/><Relationship Id="rId8" Type="http://schemas.openxmlformats.org/officeDocument/2006/relationships/slideLayout" Target="../slideLayouts/slideLayout218.xml"/><Relationship Id="rId9" Type="http://schemas.openxmlformats.org/officeDocument/2006/relationships/slideLayout" Target="../slideLayouts/slideLayout219.xml"/><Relationship Id="rId10" Type="http://schemas.openxmlformats.org/officeDocument/2006/relationships/slideLayout" Target="../slideLayouts/slideLayout220.xml"/></Relationships>
</file>

<file path=ppt/slideMasters/_rels/slideMaster18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37.xml"/><Relationship Id="rId12" Type="http://schemas.openxmlformats.org/officeDocument/2006/relationships/slideLayout" Target="../slideLayouts/slideLayout238.xml"/><Relationship Id="rId13" Type="http://schemas.openxmlformats.org/officeDocument/2006/relationships/theme" Target="../theme/theme18.xml"/><Relationship Id="rId1" Type="http://schemas.openxmlformats.org/officeDocument/2006/relationships/slideLayout" Target="../slideLayouts/slideLayout227.xml"/><Relationship Id="rId2" Type="http://schemas.openxmlformats.org/officeDocument/2006/relationships/slideLayout" Target="../slideLayouts/slideLayout228.xml"/><Relationship Id="rId3" Type="http://schemas.openxmlformats.org/officeDocument/2006/relationships/slideLayout" Target="../slideLayouts/slideLayout229.xml"/><Relationship Id="rId4" Type="http://schemas.openxmlformats.org/officeDocument/2006/relationships/slideLayout" Target="../slideLayouts/slideLayout230.xml"/><Relationship Id="rId5" Type="http://schemas.openxmlformats.org/officeDocument/2006/relationships/slideLayout" Target="../slideLayouts/slideLayout231.xml"/><Relationship Id="rId6" Type="http://schemas.openxmlformats.org/officeDocument/2006/relationships/slideLayout" Target="../slideLayouts/slideLayout232.xml"/><Relationship Id="rId7" Type="http://schemas.openxmlformats.org/officeDocument/2006/relationships/slideLayout" Target="../slideLayouts/slideLayout233.xml"/><Relationship Id="rId8" Type="http://schemas.openxmlformats.org/officeDocument/2006/relationships/slideLayout" Target="../slideLayouts/slideLayout234.xml"/><Relationship Id="rId9" Type="http://schemas.openxmlformats.org/officeDocument/2006/relationships/slideLayout" Target="../slideLayouts/slideLayout235.xml"/><Relationship Id="rId10" Type="http://schemas.openxmlformats.org/officeDocument/2006/relationships/slideLayout" Target="../slideLayouts/slideLayout236.xml"/></Relationships>
</file>

<file path=ppt/slideMasters/_rels/slideMaster19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49.xml"/><Relationship Id="rId12" Type="http://schemas.openxmlformats.org/officeDocument/2006/relationships/slideLayout" Target="../slideLayouts/slideLayout250.xml"/><Relationship Id="rId13" Type="http://schemas.openxmlformats.org/officeDocument/2006/relationships/theme" Target="../theme/theme19.xml"/><Relationship Id="rId1" Type="http://schemas.openxmlformats.org/officeDocument/2006/relationships/slideLayout" Target="../slideLayouts/slideLayout239.xml"/><Relationship Id="rId2" Type="http://schemas.openxmlformats.org/officeDocument/2006/relationships/slideLayout" Target="../slideLayouts/slideLayout240.xml"/><Relationship Id="rId3" Type="http://schemas.openxmlformats.org/officeDocument/2006/relationships/slideLayout" Target="../slideLayouts/slideLayout241.xml"/><Relationship Id="rId4" Type="http://schemas.openxmlformats.org/officeDocument/2006/relationships/slideLayout" Target="../slideLayouts/slideLayout242.xml"/><Relationship Id="rId5" Type="http://schemas.openxmlformats.org/officeDocument/2006/relationships/slideLayout" Target="../slideLayouts/slideLayout243.xml"/><Relationship Id="rId6" Type="http://schemas.openxmlformats.org/officeDocument/2006/relationships/slideLayout" Target="../slideLayouts/slideLayout244.xml"/><Relationship Id="rId7" Type="http://schemas.openxmlformats.org/officeDocument/2006/relationships/slideLayout" Target="../slideLayouts/slideLayout245.xml"/><Relationship Id="rId8" Type="http://schemas.openxmlformats.org/officeDocument/2006/relationships/slideLayout" Target="../slideLayouts/slideLayout246.xml"/><Relationship Id="rId9" Type="http://schemas.openxmlformats.org/officeDocument/2006/relationships/slideLayout" Target="../slideLayouts/slideLayout247.xml"/><Relationship Id="rId10" Type="http://schemas.openxmlformats.org/officeDocument/2006/relationships/slideLayout" Target="../slideLayouts/slideLayout248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3.xml"/><Relationship Id="rId12" Type="http://schemas.openxmlformats.org/officeDocument/2006/relationships/slideLayout" Target="../slideLayouts/slideLayout24.xml"/><Relationship Id="rId13" Type="http://schemas.openxmlformats.org/officeDocument/2006/relationships/theme" Target="../theme/theme2.xml"/><Relationship Id="rId1" Type="http://schemas.openxmlformats.org/officeDocument/2006/relationships/slideLayout" Target="../slideLayouts/slideLayout13.xml"/><Relationship Id="rId2" Type="http://schemas.openxmlformats.org/officeDocument/2006/relationships/slideLayout" Target="../slideLayouts/slideLayout14.xml"/><Relationship Id="rId3" Type="http://schemas.openxmlformats.org/officeDocument/2006/relationships/slideLayout" Target="../slideLayouts/slideLayout15.xml"/><Relationship Id="rId4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7.xml"/><Relationship Id="rId6" Type="http://schemas.openxmlformats.org/officeDocument/2006/relationships/slideLayout" Target="../slideLayouts/slideLayout18.xml"/><Relationship Id="rId7" Type="http://schemas.openxmlformats.org/officeDocument/2006/relationships/slideLayout" Target="../slideLayouts/slideLayout19.xml"/><Relationship Id="rId8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2.xml"/></Relationships>
</file>

<file path=ppt/slideMasters/_rels/slideMaster20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61.xml"/><Relationship Id="rId12" Type="http://schemas.openxmlformats.org/officeDocument/2006/relationships/slideLayout" Target="../slideLayouts/slideLayout262.xml"/><Relationship Id="rId13" Type="http://schemas.openxmlformats.org/officeDocument/2006/relationships/theme" Target="../theme/theme20.xml"/><Relationship Id="rId1" Type="http://schemas.openxmlformats.org/officeDocument/2006/relationships/slideLayout" Target="../slideLayouts/slideLayout251.xml"/><Relationship Id="rId2" Type="http://schemas.openxmlformats.org/officeDocument/2006/relationships/slideLayout" Target="../slideLayouts/slideLayout252.xml"/><Relationship Id="rId3" Type="http://schemas.openxmlformats.org/officeDocument/2006/relationships/slideLayout" Target="../slideLayouts/slideLayout253.xml"/><Relationship Id="rId4" Type="http://schemas.openxmlformats.org/officeDocument/2006/relationships/slideLayout" Target="../slideLayouts/slideLayout254.xml"/><Relationship Id="rId5" Type="http://schemas.openxmlformats.org/officeDocument/2006/relationships/slideLayout" Target="../slideLayouts/slideLayout255.xml"/><Relationship Id="rId6" Type="http://schemas.openxmlformats.org/officeDocument/2006/relationships/slideLayout" Target="../slideLayouts/slideLayout256.xml"/><Relationship Id="rId7" Type="http://schemas.openxmlformats.org/officeDocument/2006/relationships/slideLayout" Target="../slideLayouts/slideLayout257.xml"/><Relationship Id="rId8" Type="http://schemas.openxmlformats.org/officeDocument/2006/relationships/slideLayout" Target="../slideLayouts/slideLayout258.xml"/><Relationship Id="rId9" Type="http://schemas.openxmlformats.org/officeDocument/2006/relationships/slideLayout" Target="../slideLayouts/slideLayout259.xml"/><Relationship Id="rId10" Type="http://schemas.openxmlformats.org/officeDocument/2006/relationships/slideLayout" Target="../slideLayouts/slideLayout260.xml"/></Relationships>
</file>

<file path=ppt/slideMasters/_rels/slideMaster2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73.xml"/><Relationship Id="rId12" Type="http://schemas.openxmlformats.org/officeDocument/2006/relationships/slideLayout" Target="../slideLayouts/slideLayout274.xml"/><Relationship Id="rId13" Type="http://schemas.openxmlformats.org/officeDocument/2006/relationships/slideLayout" Target="../slideLayouts/slideLayout275.xml"/><Relationship Id="rId14" Type="http://schemas.openxmlformats.org/officeDocument/2006/relationships/slideLayout" Target="../slideLayouts/slideLayout276.xml"/><Relationship Id="rId15" Type="http://schemas.openxmlformats.org/officeDocument/2006/relationships/slideLayout" Target="../slideLayouts/slideLayout277.xml"/><Relationship Id="rId16" Type="http://schemas.openxmlformats.org/officeDocument/2006/relationships/slideLayout" Target="../slideLayouts/slideLayout278.xml"/><Relationship Id="rId17" Type="http://schemas.openxmlformats.org/officeDocument/2006/relationships/slideLayout" Target="../slideLayouts/slideLayout279.xml"/><Relationship Id="rId18" Type="http://schemas.openxmlformats.org/officeDocument/2006/relationships/slideLayout" Target="../slideLayouts/slideLayout280.xml"/><Relationship Id="rId19" Type="http://schemas.openxmlformats.org/officeDocument/2006/relationships/theme" Target="../theme/theme21.xml"/><Relationship Id="rId1" Type="http://schemas.openxmlformats.org/officeDocument/2006/relationships/slideLayout" Target="../slideLayouts/slideLayout263.xml"/><Relationship Id="rId2" Type="http://schemas.openxmlformats.org/officeDocument/2006/relationships/slideLayout" Target="../slideLayouts/slideLayout264.xml"/><Relationship Id="rId3" Type="http://schemas.openxmlformats.org/officeDocument/2006/relationships/slideLayout" Target="../slideLayouts/slideLayout265.xml"/><Relationship Id="rId4" Type="http://schemas.openxmlformats.org/officeDocument/2006/relationships/slideLayout" Target="../slideLayouts/slideLayout266.xml"/><Relationship Id="rId5" Type="http://schemas.openxmlformats.org/officeDocument/2006/relationships/slideLayout" Target="../slideLayouts/slideLayout267.xml"/><Relationship Id="rId6" Type="http://schemas.openxmlformats.org/officeDocument/2006/relationships/slideLayout" Target="../slideLayouts/slideLayout268.xml"/><Relationship Id="rId7" Type="http://schemas.openxmlformats.org/officeDocument/2006/relationships/slideLayout" Target="../slideLayouts/slideLayout269.xml"/><Relationship Id="rId8" Type="http://schemas.openxmlformats.org/officeDocument/2006/relationships/slideLayout" Target="../slideLayouts/slideLayout270.xml"/><Relationship Id="rId9" Type="http://schemas.openxmlformats.org/officeDocument/2006/relationships/slideLayout" Target="../slideLayouts/slideLayout271.xml"/><Relationship Id="rId10" Type="http://schemas.openxmlformats.org/officeDocument/2006/relationships/slideLayout" Target="../slideLayouts/slideLayout272.xml"/></Relationships>
</file>

<file path=ppt/slideMasters/_rels/slideMaster2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91.xml"/><Relationship Id="rId12" Type="http://schemas.openxmlformats.org/officeDocument/2006/relationships/slideLayout" Target="../slideLayouts/slideLayout292.xml"/><Relationship Id="rId13" Type="http://schemas.openxmlformats.org/officeDocument/2006/relationships/slideLayout" Target="../slideLayouts/slideLayout293.xml"/><Relationship Id="rId14" Type="http://schemas.openxmlformats.org/officeDocument/2006/relationships/slideLayout" Target="../slideLayouts/slideLayout294.xml"/><Relationship Id="rId15" Type="http://schemas.openxmlformats.org/officeDocument/2006/relationships/slideLayout" Target="../slideLayouts/slideLayout295.xml"/><Relationship Id="rId16" Type="http://schemas.openxmlformats.org/officeDocument/2006/relationships/slideLayout" Target="../slideLayouts/slideLayout296.xml"/><Relationship Id="rId17" Type="http://schemas.openxmlformats.org/officeDocument/2006/relationships/theme" Target="../theme/theme22.xml"/><Relationship Id="rId1" Type="http://schemas.openxmlformats.org/officeDocument/2006/relationships/slideLayout" Target="../slideLayouts/slideLayout281.xml"/><Relationship Id="rId2" Type="http://schemas.openxmlformats.org/officeDocument/2006/relationships/slideLayout" Target="../slideLayouts/slideLayout282.xml"/><Relationship Id="rId3" Type="http://schemas.openxmlformats.org/officeDocument/2006/relationships/slideLayout" Target="../slideLayouts/slideLayout283.xml"/><Relationship Id="rId4" Type="http://schemas.openxmlformats.org/officeDocument/2006/relationships/slideLayout" Target="../slideLayouts/slideLayout284.xml"/><Relationship Id="rId5" Type="http://schemas.openxmlformats.org/officeDocument/2006/relationships/slideLayout" Target="../slideLayouts/slideLayout285.xml"/><Relationship Id="rId6" Type="http://schemas.openxmlformats.org/officeDocument/2006/relationships/slideLayout" Target="../slideLayouts/slideLayout286.xml"/><Relationship Id="rId7" Type="http://schemas.openxmlformats.org/officeDocument/2006/relationships/slideLayout" Target="../slideLayouts/slideLayout287.xml"/><Relationship Id="rId8" Type="http://schemas.openxmlformats.org/officeDocument/2006/relationships/slideLayout" Target="../slideLayouts/slideLayout288.xml"/><Relationship Id="rId9" Type="http://schemas.openxmlformats.org/officeDocument/2006/relationships/slideLayout" Target="../slideLayouts/slideLayout289.xml"/><Relationship Id="rId10" Type="http://schemas.openxmlformats.org/officeDocument/2006/relationships/slideLayout" Target="../slideLayouts/slideLayout290.xml"/></Relationships>
</file>

<file path=ppt/slideMasters/_rels/slideMaster23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307.xml"/><Relationship Id="rId12" Type="http://schemas.openxmlformats.org/officeDocument/2006/relationships/slideLayout" Target="../slideLayouts/slideLayout308.xml"/><Relationship Id="rId13" Type="http://schemas.openxmlformats.org/officeDocument/2006/relationships/slideLayout" Target="../slideLayouts/slideLayout309.xml"/><Relationship Id="rId14" Type="http://schemas.openxmlformats.org/officeDocument/2006/relationships/slideLayout" Target="../slideLayouts/slideLayout310.xml"/><Relationship Id="rId15" Type="http://schemas.openxmlformats.org/officeDocument/2006/relationships/slideLayout" Target="../slideLayouts/slideLayout311.xml"/><Relationship Id="rId16" Type="http://schemas.openxmlformats.org/officeDocument/2006/relationships/slideLayout" Target="../slideLayouts/slideLayout312.xml"/><Relationship Id="rId17" Type="http://schemas.openxmlformats.org/officeDocument/2006/relationships/theme" Target="../theme/theme23.xml"/><Relationship Id="rId1" Type="http://schemas.openxmlformats.org/officeDocument/2006/relationships/slideLayout" Target="../slideLayouts/slideLayout297.xml"/><Relationship Id="rId2" Type="http://schemas.openxmlformats.org/officeDocument/2006/relationships/slideLayout" Target="../slideLayouts/slideLayout298.xml"/><Relationship Id="rId3" Type="http://schemas.openxmlformats.org/officeDocument/2006/relationships/slideLayout" Target="../slideLayouts/slideLayout299.xml"/><Relationship Id="rId4" Type="http://schemas.openxmlformats.org/officeDocument/2006/relationships/slideLayout" Target="../slideLayouts/slideLayout300.xml"/><Relationship Id="rId5" Type="http://schemas.openxmlformats.org/officeDocument/2006/relationships/slideLayout" Target="../slideLayouts/slideLayout301.xml"/><Relationship Id="rId6" Type="http://schemas.openxmlformats.org/officeDocument/2006/relationships/slideLayout" Target="../slideLayouts/slideLayout302.xml"/><Relationship Id="rId7" Type="http://schemas.openxmlformats.org/officeDocument/2006/relationships/slideLayout" Target="../slideLayouts/slideLayout303.xml"/><Relationship Id="rId8" Type="http://schemas.openxmlformats.org/officeDocument/2006/relationships/slideLayout" Target="../slideLayouts/slideLayout304.xml"/><Relationship Id="rId9" Type="http://schemas.openxmlformats.org/officeDocument/2006/relationships/slideLayout" Target="../slideLayouts/slideLayout305.xml"/><Relationship Id="rId10" Type="http://schemas.openxmlformats.org/officeDocument/2006/relationships/slideLayout" Target="../slideLayouts/slideLayout306.xml"/></Relationships>
</file>

<file path=ppt/slideMasters/_rels/slideMaster24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323.xml"/><Relationship Id="rId12" Type="http://schemas.openxmlformats.org/officeDocument/2006/relationships/slideLayout" Target="../slideLayouts/slideLayout324.xml"/><Relationship Id="rId13" Type="http://schemas.openxmlformats.org/officeDocument/2006/relationships/slideLayout" Target="../slideLayouts/slideLayout325.xml"/><Relationship Id="rId14" Type="http://schemas.openxmlformats.org/officeDocument/2006/relationships/theme" Target="../theme/theme24.xml"/><Relationship Id="rId1" Type="http://schemas.openxmlformats.org/officeDocument/2006/relationships/slideLayout" Target="../slideLayouts/slideLayout313.xml"/><Relationship Id="rId2" Type="http://schemas.openxmlformats.org/officeDocument/2006/relationships/slideLayout" Target="../slideLayouts/slideLayout314.xml"/><Relationship Id="rId3" Type="http://schemas.openxmlformats.org/officeDocument/2006/relationships/slideLayout" Target="../slideLayouts/slideLayout315.xml"/><Relationship Id="rId4" Type="http://schemas.openxmlformats.org/officeDocument/2006/relationships/slideLayout" Target="../slideLayouts/slideLayout316.xml"/><Relationship Id="rId5" Type="http://schemas.openxmlformats.org/officeDocument/2006/relationships/slideLayout" Target="../slideLayouts/slideLayout317.xml"/><Relationship Id="rId6" Type="http://schemas.openxmlformats.org/officeDocument/2006/relationships/slideLayout" Target="../slideLayouts/slideLayout318.xml"/><Relationship Id="rId7" Type="http://schemas.openxmlformats.org/officeDocument/2006/relationships/slideLayout" Target="../slideLayouts/slideLayout319.xml"/><Relationship Id="rId8" Type="http://schemas.openxmlformats.org/officeDocument/2006/relationships/slideLayout" Target="../slideLayouts/slideLayout320.xml"/><Relationship Id="rId9" Type="http://schemas.openxmlformats.org/officeDocument/2006/relationships/slideLayout" Target="../slideLayouts/slideLayout321.xml"/><Relationship Id="rId10" Type="http://schemas.openxmlformats.org/officeDocument/2006/relationships/slideLayout" Target="../slideLayouts/slideLayout322.xml"/></Relationships>
</file>

<file path=ppt/slideMasters/_rels/slideMaster25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336.xml"/><Relationship Id="rId12" Type="http://schemas.openxmlformats.org/officeDocument/2006/relationships/slideLayout" Target="../slideLayouts/slideLayout337.xml"/><Relationship Id="rId13" Type="http://schemas.openxmlformats.org/officeDocument/2006/relationships/slideLayout" Target="../slideLayouts/slideLayout338.xml"/><Relationship Id="rId14" Type="http://schemas.openxmlformats.org/officeDocument/2006/relationships/theme" Target="../theme/theme25.xml"/><Relationship Id="rId1" Type="http://schemas.openxmlformats.org/officeDocument/2006/relationships/slideLayout" Target="../slideLayouts/slideLayout326.xml"/><Relationship Id="rId2" Type="http://schemas.openxmlformats.org/officeDocument/2006/relationships/slideLayout" Target="../slideLayouts/slideLayout327.xml"/><Relationship Id="rId3" Type="http://schemas.openxmlformats.org/officeDocument/2006/relationships/slideLayout" Target="../slideLayouts/slideLayout328.xml"/><Relationship Id="rId4" Type="http://schemas.openxmlformats.org/officeDocument/2006/relationships/slideLayout" Target="../slideLayouts/slideLayout329.xml"/><Relationship Id="rId5" Type="http://schemas.openxmlformats.org/officeDocument/2006/relationships/slideLayout" Target="../slideLayouts/slideLayout330.xml"/><Relationship Id="rId6" Type="http://schemas.openxmlformats.org/officeDocument/2006/relationships/slideLayout" Target="../slideLayouts/slideLayout331.xml"/><Relationship Id="rId7" Type="http://schemas.openxmlformats.org/officeDocument/2006/relationships/slideLayout" Target="../slideLayouts/slideLayout332.xml"/><Relationship Id="rId8" Type="http://schemas.openxmlformats.org/officeDocument/2006/relationships/slideLayout" Target="../slideLayouts/slideLayout333.xml"/><Relationship Id="rId9" Type="http://schemas.openxmlformats.org/officeDocument/2006/relationships/slideLayout" Target="../slideLayouts/slideLayout334.xml"/><Relationship Id="rId10" Type="http://schemas.openxmlformats.org/officeDocument/2006/relationships/slideLayout" Target="../slideLayouts/slideLayout335.xml"/></Relationships>
</file>

<file path=ppt/slideMasters/_rels/slideMaster26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349.xml"/><Relationship Id="rId12" Type="http://schemas.openxmlformats.org/officeDocument/2006/relationships/slideLayout" Target="../slideLayouts/slideLayout350.xml"/><Relationship Id="rId13" Type="http://schemas.openxmlformats.org/officeDocument/2006/relationships/slideLayout" Target="../slideLayouts/slideLayout351.xml"/><Relationship Id="rId14" Type="http://schemas.openxmlformats.org/officeDocument/2006/relationships/theme" Target="../theme/theme26.xml"/><Relationship Id="rId1" Type="http://schemas.openxmlformats.org/officeDocument/2006/relationships/slideLayout" Target="../slideLayouts/slideLayout339.xml"/><Relationship Id="rId2" Type="http://schemas.openxmlformats.org/officeDocument/2006/relationships/slideLayout" Target="../slideLayouts/slideLayout340.xml"/><Relationship Id="rId3" Type="http://schemas.openxmlformats.org/officeDocument/2006/relationships/slideLayout" Target="../slideLayouts/slideLayout341.xml"/><Relationship Id="rId4" Type="http://schemas.openxmlformats.org/officeDocument/2006/relationships/slideLayout" Target="../slideLayouts/slideLayout342.xml"/><Relationship Id="rId5" Type="http://schemas.openxmlformats.org/officeDocument/2006/relationships/slideLayout" Target="../slideLayouts/slideLayout343.xml"/><Relationship Id="rId6" Type="http://schemas.openxmlformats.org/officeDocument/2006/relationships/slideLayout" Target="../slideLayouts/slideLayout344.xml"/><Relationship Id="rId7" Type="http://schemas.openxmlformats.org/officeDocument/2006/relationships/slideLayout" Target="../slideLayouts/slideLayout345.xml"/><Relationship Id="rId8" Type="http://schemas.openxmlformats.org/officeDocument/2006/relationships/slideLayout" Target="../slideLayouts/slideLayout346.xml"/><Relationship Id="rId9" Type="http://schemas.openxmlformats.org/officeDocument/2006/relationships/slideLayout" Target="../slideLayouts/slideLayout347.xml"/><Relationship Id="rId10" Type="http://schemas.openxmlformats.org/officeDocument/2006/relationships/slideLayout" Target="../slideLayouts/slideLayout348.xml"/></Relationships>
</file>

<file path=ppt/slideMasters/_rels/slideMaster27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362.xml"/><Relationship Id="rId12" Type="http://schemas.openxmlformats.org/officeDocument/2006/relationships/slideLayout" Target="../slideLayouts/slideLayout363.xml"/><Relationship Id="rId13" Type="http://schemas.openxmlformats.org/officeDocument/2006/relationships/slideLayout" Target="../slideLayouts/slideLayout364.xml"/><Relationship Id="rId14" Type="http://schemas.openxmlformats.org/officeDocument/2006/relationships/theme" Target="../theme/theme27.xml"/><Relationship Id="rId1" Type="http://schemas.openxmlformats.org/officeDocument/2006/relationships/slideLayout" Target="../slideLayouts/slideLayout352.xml"/><Relationship Id="rId2" Type="http://schemas.openxmlformats.org/officeDocument/2006/relationships/slideLayout" Target="../slideLayouts/slideLayout353.xml"/><Relationship Id="rId3" Type="http://schemas.openxmlformats.org/officeDocument/2006/relationships/slideLayout" Target="../slideLayouts/slideLayout354.xml"/><Relationship Id="rId4" Type="http://schemas.openxmlformats.org/officeDocument/2006/relationships/slideLayout" Target="../slideLayouts/slideLayout355.xml"/><Relationship Id="rId5" Type="http://schemas.openxmlformats.org/officeDocument/2006/relationships/slideLayout" Target="../slideLayouts/slideLayout356.xml"/><Relationship Id="rId6" Type="http://schemas.openxmlformats.org/officeDocument/2006/relationships/slideLayout" Target="../slideLayouts/slideLayout357.xml"/><Relationship Id="rId7" Type="http://schemas.openxmlformats.org/officeDocument/2006/relationships/slideLayout" Target="../slideLayouts/slideLayout358.xml"/><Relationship Id="rId8" Type="http://schemas.openxmlformats.org/officeDocument/2006/relationships/slideLayout" Target="../slideLayouts/slideLayout359.xml"/><Relationship Id="rId9" Type="http://schemas.openxmlformats.org/officeDocument/2006/relationships/slideLayout" Target="../slideLayouts/slideLayout360.xml"/><Relationship Id="rId10" Type="http://schemas.openxmlformats.org/officeDocument/2006/relationships/slideLayout" Target="../slideLayouts/slideLayout361.xml"/></Relationships>
</file>

<file path=ppt/slideMasters/_rels/slideMaster28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375.xml"/><Relationship Id="rId12" Type="http://schemas.openxmlformats.org/officeDocument/2006/relationships/slideLayout" Target="../slideLayouts/slideLayout376.xml"/><Relationship Id="rId13" Type="http://schemas.openxmlformats.org/officeDocument/2006/relationships/slideLayout" Target="../slideLayouts/slideLayout377.xml"/><Relationship Id="rId14" Type="http://schemas.openxmlformats.org/officeDocument/2006/relationships/theme" Target="../theme/theme28.xml"/><Relationship Id="rId1" Type="http://schemas.openxmlformats.org/officeDocument/2006/relationships/slideLayout" Target="../slideLayouts/slideLayout365.xml"/><Relationship Id="rId2" Type="http://schemas.openxmlformats.org/officeDocument/2006/relationships/slideLayout" Target="../slideLayouts/slideLayout366.xml"/><Relationship Id="rId3" Type="http://schemas.openxmlformats.org/officeDocument/2006/relationships/slideLayout" Target="../slideLayouts/slideLayout367.xml"/><Relationship Id="rId4" Type="http://schemas.openxmlformats.org/officeDocument/2006/relationships/slideLayout" Target="../slideLayouts/slideLayout368.xml"/><Relationship Id="rId5" Type="http://schemas.openxmlformats.org/officeDocument/2006/relationships/slideLayout" Target="../slideLayouts/slideLayout369.xml"/><Relationship Id="rId6" Type="http://schemas.openxmlformats.org/officeDocument/2006/relationships/slideLayout" Target="../slideLayouts/slideLayout370.xml"/><Relationship Id="rId7" Type="http://schemas.openxmlformats.org/officeDocument/2006/relationships/slideLayout" Target="../slideLayouts/slideLayout371.xml"/><Relationship Id="rId8" Type="http://schemas.openxmlformats.org/officeDocument/2006/relationships/slideLayout" Target="../slideLayouts/slideLayout372.xml"/><Relationship Id="rId9" Type="http://schemas.openxmlformats.org/officeDocument/2006/relationships/slideLayout" Target="../slideLayouts/slideLayout373.xml"/><Relationship Id="rId10" Type="http://schemas.openxmlformats.org/officeDocument/2006/relationships/slideLayout" Target="../slideLayouts/slideLayout374.xml"/></Relationships>
</file>

<file path=ppt/slideMasters/_rels/slideMaster29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388.xml"/><Relationship Id="rId12" Type="http://schemas.openxmlformats.org/officeDocument/2006/relationships/slideLayout" Target="../slideLayouts/slideLayout389.xml"/><Relationship Id="rId13" Type="http://schemas.openxmlformats.org/officeDocument/2006/relationships/slideLayout" Target="../slideLayouts/slideLayout390.xml"/><Relationship Id="rId14" Type="http://schemas.openxmlformats.org/officeDocument/2006/relationships/theme" Target="../theme/theme29.xml"/><Relationship Id="rId1" Type="http://schemas.openxmlformats.org/officeDocument/2006/relationships/slideLayout" Target="../slideLayouts/slideLayout378.xml"/><Relationship Id="rId2" Type="http://schemas.openxmlformats.org/officeDocument/2006/relationships/slideLayout" Target="../slideLayouts/slideLayout379.xml"/><Relationship Id="rId3" Type="http://schemas.openxmlformats.org/officeDocument/2006/relationships/slideLayout" Target="../slideLayouts/slideLayout380.xml"/><Relationship Id="rId4" Type="http://schemas.openxmlformats.org/officeDocument/2006/relationships/slideLayout" Target="../slideLayouts/slideLayout381.xml"/><Relationship Id="rId5" Type="http://schemas.openxmlformats.org/officeDocument/2006/relationships/slideLayout" Target="../slideLayouts/slideLayout382.xml"/><Relationship Id="rId6" Type="http://schemas.openxmlformats.org/officeDocument/2006/relationships/slideLayout" Target="../slideLayouts/slideLayout383.xml"/><Relationship Id="rId7" Type="http://schemas.openxmlformats.org/officeDocument/2006/relationships/slideLayout" Target="../slideLayouts/slideLayout384.xml"/><Relationship Id="rId8" Type="http://schemas.openxmlformats.org/officeDocument/2006/relationships/slideLayout" Target="../slideLayouts/slideLayout385.xml"/><Relationship Id="rId9" Type="http://schemas.openxmlformats.org/officeDocument/2006/relationships/slideLayout" Target="../slideLayouts/slideLayout386.xml"/><Relationship Id="rId10" Type="http://schemas.openxmlformats.org/officeDocument/2006/relationships/slideLayout" Target="../slideLayouts/slideLayout387.xml"/></Relationships>
</file>

<file path=ppt/slideMasters/_rels/slideMaster3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35.xml"/><Relationship Id="rId12" Type="http://schemas.openxmlformats.org/officeDocument/2006/relationships/slideLayout" Target="../slideLayouts/slideLayout36.xml"/><Relationship Id="rId13" Type="http://schemas.openxmlformats.org/officeDocument/2006/relationships/slideLayout" Target="../slideLayouts/slideLayout37.xml"/><Relationship Id="rId14" Type="http://schemas.openxmlformats.org/officeDocument/2006/relationships/theme" Target="../theme/theme3.xml"/><Relationship Id="rId1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6.xml"/><Relationship Id="rId3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0.xml"/><Relationship Id="rId7" Type="http://schemas.openxmlformats.org/officeDocument/2006/relationships/slideLayout" Target="../slideLayouts/slideLayout31.xml"/><Relationship Id="rId8" Type="http://schemas.openxmlformats.org/officeDocument/2006/relationships/slideLayout" Target="../slideLayouts/slideLayout32.xml"/><Relationship Id="rId9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34.xml"/></Relationships>
</file>

<file path=ppt/slideMasters/_rels/slideMaster30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401.xml"/><Relationship Id="rId12" Type="http://schemas.openxmlformats.org/officeDocument/2006/relationships/slideLayout" Target="../slideLayouts/slideLayout402.xml"/><Relationship Id="rId13" Type="http://schemas.openxmlformats.org/officeDocument/2006/relationships/theme" Target="../theme/theme30.xml"/><Relationship Id="rId1" Type="http://schemas.openxmlformats.org/officeDocument/2006/relationships/slideLayout" Target="../slideLayouts/slideLayout391.xml"/><Relationship Id="rId2" Type="http://schemas.openxmlformats.org/officeDocument/2006/relationships/slideLayout" Target="../slideLayouts/slideLayout392.xml"/><Relationship Id="rId3" Type="http://schemas.openxmlformats.org/officeDocument/2006/relationships/slideLayout" Target="../slideLayouts/slideLayout393.xml"/><Relationship Id="rId4" Type="http://schemas.openxmlformats.org/officeDocument/2006/relationships/slideLayout" Target="../slideLayouts/slideLayout394.xml"/><Relationship Id="rId5" Type="http://schemas.openxmlformats.org/officeDocument/2006/relationships/slideLayout" Target="../slideLayouts/slideLayout395.xml"/><Relationship Id="rId6" Type="http://schemas.openxmlformats.org/officeDocument/2006/relationships/slideLayout" Target="../slideLayouts/slideLayout396.xml"/><Relationship Id="rId7" Type="http://schemas.openxmlformats.org/officeDocument/2006/relationships/slideLayout" Target="../slideLayouts/slideLayout397.xml"/><Relationship Id="rId8" Type="http://schemas.openxmlformats.org/officeDocument/2006/relationships/slideLayout" Target="../slideLayouts/slideLayout398.xml"/><Relationship Id="rId9" Type="http://schemas.openxmlformats.org/officeDocument/2006/relationships/slideLayout" Target="../slideLayouts/slideLayout399.xml"/><Relationship Id="rId10" Type="http://schemas.openxmlformats.org/officeDocument/2006/relationships/slideLayout" Target="../slideLayouts/slideLayout400.xml"/></Relationships>
</file>

<file path=ppt/slideMasters/_rels/slideMaster3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413.xml"/><Relationship Id="rId12" Type="http://schemas.openxmlformats.org/officeDocument/2006/relationships/slideLayout" Target="../slideLayouts/slideLayout414.xml"/><Relationship Id="rId13" Type="http://schemas.openxmlformats.org/officeDocument/2006/relationships/slideLayout" Target="../slideLayouts/slideLayout415.xml"/><Relationship Id="rId14" Type="http://schemas.openxmlformats.org/officeDocument/2006/relationships/theme" Target="../theme/theme31.xml"/><Relationship Id="rId1" Type="http://schemas.openxmlformats.org/officeDocument/2006/relationships/slideLayout" Target="../slideLayouts/slideLayout403.xml"/><Relationship Id="rId2" Type="http://schemas.openxmlformats.org/officeDocument/2006/relationships/slideLayout" Target="../slideLayouts/slideLayout404.xml"/><Relationship Id="rId3" Type="http://schemas.openxmlformats.org/officeDocument/2006/relationships/slideLayout" Target="../slideLayouts/slideLayout405.xml"/><Relationship Id="rId4" Type="http://schemas.openxmlformats.org/officeDocument/2006/relationships/slideLayout" Target="../slideLayouts/slideLayout406.xml"/><Relationship Id="rId5" Type="http://schemas.openxmlformats.org/officeDocument/2006/relationships/slideLayout" Target="../slideLayouts/slideLayout407.xml"/><Relationship Id="rId6" Type="http://schemas.openxmlformats.org/officeDocument/2006/relationships/slideLayout" Target="../slideLayouts/slideLayout408.xml"/><Relationship Id="rId7" Type="http://schemas.openxmlformats.org/officeDocument/2006/relationships/slideLayout" Target="../slideLayouts/slideLayout409.xml"/><Relationship Id="rId8" Type="http://schemas.openxmlformats.org/officeDocument/2006/relationships/slideLayout" Target="../slideLayouts/slideLayout410.xml"/><Relationship Id="rId9" Type="http://schemas.openxmlformats.org/officeDocument/2006/relationships/slideLayout" Target="../slideLayouts/slideLayout411.xml"/><Relationship Id="rId10" Type="http://schemas.openxmlformats.org/officeDocument/2006/relationships/slideLayout" Target="../slideLayouts/slideLayout412.xml"/></Relationships>
</file>

<file path=ppt/slideMasters/_rels/slideMaster3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426.xml"/><Relationship Id="rId12" Type="http://schemas.openxmlformats.org/officeDocument/2006/relationships/slideLayout" Target="../slideLayouts/slideLayout427.xml"/><Relationship Id="rId13" Type="http://schemas.openxmlformats.org/officeDocument/2006/relationships/theme" Target="../theme/theme32.xml"/><Relationship Id="rId1" Type="http://schemas.openxmlformats.org/officeDocument/2006/relationships/slideLayout" Target="../slideLayouts/slideLayout416.xml"/><Relationship Id="rId2" Type="http://schemas.openxmlformats.org/officeDocument/2006/relationships/slideLayout" Target="../slideLayouts/slideLayout417.xml"/><Relationship Id="rId3" Type="http://schemas.openxmlformats.org/officeDocument/2006/relationships/slideLayout" Target="../slideLayouts/slideLayout418.xml"/><Relationship Id="rId4" Type="http://schemas.openxmlformats.org/officeDocument/2006/relationships/slideLayout" Target="../slideLayouts/slideLayout419.xml"/><Relationship Id="rId5" Type="http://schemas.openxmlformats.org/officeDocument/2006/relationships/slideLayout" Target="../slideLayouts/slideLayout420.xml"/><Relationship Id="rId6" Type="http://schemas.openxmlformats.org/officeDocument/2006/relationships/slideLayout" Target="../slideLayouts/slideLayout421.xml"/><Relationship Id="rId7" Type="http://schemas.openxmlformats.org/officeDocument/2006/relationships/slideLayout" Target="../slideLayouts/slideLayout422.xml"/><Relationship Id="rId8" Type="http://schemas.openxmlformats.org/officeDocument/2006/relationships/slideLayout" Target="../slideLayouts/slideLayout423.xml"/><Relationship Id="rId9" Type="http://schemas.openxmlformats.org/officeDocument/2006/relationships/slideLayout" Target="../slideLayouts/slideLayout424.xml"/><Relationship Id="rId10" Type="http://schemas.openxmlformats.org/officeDocument/2006/relationships/slideLayout" Target="../slideLayouts/slideLayout425.xml"/></Relationships>
</file>

<file path=ppt/slideMasters/_rels/slideMaster33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438.xml"/><Relationship Id="rId12" Type="http://schemas.openxmlformats.org/officeDocument/2006/relationships/slideLayout" Target="../slideLayouts/slideLayout439.xml"/><Relationship Id="rId13" Type="http://schemas.openxmlformats.org/officeDocument/2006/relationships/slideLayout" Target="../slideLayouts/slideLayout440.xml"/><Relationship Id="rId14" Type="http://schemas.openxmlformats.org/officeDocument/2006/relationships/theme" Target="../theme/theme33.xml"/><Relationship Id="rId1" Type="http://schemas.openxmlformats.org/officeDocument/2006/relationships/slideLayout" Target="../slideLayouts/slideLayout428.xml"/><Relationship Id="rId2" Type="http://schemas.openxmlformats.org/officeDocument/2006/relationships/slideLayout" Target="../slideLayouts/slideLayout429.xml"/><Relationship Id="rId3" Type="http://schemas.openxmlformats.org/officeDocument/2006/relationships/slideLayout" Target="../slideLayouts/slideLayout430.xml"/><Relationship Id="rId4" Type="http://schemas.openxmlformats.org/officeDocument/2006/relationships/slideLayout" Target="../slideLayouts/slideLayout431.xml"/><Relationship Id="rId5" Type="http://schemas.openxmlformats.org/officeDocument/2006/relationships/slideLayout" Target="../slideLayouts/slideLayout432.xml"/><Relationship Id="rId6" Type="http://schemas.openxmlformats.org/officeDocument/2006/relationships/slideLayout" Target="../slideLayouts/slideLayout433.xml"/><Relationship Id="rId7" Type="http://schemas.openxmlformats.org/officeDocument/2006/relationships/slideLayout" Target="../slideLayouts/slideLayout434.xml"/><Relationship Id="rId8" Type="http://schemas.openxmlformats.org/officeDocument/2006/relationships/slideLayout" Target="../slideLayouts/slideLayout435.xml"/><Relationship Id="rId9" Type="http://schemas.openxmlformats.org/officeDocument/2006/relationships/slideLayout" Target="../slideLayouts/slideLayout436.xml"/><Relationship Id="rId10" Type="http://schemas.openxmlformats.org/officeDocument/2006/relationships/slideLayout" Target="../slideLayouts/slideLayout437.xml"/></Relationships>
</file>

<file path=ppt/slideMasters/_rels/slideMaster34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451.xml"/><Relationship Id="rId12" Type="http://schemas.openxmlformats.org/officeDocument/2006/relationships/slideLayout" Target="../slideLayouts/slideLayout452.xml"/><Relationship Id="rId13" Type="http://schemas.openxmlformats.org/officeDocument/2006/relationships/slideLayout" Target="../slideLayouts/slideLayout453.xml"/><Relationship Id="rId14" Type="http://schemas.openxmlformats.org/officeDocument/2006/relationships/slideLayout" Target="../slideLayouts/slideLayout454.xml"/><Relationship Id="rId15" Type="http://schemas.openxmlformats.org/officeDocument/2006/relationships/theme" Target="../theme/theme34.xml"/><Relationship Id="rId1" Type="http://schemas.openxmlformats.org/officeDocument/2006/relationships/slideLayout" Target="../slideLayouts/slideLayout441.xml"/><Relationship Id="rId2" Type="http://schemas.openxmlformats.org/officeDocument/2006/relationships/slideLayout" Target="../slideLayouts/slideLayout442.xml"/><Relationship Id="rId3" Type="http://schemas.openxmlformats.org/officeDocument/2006/relationships/slideLayout" Target="../slideLayouts/slideLayout443.xml"/><Relationship Id="rId4" Type="http://schemas.openxmlformats.org/officeDocument/2006/relationships/slideLayout" Target="../slideLayouts/slideLayout444.xml"/><Relationship Id="rId5" Type="http://schemas.openxmlformats.org/officeDocument/2006/relationships/slideLayout" Target="../slideLayouts/slideLayout445.xml"/><Relationship Id="rId6" Type="http://schemas.openxmlformats.org/officeDocument/2006/relationships/slideLayout" Target="../slideLayouts/slideLayout446.xml"/><Relationship Id="rId7" Type="http://schemas.openxmlformats.org/officeDocument/2006/relationships/slideLayout" Target="../slideLayouts/slideLayout447.xml"/><Relationship Id="rId8" Type="http://schemas.openxmlformats.org/officeDocument/2006/relationships/slideLayout" Target="../slideLayouts/slideLayout448.xml"/><Relationship Id="rId9" Type="http://schemas.openxmlformats.org/officeDocument/2006/relationships/slideLayout" Target="../slideLayouts/slideLayout449.xml"/><Relationship Id="rId10" Type="http://schemas.openxmlformats.org/officeDocument/2006/relationships/slideLayout" Target="../slideLayouts/slideLayout450.xml"/></Relationships>
</file>

<file path=ppt/slideMasters/_rels/slideMaster35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465.xml"/><Relationship Id="rId12" Type="http://schemas.openxmlformats.org/officeDocument/2006/relationships/slideLayout" Target="../slideLayouts/slideLayout466.xml"/><Relationship Id="rId13" Type="http://schemas.openxmlformats.org/officeDocument/2006/relationships/slideLayout" Target="../slideLayouts/slideLayout467.xml"/><Relationship Id="rId14" Type="http://schemas.openxmlformats.org/officeDocument/2006/relationships/theme" Target="../theme/theme35.xml"/><Relationship Id="rId1" Type="http://schemas.openxmlformats.org/officeDocument/2006/relationships/slideLayout" Target="../slideLayouts/slideLayout455.xml"/><Relationship Id="rId2" Type="http://schemas.openxmlformats.org/officeDocument/2006/relationships/slideLayout" Target="../slideLayouts/slideLayout456.xml"/><Relationship Id="rId3" Type="http://schemas.openxmlformats.org/officeDocument/2006/relationships/slideLayout" Target="../slideLayouts/slideLayout457.xml"/><Relationship Id="rId4" Type="http://schemas.openxmlformats.org/officeDocument/2006/relationships/slideLayout" Target="../slideLayouts/slideLayout458.xml"/><Relationship Id="rId5" Type="http://schemas.openxmlformats.org/officeDocument/2006/relationships/slideLayout" Target="../slideLayouts/slideLayout459.xml"/><Relationship Id="rId6" Type="http://schemas.openxmlformats.org/officeDocument/2006/relationships/slideLayout" Target="../slideLayouts/slideLayout460.xml"/><Relationship Id="rId7" Type="http://schemas.openxmlformats.org/officeDocument/2006/relationships/slideLayout" Target="../slideLayouts/slideLayout461.xml"/><Relationship Id="rId8" Type="http://schemas.openxmlformats.org/officeDocument/2006/relationships/slideLayout" Target="../slideLayouts/slideLayout462.xml"/><Relationship Id="rId9" Type="http://schemas.openxmlformats.org/officeDocument/2006/relationships/slideLayout" Target="../slideLayouts/slideLayout463.xml"/><Relationship Id="rId10" Type="http://schemas.openxmlformats.org/officeDocument/2006/relationships/slideLayout" Target="../slideLayouts/slideLayout464.xml"/></Relationships>
</file>

<file path=ppt/slideMasters/_rels/slideMaster36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478.xml"/><Relationship Id="rId12" Type="http://schemas.openxmlformats.org/officeDocument/2006/relationships/slideLayout" Target="../slideLayouts/slideLayout479.xml"/><Relationship Id="rId13" Type="http://schemas.openxmlformats.org/officeDocument/2006/relationships/slideLayout" Target="../slideLayouts/slideLayout480.xml"/><Relationship Id="rId14" Type="http://schemas.openxmlformats.org/officeDocument/2006/relationships/theme" Target="../theme/theme36.xml"/><Relationship Id="rId1" Type="http://schemas.openxmlformats.org/officeDocument/2006/relationships/slideLayout" Target="../slideLayouts/slideLayout468.xml"/><Relationship Id="rId2" Type="http://schemas.openxmlformats.org/officeDocument/2006/relationships/slideLayout" Target="../slideLayouts/slideLayout469.xml"/><Relationship Id="rId3" Type="http://schemas.openxmlformats.org/officeDocument/2006/relationships/slideLayout" Target="../slideLayouts/slideLayout470.xml"/><Relationship Id="rId4" Type="http://schemas.openxmlformats.org/officeDocument/2006/relationships/slideLayout" Target="../slideLayouts/slideLayout471.xml"/><Relationship Id="rId5" Type="http://schemas.openxmlformats.org/officeDocument/2006/relationships/slideLayout" Target="../slideLayouts/slideLayout472.xml"/><Relationship Id="rId6" Type="http://schemas.openxmlformats.org/officeDocument/2006/relationships/slideLayout" Target="../slideLayouts/slideLayout473.xml"/><Relationship Id="rId7" Type="http://schemas.openxmlformats.org/officeDocument/2006/relationships/slideLayout" Target="../slideLayouts/slideLayout474.xml"/><Relationship Id="rId8" Type="http://schemas.openxmlformats.org/officeDocument/2006/relationships/slideLayout" Target="../slideLayouts/slideLayout475.xml"/><Relationship Id="rId9" Type="http://schemas.openxmlformats.org/officeDocument/2006/relationships/slideLayout" Target="../slideLayouts/slideLayout476.xml"/><Relationship Id="rId10" Type="http://schemas.openxmlformats.org/officeDocument/2006/relationships/slideLayout" Target="../slideLayouts/slideLayout477.xml"/></Relationships>
</file>

<file path=ppt/slideMasters/_rels/slideMaster37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491.xml"/><Relationship Id="rId12" Type="http://schemas.openxmlformats.org/officeDocument/2006/relationships/slideLayout" Target="../slideLayouts/slideLayout492.xml"/><Relationship Id="rId13" Type="http://schemas.openxmlformats.org/officeDocument/2006/relationships/theme" Target="../theme/theme37.xml"/><Relationship Id="rId1" Type="http://schemas.openxmlformats.org/officeDocument/2006/relationships/slideLayout" Target="../slideLayouts/slideLayout481.xml"/><Relationship Id="rId2" Type="http://schemas.openxmlformats.org/officeDocument/2006/relationships/slideLayout" Target="../slideLayouts/slideLayout482.xml"/><Relationship Id="rId3" Type="http://schemas.openxmlformats.org/officeDocument/2006/relationships/slideLayout" Target="../slideLayouts/slideLayout483.xml"/><Relationship Id="rId4" Type="http://schemas.openxmlformats.org/officeDocument/2006/relationships/slideLayout" Target="../slideLayouts/slideLayout484.xml"/><Relationship Id="rId5" Type="http://schemas.openxmlformats.org/officeDocument/2006/relationships/slideLayout" Target="../slideLayouts/slideLayout485.xml"/><Relationship Id="rId6" Type="http://schemas.openxmlformats.org/officeDocument/2006/relationships/slideLayout" Target="../slideLayouts/slideLayout486.xml"/><Relationship Id="rId7" Type="http://schemas.openxmlformats.org/officeDocument/2006/relationships/slideLayout" Target="../slideLayouts/slideLayout487.xml"/><Relationship Id="rId8" Type="http://schemas.openxmlformats.org/officeDocument/2006/relationships/slideLayout" Target="../slideLayouts/slideLayout488.xml"/><Relationship Id="rId9" Type="http://schemas.openxmlformats.org/officeDocument/2006/relationships/slideLayout" Target="../slideLayouts/slideLayout489.xml"/><Relationship Id="rId10" Type="http://schemas.openxmlformats.org/officeDocument/2006/relationships/slideLayout" Target="../slideLayouts/slideLayout490.xml"/></Relationships>
</file>

<file path=ppt/slideMasters/_rels/slideMaster38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503.xml"/><Relationship Id="rId12" Type="http://schemas.openxmlformats.org/officeDocument/2006/relationships/slideLayout" Target="../slideLayouts/slideLayout504.xml"/><Relationship Id="rId13" Type="http://schemas.openxmlformats.org/officeDocument/2006/relationships/slideLayout" Target="../slideLayouts/slideLayout505.xml"/><Relationship Id="rId14" Type="http://schemas.openxmlformats.org/officeDocument/2006/relationships/slideLayout" Target="../slideLayouts/slideLayout506.xml"/><Relationship Id="rId15" Type="http://schemas.openxmlformats.org/officeDocument/2006/relationships/slideLayout" Target="../slideLayouts/slideLayout507.xml"/><Relationship Id="rId16" Type="http://schemas.openxmlformats.org/officeDocument/2006/relationships/theme" Target="../theme/theme38.xml"/><Relationship Id="rId1" Type="http://schemas.openxmlformats.org/officeDocument/2006/relationships/slideLayout" Target="../slideLayouts/slideLayout493.xml"/><Relationship Id="rId2" Type="http://schemas.openxmlformats.org/officeDocument/2006/relationships/slideLayout" Target="../slideLayouts/slideLayout494.xml"/><Relationship Id="rId3" Type="http://schemas.openxmlformats.org/officeDocument/2006/relationships/slideLayout" Target="../slideLayouts/slideLayout495.xml"/><Relationship Id="rId4" Type="http://schemas.openxmlformats.org/officeDocument/2006/relationships/slideLayout" Target="../slideLayouts/slideLayout496.xml"/><Relationship Id="rId5" Type="http://schemas.openxmlformats.org/officeDocument/2006/relationships/slideLayout" Target="../slideLayouts/slideLayout497.xml"/><Relationship Id="rId6" Type="http://schemas.openxmlformats.org/officeDocument/2006/relationships/slideLayout" Target="../slideLayouts/slideLayout498.xml"/><Relationship Id="rId7" Type="http://schemas.openxmlformats.org/officeDocument/2006/relationships/slideLayout" Target="../slideLayouts/slideLayout499.xml"/><Relationship Id="rId8" Type="http://schemas.openxmlformats.org/officeDocument/2006/relationships/slideLayout" Target="../slideLayouts/slideLayout500.xml"/><Relationship Id="rId9" Type="http://schemas.openxmlformats.org/officeDocument/2006/relationships/slideLayout" Target="../slideLayouts/slideLayout501.xml"/><Relationship Id="rId10" Type="http://schemas.openxmlformats.org/officeDocument/2006/relationships/slideLayout" Target="../slideLayouts/slideLayout502.xml"/></Relationships>
</file>

<file path=ppt/slideMasters/_rels/slideMaster39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518.xml"/><Relationship Id="rId12" Type="http://schemas.openxmlformats.org/officeDocument/2006/relationships/slideLayout" Target="../slideLayouts/slideLayout519.xml"/><Relationship Id="rId13" Type="http://schemas.openxmlformats.org/officeDocument/2006/relationships/theme" Target="../theme/theme39.xml"/><Relationship Id="rId1" Type="http://schemas.openxmlformats.org/officeDocument/2006/relationships/slideLayout" Target="../slideLayouts/slideLayout508.xml"/><Relationship Id="rId2" Type="http://schemas.openxmlformats.org/officeDocument/2006/relationships/slideLayout" Target="../slideLayouts/slideLayout509.xml"/><Relationship Id="rId3" Type="http://schemas.openxmlformats.org/officeDocument/2006/relationships/slideLayout" Target="../slideLayouts/slideLayout510.xml"/><Relationship Id="rId4" Type="http://schemas.openxmlformats.org/officeDocument/2006/relationships/slideLayout" Target="../slideLayouts/slideLayout511.xml"/><Relationship Id="rId5" Type="http://schemas.openxmlformats.org/officeDocument/2006/relationships/slideLayout" Target="../slideLayouts/slideLayout512.xml"/><Relationship Id="rId6" Type="http://schemas.openxmlformats.org/officeDocument/2006/relationships/slideLayout" Target="../slideLayouts/slideLayout513.xml"/><Relationship Id="rId7" Type="http://schemas.openxmlformats.org/officeDocument/2006/relationships/slideLayout" Target="../slideLayouts/slideLayout514.xml"/><Relationship Id="rId8" Type="http://schemas.openxmlformats.org/officeDocument/2006/relationships/slideLayout" Target="../slideLayouts/slideLayout515.xml"/><Relationship Id="rId9" Type="http://schemas.openxmlformats.org/officeDocument/2006/relationships/slideLayout" Target="../slideLayouts/slideLayout516.xml"/><Relationship Id="rId10" Type="http://schemas.openxmlformats.org/officeDocument/2006/relationships/slideLayout" Target="../slideLayouts/slideLayout517.xml"/></Relationships>
</file>

<file path=ppt/slideMasters/_rels/slideMaster4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48.xml"/><Relationship Id="rId12" Type="http://schemas.openxmlformats.org/officeDocument/2006/relationships/slideLayout" Target="../slideLayouts/slideLayout49.xml"/><Relationship Id="rId13" Type="http://schemas.openxmlformats.org/officeDocument/2006/relationships/slideLayout" Target="../slideLayouts/slideLayout50.xml"/><Relationship Id="rId14" Type="http://schemas.openxmlformats.org/officeDocument/2006/relationships/slideLayout" Target="../slideLayouts/slideLayout51.xml"/><Relationship Id="rId15" Type="http://schemas.openxmlformats.org/officeDocument/2006/relationships/slideLayout" Target="../slideLayouts/slideLayout52.xml"/><Relationship Id="rId16" Type="http://schemas.openxmlformats.org/officeDocument/2006/relationships/slideLayout" Target="../slideLayouts/slideLayout53.xml"/><Relationship Id="rId17" Type="http://schemas.openxmlformats.org/officeDocument/2006/relationships/slideLayout" Target="../slideLayouts/slideLayout54.xml"/><Relationship Id="rId18" Type="http://schemas.openxmlformats.org/officeDocument/2006/relationships/slideLayout" Target="../slideLayouts/slideLayout55.xml"/><Relationship Id="rId19" Type="http://schemas.openxmlformats.org/officeDocument/2006/relationships/theme" Target="../theme/theme4.xml"/><Relationship Id="rId1" Type="http://schemas.openxmlformats.org/officeDocument/2006/relationships/slideLayout" Target="../slideLayouts/slideLayout38.xml"/><Relationship Id="rId2" Type="http://schemas.openxmlformats.org/officeDocument/2006/relationships/slideLayout" Target="../slideLayouts/slideLayout39.xml"/><Relationship Id="rId3" Type="http://schemas.openxmlformats.org/officeDocument/2006/relationships/slideLayout" Target="../slideLayouts/slideLayout40.xml"/><Relationship Id="rId4" Type="http://schemas.openxmlformats.org/officeDocument/2006/relationships/slideLayout" Target="../slideLayouts/slideLayout41.xml"/><Relationship Id="rId5" Type="http://schemas.openxmlformats.org/officeDocument/2006/relationships/slideLayout" Target="../slideLayouts/slideLayout42.xml"/><Relationship Id="rId6" Type="http://schemas.openxmlformats.org/officeDocument/2006/relationships/slideLayout" Target="../slideLayouts/slideLayout43.xml"/><Relationship Id="rId7" Type="http://schemas.openxmlformats.org/officeDocument/2006/relationships/slideLayout" Target="../slideLayouts/slideLayout44.xml"/><Relationship Id="rId8" Type="http://schemas.openxmlformats.org/officeDocument/2006/relationships/slideLayout" Target="../slideLayouts/slideLayout45.xml"/><Relationship Id="rId9" Type="http://schemas.openxmlformats.org/officeDocument/2006/relationships/slideLayout" Target="../slideLayouts/slideLayout46.xml"/><Relationship Id="rId10" Type="http://schemas.openxmlformats.org/officeDocument/2006/relationships/slideLayout" Target="../slideLayouts/slideLayout47.xml"/></Relationships>
</file>

<file path=ppt/slideMasters/_rels/slideMaster40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530.xml"/><Relationship Id="rId12" Type="http://schemas.openxmlformats.org/officeDocument/2006/relationships/slideLayout" Target="../slideLayouts/slideLayout531.xml"/><Relationship Id="rId13" Type="http://schemas.openxmlformats.org/officeDocument/2006/relationships/theme" Target="../theme/theme40.xml"/><Relationship Id="rId1" Type="http://schemas.openxmlformats.org/officeDocument/2006/relationships/slideLayout" Target="../slideLayouts/slideLayout520.xml"/><Relationship Id="rId2" Type="http://schemas.openxmlformats.org/officeDocument/2006/relationships/slideLayout" Target="../slideLayouts/slideLayout521.xml"/><Relationship Id="rId3" Type="http://schemas.openxmlformats.org/officeDocument/2006/relationships/slideLayout" Target="../slideLayouts/slideLayout522.xml"/><Relationship Id="rId4" Type="http://schemas.openxmlformats.org/officeDocument/2006/relationships/slideLayout" Target="../slideLayouts/slideLayout523.xml"/><Relationship Id="rId5" Type="http://schemas.openxmlformats.org/officeDocument/2006/relationships/slideLayout" Target="../slideLayouts/slideLayout524.xml"/><Relationship Id="rId6" Type="http://schemas.openxmlformats.org/officeDocument/2006/relationships/slideLayout" Target="../slideLayouts/slideLayout525.xml"/><Relationship Id="rId7" Type="http://schemas.openxmlformats.org/officeDocument/2006/relationships/slideLayout" Target="../slideLayouts/slideLayout526.xml"/><Relationship Id="rId8" Type="http://schemas.openxmlformats.org/officeDocument/2006/relationships/slideLayout" Target="../slideLayouts/slideLayout527.xml"/><Relationship Id="rId9" Type="http://schemas.openxmlformats.org/officeDocument/2006/relationships/slideLayout" Target="../slideLayouts/slideLayout528.xml"/><Relationship Id="rId10" Type="http://schemas.openxmlformats.org/officeDocument/2006/relationships/slideLayout" Target="../slideLayouts/slideLayout529.xml"/></Relationships>
</file>

<file path=ppt/slideMasters/_rels/slideMaster4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542.xml"/><Relationship Id="rId12" Type="http://schemas.openxmlformats.org/officeDocument/2006/relationships/slideLayout" Target="../slideLayouts/slideLayout543.xml"/><Relationship Id="rId13" Type="http://schemas.openxmlformats.org/officeDocument/2006/relationships/theme" Target="../theme/theme41.xml"/><Relationship Id="rId1" Type="http://schemas.openxmlformats.org/officeDocument/2006/relationships/slideLayout" Target="../slideLayouts/slideLayout532.xml"/><Relationship Id="rId2" Type="http://schemas.openxmlformats.org/officeDocument/2006/relationships/slideLayout" Target="../slideLayouts/slideLayout533.xml"/><Relationship Id="rId3" Type="http://schemas.openxmlformats.org/officeDocument/2006/relationships/slideLayout" Target="../slideLayouts/slideLayout534.xml"/><Relationship Id="rId4" Type="http://schemas.openxmlformats.org/officeDocument/2006/relationships/slideLayout" Target="../slideLayouts/slideLayout535.xml"/><Relationship Id="rId5" Type="http://schemas.openxmlformats.org/officeDocument/2006/relationships/slideLayout" Target="../slideLayouts/slideLayout536.xml"/><Relationship Id="rId6" Type="http://schemas.openxmlformats.org/officeDocument/2006/relationships/slideLayout" Target="../slideLayouts/slideLayout537.xml"/><Relationship Id="rId7" Type="http://schemas.openxmlformats.org/officeDocument/2006/relationships/slideLayout" Target="../slideLayouts/slideLayout538.xml"/><Relationship Id="rId8" Type="http://schemas.openxmlformats.org/officeDocument/2006/relationships/slideLayout" Target="../slideLayouts/slideLayout539.xml"/><Relationship Id="rId9" Type="http://schemas.openxmlformats.org/officeDocument/2006/relationships/slideLayout" Target="../slideLayouts/slideLayout540.xml"/><Relationship Id="rId10" Type="http://schemas.openxmlformats.org/officeDocument/2006/relationships/slideLayout" Target="../slideLayouts/slideLayout541.xml"/></Relationships>
</file>

<file path=ppt/slideMasters/_rels/slideMaster4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554.xml"/><Relationship Id="rId12" Type="http://schemas.openxmlformats.org/officeDocument/2006/relationships/slideLayout" Target="../slideLayouts/slideLayout555.xml"/><Relationship Id="rId13" Type="http://schemas.openxmlformats.org/officeDocument/2006/relationships/theme" Target="../theme/theme42.xml"/><Relationship Id="rId1" Type="http://schemas.openxmlformats.org/officeDocument/2006/relationships/slideLayout" Target="../slideLayouts/slideLayout544.xml"/><Relationship Id="rId2" Type="http://schemas.openxmlformats.org/officeDocument/2006/relationships/slideLayout" Target="../slideLayouts/slideLayout545.xml"/><Relationship Id="rId3" Type="http://schemas.openxmlformats.org/officeDocument/2006/relationships/slideLayout" Target="../slideLayouts/slideLayout546.xml"/><Relationship Id="rId4" Type="http://schemas.openxmlformats.org/officeDocument/2006/relationships/slideLayout" Target="../slideLayouts/slideLayout547.xml"/><Relationship Id="rId5" Type="http://schemas.openxmlformats.org/officeDocument/2006/relationships/slideLayout" Target="../slideLayouts/slideLayout548.xml"/><Relationship Id="rId6" Type="http://schemas.openxmlformats.org/officeDocument/2006/relationships/slideLayout" Target="../slideLayouts/slideLayout549.xml"/><Relationship Id="rId7" Type="http://schemas.openxmlformats.org/officeDocument/2006/relationships/slideLayout" Target="../slideLayouts/slideLayout550.xml"/><Relationship Id="rId8" Type="http://schemas.openxmlformats.org/officeDocument/2006/relationships/slideLayout" Target="../slideLayouts/slideLayout551.xml"/><Relationship Id="rId9" Type="http://schemas.openxmlformats.org/officeDocument/2006/relationships/slideLayout" Target="../slideLayouts/slideLayout552.xml"/><Relationship Id="rId10" Type="http://schemas.openxmlformats.org/officeDocument/2006/relationships/slideLayout" Target="../slideLayouts/slideLayout553.xml"/></Relationships>
</file>

<file path=ppt/slideMasters/_rels/slideMaster43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566.xml"/><Relationship Id="rId12" Type="http://schemas.openxmlformats.org/officeDocument/2006/relationships/slideLayout" Target="../slideLayouts/slideLayout567.xml"/><Relationship Id="rId13" Type="http://schemas.openxmlformats.org/officeDocument/2006/relationships/theme" Target="../theme/theme43.xml"/><Relationship Id="rId1" Type="http://schemas.openxmlformats.org/officeDocument/2006/relationships/slideLayout" Target="../slideLayouts/slideLayout556.xml"/><Relationship Id="rId2" Type="http://schemas.openxmlformats.org/officeDocument/2006/relationships/slideLayout" Target="../slideLayouts/slideLayout557.xml"/><Relationship Id="rId3" Type="http://schemas.openxmlformats.org/officeDocument/2006/relationships/slideLayout" Target="../slideLayouts/slideLayout558.xml"/><Relationship Id="rId4" Type="http://schemas.openxmlformats.org/officeDocument/2006/relationships/slideLayout" Target="../slideLayouts/slideLayout559.xml"/><Relationship Id="rId5" Type="http://schemas.openxmlformats.org/officeDocument/2006/relationships/slideLayout" Target="../slideLayouts/slideLayout560.xml"/><Relationship Id="rId6" Type="http://schemas.openxmlformats.org/officeDocument/2006/relationships/slideLayout" Target="../slideLayouts/slideLayout561.xml"/><Relationship Id="rId7" Type="http://schemas.openxmlformats.org/officeDocument/2006/relationships/slideLayout" Target="../slideLayouts/slideLayout562.xml"/><Relationship Id="rId8" Type="http://schemas.openxmlformats.org/officeDocument/2006/relationships/slideLayout" Target="../slideLayouts/slideLayout563.xml"/><Relationship Id="rId9" Type="http://schemas.openxmlformats.org/officeDocument/2006/relationships/slideLayout" Target="../slideLayouts/slideLayout564.xml"/><Relationship Id="rId10" Type="http://schemas.openxmlformats.org/officeDocument/2006/relationships/slideLayout" Target="../slideLayouts/slideLayout565.xml"/></Relationships>
</file>

<file path=ppt/slideMasters/_rels/slideMaster44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578.xml"/><Relationship Id="rId12" Type="http://schemas.openxmlformats.org/officeDocument/2006/relationships/slideLayout" Target="../slideLayouts/slideLayout579.xml"/><Relationship Id="rId13" Type="http://schemas.openxmlformats.org/officeDocument/2006/relationships/slideLayout" Target="../slideLayouts/slideLayout580.xml"/><Relationship Id="rId14" Type="http://schemas.openxmlformats.org/officeDocument/2006/relationships/theme" Target="../theme/theme44.xml"/><Relationship Id="rId1" Type="http://schemas.openxmlformats.org/officeDocument/2006/relationships/slideLayout" Target="../slideLayouts/slideLayout568.xml"/><Relationship Id="rId2" Type="http://schemas.openxmlformats.org/officeDocument/2006/relationships/slideLayout" Target="../slideLayouts/slideLayout569.xml"/><Relationship Id="rId3" Type="http://schemas.openxmlformats.org/officeDocument/2006/relationships/slideLayout" Target="../slideLayouts/slideLayout570.xml"/><Relationship Id="rId4" Type="http://schemas.openxmlformats.org/officeDocument/2006/relationships/slideLayout" Target="../slideLayouts/slideLayout571.xml"/><Relationship Id="rId5" Type="http://schemas.openxmlformats.org/officeDocument/2006/relationships/slideLayout" Target="../slideLayouts/slideLayout572.xml"/><Relationship Id="rId6" Type="http://schemas.openxmlformats.org/officeDocument/2006/relationships/slideLayout" Target="../slideLayouts/slideLayout573.xml"/><Relationship Id="rId7" Type="http://schemas.openxmlformats.org/officeDocument/2006/relationships/slideLayout" Target="../slideLayouts/slideLayout574.xml"/><Relationship Id="rId8" Type="http://schemas.openxmlformats.org/officeDocument/2006/relationships/slideLayout" Target="../slideLayouts/slideLayout575.xml"/><Relationship Id="rId9" Type="http://schemas.openxmlformats.org/officeDocument/2006/relationships/slideLayout" Target="../slideLayouts/slideLayout576.xml"/><Relationship Id="rId10" Type="http://schemas.openxmlformats.org/officeDocument/2006/relationships/slideLayout" Target="../slideLayouts/slideLayout577.xml"/></Relationships>
</file>

<file path=ppt/slideMasters/_rels/slideMaster45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591.xml"/><Relationship Id="rId12" Type="http://schemas.openxmlformats.org/officeDocument/2006/relationships/slideLayout" Target="../slideLayouts/slideLayout592.xml"/><Relationship Id="rId13" Type="http://schemas.openxmlformats.org/officeDocument/2006/relationships/theme" Target="../theme/theme45.xml"/><Relationship Id="rId1" Type="http://schemas.openxmlformats.org/officeDocument/2006/relationships/slideLayout" Target="../slideLayouts/slideLayout581.xml"/><Relationship Id="rId2" Type="http://schemas.openxmlformats.org/officeDocument/2006/relationships/slideLayout" Target="../slideLayouts/slideLayout582.xml"/><Relationship Id="rId3" Type="http://schemas.openxmlformats.org/officeDocument/2006/relationships/slideLayout" Target="../slideLayouts/slideLayout583.xml"/><Relationship Id="rId4" Type="http://schemas.openxmlformats.org/officeDocument/2006/relationships/slideLayout" Target="../slideLayouts/slideLayout584.xml"/><Relationship Id="rId5" Type="http://schemas.openxmlformats.org/officeDocument/2006/relationships/slideLayout" Target="../slideLayouts/slideLayout585.xml"/><Relationship Id="rId6" Type="http://schemas.openxmlformats.org/officeDocument/2006/relationships/slideLayout" Target="../slideLayouts/slideLayout586.xml"/><Relationship Id="rId7" Type="http://schemas.openxmlformats.org/officeDocument/2006/relationships/slideLayout" Target="../slideLayouts/slideLayout587.xml"/><Relationship Id="rId8" Type="http://schemas.openxmlformats.org/officeDocument/2006/relationships/slideLayout" Target="../slideLayouts/slideLayout588.xml"/><Relationship Id="rId9" Type="http://schemas.openxmlformats.org/officeDocument/2006/relationships/slideLayout" Target="../slideLayouts/slideLayout589.xml"/><Relationship Id="rId10" Type="http://schemas.openxmlformats.org/officeDocument/2006/relationships/slideLayout" Target="../slideLayouts/slideLayout590.xml"/></Relationships>
</file>

<file path=ppt/slideMasters/_rels/slideMaster46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603.xml"/><Relationship Id="rId12" Type="http://schemas.openxmlformats.org/officeDocument/2006/relationships/slideLayout" Target="../slideLayouts/slideLayout604.xml"/><Relationship Id="rId13" Type="http://schemas.openxmlformats.org/officeDocument/2006/relationships/theme" Target="../theme/theme46.xml"/><Relationship Id="rId1" Type="http://schemas.openxmlformats.org/officeDocument/2006/relationships/slideLayout" Target="../slideLayouts/slideLayout593.xml"/><Relationship Id="rId2" Type="http://schemas.openxmlformats.org/officeDocument/2006/relationships/slideLayout" Target="../slideLayouts/slideLayout594.xml"/><Relationship Id="rId3" Type="http://schemas.openxmlformats.org/officeDocument/2006/relationships/slideLayout" Target="../slideLayouts/slideLayout595.xml"/><Relationship Id="rId4" Type="http://schemas.openxmlformats.org/officeDocument/2006/relationships/slideLayout" Target="../slideLayouts/slideLayout596.xml"/><Relationship Id="rId5" Type="http://schemas.openxmlformats.org/officeDocument/2006/relationships/slideLayout" Target="../slideLayouts/slideLayout597.xml"/><Relationship Id="rId6" Type="http://schemas.openxmlformats.org/officeDocument/2006/relationships/slideLayout" Target="../slideLayouts/slideLayout598.xml"/><Relationship Id="rId7" Type="http://schemas.openxmlformats.org/officeDocument/2006/relationships/slideLayout" Target="../slideLayouts/slideLayout599.xml"/><Relationship Id="rId8" Type="http://schemas.openxmlformats.org/officeDocument/2006/relationships/slideLayout" Target="../slideLayouts/slideLayout600.xml"/><Relationship Id="rId9" Type="http://schemas.openxmlformats.org/officeDocument/2006/relationships/slideLayout" Target="../slideLayouts/slideLayout601.xml"/><Relationship Id="rId10" Type="http://schemas.openxmlformats.org/officeDocument/2006/relationships/slideLayout" Target="../slideLayouts/slideLayout602.xml"/></Relationships>
</file>

<file path=ppt/slideMasters/_rels/slideMaster47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615.xml"/><Relationship Id="rId12" Type="http://schemas.openxmlformats.org/officeDocument/2006/relationships/slideLayout" Target="../slideLayouts/slideLayout616.xml"/><Relationship Id="rId13" Type="http://schemas.openxmlformats.org/officeDocument/2006/relationships/theme" Target="../theme/theme47.xml"/><Relationship Id="rId1" Type="http://schemas.openxmlformats.org/officeDocument/2006/relationships/slideLayout" Target="../slideLayouts/slideLayout605.xml"/><Relationship Id="rId2" Type="http://schemas.openxmlformats.org/officeDocument/2006/relationships/slideLayout" Target="../slideLayouts/slideLayout606.xml"/><Relationship Id="rId3" Type="http://schemas.openxmlformats.org/officeDocument/2006/relationships/slideLayout" Target="../slideLayouts/slideLayout607.xml"/><Relationship Id="rId4" Type="http://schemas.openxmlformats.org/officeDocument/2006/relationships/slideLayout" Target="../slideLayouts/slideLayout608.xml"/><Relationship Id="rId5" Type="http://schemas.openxmlformats.org/officeDocument/2006/relationships/slideLayout" Target="../slideLayouts/slideLayout609.xml"/><Relationship Id="rId6" Type="http://schemas.openxmlformats.org/officeDocument/2006/relationships/slideLayout" Target="../slideLayouts/slideLayout610.xml"/><Relationship Id="rId7" Type="http://schemas.openxmlformats.org/officeDocument/2006/relationships/slideLayout" Target="../slideLayouts/slideLayout611.xml"/><Relationship Id="rId8" Type="http://schemas.openxmlformats.org/officeDocument/2006/relationships/slideLayout" Target="../slideLayouts/slideLayout612.xml"/><Relationship Id="rId9" Type="http://schemas.openxmlformats.org/officeDocument/2006/relationships/slideLayout" Target="../slideLayouts/slideLayout613.xml"/><Relationship Id="rId10" Type="http://schemas.openxmlformats.org/officeDocument/2006/relationships/slideLayout" Target="../slideLayouts/slideLayout614.xml"/></Relationships>
</file>

<file path=ppt/slideMasters/_rels/slideMaster48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627.xml"/><Relationship Id="rId12" Type="http://schemas.openxmlformats.org/officeDocument/2006/relationships/slideLayout" Target="../slideLayouts/slideLayout628.xml"/><Relationship Id="rId13" Type="http://schemas.openxmlformats.org/officeDocument/2006/relationships/slideLayout" Target="../slideLayouts/slideLayout629.xml"/><Relationship Id="rId14" Type="http://schemas.openxmlformats.org/officeDocument/2006/relationships/theme" Target="../theme/theme48.xml"/><Relationship Id="rId1" Type="http://schemas.openxmlformats.org/officeDocument/2006/relationships/slideLayout" Target="../slideLayouts/slideLayout617.xml"/><Relationship Id="rId2" Type="http://schemas.openxmlformats.org/officeDocument/2006/relationships/slideLayout" Target="../slideLayouts/slideLayout618.xml"/><Relationship Id="rId3" Type="http://schemas.openxmlformats.org/officeDocument/2006/relationships/slideLayout" Target="../slideLayouts/slideLayout619.xml"/><Relationship Id="rId4" Type="http://schemas.openxmlformats.org/officeDocument/2006/relationships/slideLayout" Target="../slideLayouts/slideLayout620.xml"/><Relationship Id="rId5" Type="http://schemas.openxmlformats.org/officeDocument/2006/relationships/slideLayout" Target="../slideLayouts/slideLayout621.xml"/><Relationship Id="rId6" Type="http://schemas.openxmlformats.org/officeDocument/2006/relationships/slideLayout" Target="../slideLayouts/slideLayout622.xml"/><Relationship Id="rId7" Type="http://schemas.openxmlformats.org/officeDocument/2006/relationships/slideLayout" Target="../slideLayouts/slideLayout623.xml"/><Relationship Id="rId8" Type="http://schemas.openxmlformats.org/officeDocument/2006/relationships/slideLayout" Target="../slideLayouts/slideLayout624.xml"/><Relationship Id="rId9" Type="http://schemas.openxmlformats.org/officeDocument/2006/relationships/slideLayout" Target="../slideLayouts/slideLayout625.xml"/><Relationship Id="rId10" Type="http://schemas.openxmlformats.org/officeDocument/2006/relationships/slideLayout" Target="../slideLayouts/slideLayout626.xml"/></Relationships>
</file>

<file path=ppt/slideMasters/_rels/slideMaster49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640.xml"/><Relationship Id="rId12" Type="http://schemas.openxmlformats.org/officeDocument/2006/relationships/slideLayout" Target="../slideLayouts/slideLayout641.xml"/><Relationship Id="rId13" Type="http://schemas.openxmlformats.org/officeDocument/2006/relationships/theme" Target="../theme/theme49.xml"/><Relationship Id="rId1" Type="http://schemas.openxmlformats.org/officeDocument/2006/relationships/slideLayout" Target="../slideLayouts/slideLayout630.xml"/><Relationship Id="rId2" Type="http://schemas.openxmlformats.org/officeDocument/2006/relationships/slideLayout" Target="../slideLayouts/slideLayout631.xml"/><Relationship Id="rId3" Type="http://schemas.openxmlformats.org/officeDocument/2006/relationships/slideLayout" Target="../slideLayouts/slideLayout632.xml"/><Relationship Id="rId4" Type="http://schemas.openxmlformats.org/officeDocument/2006/relationships/slideLayout" Target="../slideLayouts/slideLayout633.xml"/><Relationship Id="rId5" Type="http://schemas.openxmlformats.org/officeDocument/2006/relationships/slideLayout" Target="../slideLayouts/slideLayout634.xml"/><Relationship Id="rId6" Type="http://schemas.openxmlformats.org/officeDocument/2006/relationships/slideLayout" Target="../slideLayouts/slideLayout635.xml"/><Relationship Id="rId7" Type="http://schemas.openxmlformats.org/officeDocument/2006/relationships/slideLayout" Target="../slideLayouts/slideLayout636.xml"/><Relationship Id="rId8" Type="http://schemas.openxmlformats.org/officeDocument/2006/relationships/slideLayout" Target="../slideLayouts/slideLayout637.xml"/><Relationship Id="rId9" Type="http://schemas.openxmlformats.org/officeDocument/2006/relationships/slideLayout" Target="../slideLayouts/slideLayout638.xml"/><Relationship Id="rId10" Type="http://schemas.openxmlformats.org/officeDocument/2006/relationships/slideLayout" Target="../slideLayouts/slideLayout639.xml"/></Relationships>
</file>

<file path=ppt/slideMasters/_rels/slideMaster5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66.xml"/><Relationship Id="rId12" Type="http://schemas.openxmlformats.org/officeDocument/2006/relationships/slideLayout" Target="../slideLayouts/slideLayout67.xml"/><Relationship Id="rId13" Type="http://schemas.openxmlformats.org/officeDocument/2006/relationships/slideLayout" Target="../slideLayouts/slideLayout68.xml"/><Relationship Id="rId14" Type="http://schemas.openxmlformats.org/officeDocument/2006/relationships/slideLayout" Target="../slideLayouts/slideLayout69.xml"/><Relationship Id="rId15" Type="http://schemas.openxmlformats.org/officeDocument/2006/relationships/slideLayout" Target="../slideLayouts/slideLayout70.xml"/><Relationship Id="rId16" Type="http://schemas.openxmlformats.org/officeDocument/2006/relationships/slideLayout" Target="../slideLayouts/slideLayout71.xml"/><Relationship Id="rId17" Type="http://schemas.openxmlformats.org/officeDocument/2006/relationships/theme" Target="../theme/theme5.xml"/><Relationship Id="rId1" Type="http://schemas.openxmlformats.org/officeDocument/2006/relationships/slideLayout" Target="../slideLayouts/slideLayout56.xml"/><Relationship Id="rId2" Type="http://schemas.openxmlformats.org/officeDocument/2006/relationships/slideLayout" Target="../slideLayouts/slideLayout57.xml"/><Relationship Id="rId3" Type="http://schemas.openxmlformats.org/officeDocument/2006/relationships/slideLayout" Target="../slideLayouts/slideLayout58.xml"/><Relationship Id="rId4" Type="http://schemas.openxmlformats.org/officeDocument/2006/relationships/slideLayout" Target="../slideLayouts/slideLayout59.xml"/><Relationship Id="rId5" Type="http://schemas.openxmlformats.org/officeDocument/2006/relationships/slideLayout" Target="../slideLayouts/slideLayout60.xml"/><Relationship Id="rId6" Type="http://schemas.openxmlformats.org/officeDocument/2006/relationships/slideLayout" Target="../slideLayouts/slideLayout61.xml"/><Relationship Id="rId7" Type="http://schemas.openxmlformats.org/officeDocument/2006/relationships/slideLayout" Target="../slideLayouts/slideLayout62.xml"/><Relationship Id="rId8" Type="http://schemas.openxmlformats.org/officeDocument/2006/relationships/slideLayout" Target="../slideLayouts/slideLayout63.xml"/><Relationship Id="rId9" Type="http://schemas.openxmlformats.org/officeDocument/2006/relationships/slideLayout" Target="../slideLayouts/slideLayout64.xml"/><Relationship Id="rId10" Type="http://schemas.openxmlformats.org/officeDocument/2006/relationships/slideLayout" Target="../slideLayouts/slideLayout65.xml"/></Relationships>
</file>

<file path=ppt/slideMasters/_rels/slideMaster50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652.xml"/><Relationship Id="rId12" Type="http://schemas.openxmlformats.org/officeDocument/2006/relationships/slideLayout" Target="../slideLayouts/slideLayout653.xml"/><Relationship Id="rId13" Type="http://schemas.openxmlformats.org/officeDocument/2006/relationships/theme" Target="../theme/theme50.xml"/><Relationship Id="rId1" Type="http://schemas.openxmlformats.org/officeDocument/2006/relationships/slideLayout" Target="../slideLayouts/slideLayout642.xml"/><Relationship Id="rId2" Type="http://schemas.openxmlformats.org/officeDocument/2006/relationships/slideLayout" Target="../slideLayouts/slideLayout643.xml"/><Relationship Id="rId3" Type="http://schemas.openxmlformats.org/officeDocument/2006/relationships/slideLayout" Target="../slideLayouts/slideLayout644.xml"/><Relationship Id="rId4" Type="http://schemas.openxmlformats.org/officeDocument/2006/relationships/slideLayout" Target="../slideLayouts/slideLayout645.xml"/><Relationship Id="rId5" Type="http://schemas.openxmlformats.org/officeDocument/2006/relationships/slideLayout" Target="../slideLayouts/slideLayout646.xml"/><Relationship Id="rId6" Type="http://schemas.openxmlformats.org/officeDocument/2006/relationships/slideLayout" Target="../slideLayouts/slideLayout647.xml"/><Relationship Id="rId7" Type="http://schemas.openxmlformats.org/officeDocument/2006/relationships/slideLayout" Target="../slideLayouts/slideLayout648.xml"/><Relationship Id="rId8" Type="http://schemas.openxmlformats.org/officeDocument/2006/relationships/slideLayout" Target="../slideLayouts/slideLayout649.xml"/><Relationship Id="rId9" Type="http://schemas.openxmlformats.org/officeDocument/2006/relationships/slideLayout" Target="../slideLayouts/slideLayout650.xml"/><Relationship Id="rId10" Type="http://schemas.openxmlformats.org/officeDocument/2006/relationships/slideLayout" Target="../slideLayouts/slideLayout651.xml"/></Relationships>
</file>

<file path=ppt/slideMasters/_rels/slideMaster5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664.xml"/><Relationship Id="rId12" Type="http://schemas.openxmlformats.org/officeDocument/2006/relationships/slideLayout" Target="../slideLayouts/slideLayout665.xml"/><Relationship Id="rId13" Type="http://schemas.openxmlformats.org/officeDocument/2006/relationships/theme" Target="../theme/theme51.xml"/><Relationship Id="rId1" Type="http://schemas.openxmlformats.org/officeDocument/2006/relationships/slideLayout" Target="../slideLayouts/slideLayout654.xml"/><Relationship Id="rId2" Type="http://schemas.openxmlformats.org/officeDocument/2006/relationships/slideLayout" Target="../slideLayouts/slideLayout655.xml"/><Relationship Id="rId3" Type="http://schemas.openxmlformats.org/officeDocument/2006/relationships/slideLayout" Target="../slideLayouts/slideLayout656.xml"/><Relationship Id="rId4" Type="http://schemas.openxmlformats.org/officeDocument/2006/relationships/slideLayout" Target="../slideLayouts/slideLayout657.xml"/><Relationship Id="rId5" Type="http://schemas.openxmlformats.org/officeDocument/2006/relationships/slideLayout" Target="../slideLayouts/slideLayout658.xml"/><Relationship Id="rId6" Type="http://schemas.openxmlformats.org/officeDocument/2006/relationships/slideLayout" Target="../slideLayouts/slideLayout659.xml"/><Relationship Id="rId7" Type="http://schemas.openxmlformats.org/officeDocument/2006/relationships/slideLayout" Target="../slideLayouts/slideLayout660.xml"/><Relationship Id="rId8" Type="http://schemas.openxmlformats.org/officeDocument/2006/relationships/slideLayout" Target="../slideLayouts/slideLayout661.xml"/><Relationship Id="rId9" Type="http://schemas.openxmlformats.org/officeDocument/2006/relationships/slideLayout" Target="../slideLayouts/slideLayout662.xml"/><Relationship Id="rId10" Type="http://schemas.openxmlformats.org/officeDocument/2006/relationships/slideLayout" Target="../slideLayouts/slideLayout663.xml"/></Relationships>
</file>

<file path=ppt/slideMasters/_rels/slideMaster5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676.xml"/><Relationship Id="rId12" Type="http://schemas.openxmlformats.org/officeDocument/2006/relationships/slideLayout" Target="../slideLayouts/slideLayout677.xml"/><Relationship Id="rId13" Type="http://schemas.openxmlformats.org/officeDocument/2006/relationships/slideLayout" Target="../slideLayouts/slideLayout678.xml"/><Relationship Id="rId14" Type="http://schemas.openxmlformats.org/officeDocument/2006/relationships/theme" Target="../theme/theme52.xml"/><Relationship Id="rId1" Type="http://schemas.openxmlformats.org/officeDocument/2006/relationships/slideLayout" Target="../slideLayouts/slideLayout666.xml"/><Relationship Id="rId2" Type="http://schemas.openxmlformats.org/officeDocument/2006/relationships/slideLayout" Target="../slideLayouts/slideLayout667.xml"/><Relationship Id="rId3" Type="http://schemas.openxmlformats.org/officeDocument/2006/relationships/slideLayout" Target="../slideLayouts/slideLayout668.xml"/><Relationship Id="rId4" Type="http://schemas.openxmlformats.org/officeDocument/2006/relationships/slideLayout" Target="../slideLayouts/slideLayout669.xml"/><Relationship Id="rId5" Type="http://schemas.openxmlformats.org/officeDocument/2006/relationships/slideLayout" Target="../slideLayouts/slideLayout670.xml"/><Relationship Id="rId6" Type="http://schemas.openxmlformats.org/officeDocument/2006/relationships/slideLayout" Target="../slideLayouts/slideLayout671.xml"/><Relationship Id="rId7" Type="http://schemas.openxmlformats.org/officeDocument/2006/relationships/slideLayout" Target="../slideLayouts/slideLayout672.xml"/><Relationship Id="rId8" Type="http://schemas.openxmlformats.org/officeDocument/2006/relationships/slideLayout" Target="../slideLayouts/slideLayout673.xml"/><Relationship Id="rId9" Type="http://schemas.openxmlformats.org/officeDocument/2006/relationships/slideLayout" Target="../slideLayouts/slideLayout674.xml"/><Relationship Id="rId10" Type="http://schemas.openxmlformats.org/officeDocument/2006/relationships/slideLayout" Target="../slideLayouts/slideLayout675.xml"/></Relationships>
</file>

<file path=ppt/slideMasters/_rels/slideMaster53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689.xml"/><Relationship Id="rId12" Type="http://schemas.openxmlformats.org/officeDocument/2006/relationships/slideLayout" Target="../slideLayouts/slideLayout690.xml"/><Relationship Id="rId13" Type="http://schemas.openxmlformats.org/officeDocument/2006/relationships/theme" Target="../theme/theme53.xml"/><Relationship Id="rId1" Type="http://schemas.openxmlformats.org/officeDocument/2006/relationships/slideLayout" Target="../slideLayouts/slideLayout679.xml"/><Relationship Id="rId2" Type="http://schemas.openxmlformats.org/officeDocument/2006/relationships/slideLayout" Target="../slideLayouts/slideLayout680.xml"/><Relationship Id="rId3" Type="http://schemas.openxmlformats.org/officeDocument/2006/relationships/slideLayout" Target="../slideLayouts/slideLayout681.xml"/><Relationship Id="rId4" Type="http://schemas.openxmlformats.org/officeDocument/2006/relationships/slideLayout" Target="../slideLayouts/slideLayout682.xml"/><Relationship Id="rId5" Type="http://schemas.openxmlformats.org/officeDocument/2006/relationships/slideLayout" Target="../slideLayouts/slideLayout683.xml"/><Relationship Id="rId6" Type="http://schemas.openxmlformats.org/officeDocument/2006/relationships/slideLayout" Target="../slideLayouts/slideLayout684.xml"/><Relationship Id="rId7" Type="http://schemas.openxmlformats.org/officeDocument/2006/relationships/slideLayout" Target="../slideLayouts/slideLayout685.xml"/><Relationship Id="rId8" Type="http://schemas.openxmlformats.org/officeDocument/2006/relationships/slideLayout" Target="../slideLayouts/slideLayout686.xml"/><Relationship Id="rId9" Type="http://schemas.openxmlformats.org/officeDocument/2006/relationships/slideLayout" Target="../slideLayouts/slideLayout687.xml"/><Relationship Id="rId10" Type="http://schemas.openxmlformats.org/officeDocument/2006/relationships/slideLayout" Target="../slideLayouts/slideLayout688.xml"/></Relationships>
</file>

<file path=ppt/slideMasters/_rels/slideMaster54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701.xml"/><Relationship Id="rId12" Type="http://schemas.openxmlformats.org/officeDocument/2006/relationships/slideLayout" Target="../slideLayouts/slideLayout702.xml"/><Relationship Id="rId13" Type="http://schemas.openxmlformats.org/officeDocument/2006/relationships/theme" Target="../theme/theme54.xml"/><Relationship Id="rId1" Type="http://schemas.openxmlformats.org/officeDocument/2006/relationships/slideLayout" Target="../slideLayouts/slideLayout691.xml"/><Relationship Id="rId2" Type="http://schemas.openxmlformats.org/officeDocument/2006/relationships/slideLayout" Target="../slideLayouts/slideLayout692.xml"/><Relationship Id="rId3" Type="http://schemas.openxmlformats.org/officeDocument/2006/relationships/slideLayout" Target="../slideLayouts/slideLayout693.xml"/><Relationship Id="rId4" Type="http://schemas.openxmlformats.org/officeDocument/2006/relationships/slideLayout" Target="../slideLayouts/slideLayout694.xml"/><Relationship Id="rId5" Type="http://schemas.openxmlformats.org/officeDocument/2006/relationships/slideLayout" Target="../slideLayouts/slideLayout695.xml"/><Relationship Id="rId6" Type="http://schemas.openxmlformats.org/officeDocument/2006/relationships/slideLayout" Target="../slideLayouts/slideLayout696.xml"/><Relationship Id="rId7" Type="http://schemas.openxmlformats.org/officeDocument/2006/relationships/slideLayout" Target="../slideLayouts/slideLayout697.xml"/><Relationship Id="rId8" Type="http://schemas.openxmlformats.org/officeDocument/2006/relationships/slideLayout" Target="../slideLayouts/slideLayout698.xml"/><Relationship Id="rId9" Type="http://schemas.openxmlformats.org/officeDocument/2006/relationships/slideLayout" Target="../slideLayouts/slideLayout699.xml"/><Relationship Id="rId10" Type="http://schemas.openxmlformats.org/officeDocument/2006/relationships/slideLayout" Target="../slideLayouts/slideLayout700.xml"/></Relationships>
</file>

<file path=ppt/slideMasters/_rels/slideMaster55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713.xml"/><Relationship Id="rId12" Type="http://schemas.openxmlformats.org/officeDocument/2006/relationships/slideLayout" Target="../slideLayouts/slideLayout714.xml"/><Relationship Id="rId13" Type="http://schemas.openxmlformats.org/officeDocument/2006/relationships/theme" Target="../theme/theme55.xml"/><Relationship Id="rId1" Type="http://schemas.openxmlformats.org/officeDocument/2006/relationships/slideLayout" Target="../slideLayouts/slideLayout703.xml"/><Relationship Id="rId2" Type="http://schemas.openxmlformats.org/officeDocument/2006/relationships/slideLayout" Target="../slideLayouts/slideLayout704.xml"/><Relationship Id="rId3" Type="http://schemas.openxmlformats.org/officeDocument/2006/relationships/slideLayout" Target="../slideLayouts/slideLayout705.xml"/><Relationship Id="rId4" Type="http://schemas.openxmlformats.org/officeDocument/2006/relationships/slideLayout" Target="../slideLayouts/slideLayout706.xml"/><Relationship Id="rId5" Type="http://schemas.openxmlformats.org/officeDocument/2006/relationships/slideLayout" Target="../slideLayouts/slideLayout707.xml"/><Relationship Id="rId6" Type="http://schemas.openxmlformats.org/officeDocument/2006/relationships/slideLayout" Target="../slideLayouts/slideLayout708.xml"/><Relationship Id="rId7" Type="http://schemas.openxmlformats.org/officeDocument/2006/relationships/slideLayout" Target="../slideLayouts/slideLayout709.xml"/><Relationship Id="rId8" Type="http://schemas.openxmlformats.org/officeDocument/2006/relationships/slideLayout" Target="../slideLayouts/slideLayout710.xml"/><Relationship Id="rId9" Type="http://schemas.openxmlformats.org/officeDocument/2006/relationships/slideLayout" Target="../slideLayouts/slideLayout711.xml"/><Relationship Id="rId10" Type="http://schemas.openxmlformats.org/officeDocument/2006/relationships/slideLayout" Target="../slideLayouts/slideLayout712.xml"/></Relationships>
</file>

<file path=ppt/slideMasters/_rels/slideMaster56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725.xml"/><Relationship Id="rId12" Type="http://schemas.openxmlformats.org/officeDocument/2006/relationships/theme" Target="../theme/theme56.xml"/><Relationship Id="rId1" Type="http://schemas.openxmlformats.org/officeDocument/2006/relationships/slideLayout" Target="../slideLayouts/slideLayout715.xml"/><Relationship Id="rId2" Type="http://schemas.openxmlformats.org/officeDocument/2006/relationships/slideLayout" Target="../slideLayouts/slideLayout716.xml"/><Relationship Id="rId3" Type="http://schemas.openxmlformats.org/officeDocument/2006/relationships/slideLayout" Target="../slideLayouts/slideLayout717.xml"/><Relationship Id="rId4" Type="http://schemas.openxmlformats.org/officeDocument/2006/relationships/slideLayout" Target="../slideLayouts/slideLayout718.xml"/><Relationship Id="rId5" Type="http://schemas.openxmlformats.org/officeDocument/2006/relationships/slideLayout" Target="../slideLayouts/slideLayout719.xml"/><Relationship Id="rId6" Type="http://schemas.openxmlformats.org/officeDocument/2006/relationships/slideLayout" Target="../slideLayouts/slideLayout720.xml"/><Relationship Id="rId7" Type="http://schemas.openxmlformats.org/officeDocument/2006/relationships/slideLayout" Target="../slideLayouts/slideLayout721.xml"/><Relationship Id="rId8" Type="http://schemas.openxmlformats.org/officeDocument/2006/relationships/slideLayout" Target="../slideLayouts/slideLayout722.xml"/><Relationship Id="rId9" Type="http://schemas.openxmlformats.org/officeDocument/2006/relationships/slideLayout" Target="../slideLayouts/slideLayout723.xml"/><Relationship Id="rId10" Type="http://schemas.openxmlformats.org/officeDocument/2006/relationships/slideLayout" Target="../slideLayouts/slideLayout724.xml"/></Relationships>
</file>

<file path=ppt/slideMasters/_rels/slideMaster57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736.xml"/><Relationship Id="rId12" Type="http://schemas.openxmlformats.org/officeDocument/2006/relationships/slideLayout" Target="../slideLayouts/slideLayout737.xml"/><Relationship Id="rId13" Type="http://schemas.openxmlformats.org/officeDocument/2006/relationships/slideLayout" Target="../slideLayouts/slideLayout738.xml"/><Relationship Id="rId14" Type="http://schemas.openxmlformats.org/officeDocument/2006/relationships/slideLayout" Target="../slideLayouts/slideLayout739.xml"/><Relationship Id="rId15" Type="http://schemas.openxmlformats.org/officeDocument/2006/relationships/slideLayout" Target="../slideLayouts/slideLayout740.xml"/><Relationship Id="rId16" Type="http://schemas.openxmlformats.org/officeDocument/2006/relationships/slideLayout" Target="../slideLayouts/slideLayout741.xml"/><Relationship Id="rId17" Type="http://schemas.openxmlformats.org/officeDocument/2006/relationships/theme" Target="../theme/theme57.xml"/><Relationship Id="rId1" Type="http://schemas.openxmlformats.org/officeDocument/2006/relationships/slideLayout" Target="../slideLayouts/slideLayout726.xml"/><Relationship Id="rId2" Type="http://schemas.openxmlformats.org/officeDocument/2006/relationships/slideLayout" Target="../slideLayouts/slideLayout727.xml"/><Relationship Id="rId3" Type="http://schemas.openxmlformats.org/officeDocument/2006/relationships/slideLayout" Target="../slideLayouts/slideLayout728.xml"/><Relationship Id="rId4" Type="http://schemas.openxmlformats.org/officeDocument/2006/relationships/slideLayout" Target="../slideLayouts/slideLayout729.xml"/><Relationship Id="rId5" Type="http://schemas.openxmlformats.org/officeDocument/2006/relationships/slideLayout" Target="../slideLayouts/slideLayout730.xml"/><Relationship Id="rId6" Type="http://schemas.openxmlformats.org/officeDocument/2006/relationships/slideLayout" Target="../slideLayouts/slideLayout731.xml"/><Relationship Id="rId7" Type="http://schemas.openxmlformats.org/officeDocument/2006/relationships/slideLayout" Target="../slideLayouts/slideLayout732.xml"/><Relationship Id="rId8" Type="http://schemas.openxmlformats.org/officeDocument/2006/relationships/slideLayout" Target="../slideLayouts/slideLayout733.xml"/><Relationship Id="rId9" Type="http://schemas.openxmlformats.org/officeDocument/2006/relationships/slideLayout" Target="../slideLayouts/slideLayout734.xml"/><Relationship Id="rId10" Type="http://schemas.openxmlformats.org/officeDocument/2006/relationships/slideLayout" Target="../slideLayouts/slideLayout735.xml"/></Relationships>
</file>

<file path=ppt/slideMasters/_rels/slideMaster58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752.xml"/><Relationship Id="rId12" Type="http://schemas.openxmlformats.org/officeDocument/2006/relationships/slideLayout" Target="../slideLayouts/slideLayout753.xml"/><Relationship Id="rId13" Type="http://schemas.openxmlformats.org/officeDocument/2006/relationships/slideLayout" Target="../slideLayouts/slideLayout754.xml"/><Relationship Id="rId14" Type="http://schemas.openxmlformats.org/officeDocument/2006/relationships/slideLayout" Target="../slideLayouts/slideLayout755.xml"/><Relationship Id="rId15" Type="http://schemas.openxmlformats.org/officeDocument/2006/relationships/slideLayout" Target="../slideLayouts/slideLayout756.xml"/><Relationship Id="rId16" Type="http://schemas.openxmlformats.org/officeDocument/2006/relationships/slideLayout" Target="../slideLayouts/slideLayout757.xml"/><Relationship Id="rId17" Type="http://schemas.openxmlformats.org/officeDocument/2006/relationships/theme" Target="../theme/theme58.xml"/><Relationship Id="rId1" Type="http://schemas.openxmlformats.org/officeDocument/2006/relationships/slideLayout" Target="../slideLayouts/slideLayout742.xml"/><Relationship Id="rId2" Type="http://schemas.openxmlformats.org/officeDocument/2006/relationships/slideLayout" Target="../slideLayouts/slideLayout743.xml"/><Relationship Id="rId3" Type="http://schemas.openxmlformats.org/officeDocument/2006/relationships/slideLayout" Target="../slideLayouts/slideLayout744.xml"/><Relationship Id="rId4" Type="http://schemas.openxmlformats.org/officeDocument/2006/relationships/slideLayout" Target="../slideLayouts/slideLayout745.xml"/><Relationship Id="rId5" Type="http://schemas.openxmlformats.org/officeDocument/2006/relationships/slideLayout" Target="../slideLayouts/slideLayout746.xml"/><Relationship Id="rId6" Type="http://schemas.openxmlformats.org/officeDocument/2006/relationships/slideLayout" Target="../slideLayouts/slideLayout747.xml"/><Relationship Id="rId7" Type="http://schemas.openxmlformats.org/officeDocument/2006/relationships/slideLayout" Target="../slideLayouts/slideLayout748.xml"/><Relationship Id="rId8" Type="http://schemas.openxmlformats.org/officeDocument/2006/relationships/slideLayout" Target="../slideLayouts/slideLayout749.xml"/><Relationship Id="rId9" Type="http://schemas.openxmlformats.org/officeDocument/2006/relationships/slideLayout" Target="../slideLayouts/slideLayout750.xml"/><Relationship Id="rId10" Type="http://schemas.openxmlformats.org/officeDocument/2006/relationships/slideLayout" Target="../slideLayouts/slideLayout751.xml"/></Relationships>
</file>

<file path=ppt/slideMasters/_rels/slideMaster59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768.xml"/><Relationship Id="rId12" Type="http://schemas.openxmlformats.org/officeDocument/2006/relationships/slideLayout" Target="../slideLayouts/slideLayout769.xml"/><Relationship Id="rId13" Type="http://schemas.openxmlformats.org/officeDocument/2006/relationships/theme" Target="../theme/theme59.xml"/><Relationship Id="rId1" Type="http://schemas.openxmlformats.org/officeDocument/2006/relationships/slideLayout" Target="../slideLayouts/slideLayout758.xml"/><Relationship Id="rId2" Type="http://schemas.openxmlformats.org/officeDocument/2006/relationships/slideLayout" Target="../slideLayouts/slideLayout759.xml"/><Relationship Id="rId3" Type="http://schemas.openxmlformats.org/officeDocument/2006/relationships/slideLayout" Target="../slideLayouts/slideLayout760.xml"/><Relationship Id="rId4" Type="http://schemas.openxmlformats.org/officeDocument/2006/relationships/slideLayout" Target="../slideLayouts/slideLayout761.xml"/><Relationship Id="rId5" Type="http://schemas.openxmlformats.org/officeDocument/2006/relationships/slideLayout" Target="../slideLayouts/slideLayout762.xml"/><Relationship Id="rId6" Type="http://schemas.openxmlformats.org/officeDocument/2006/relationships/slideLayout" Target="../slideLayouts/slideLayout763.xml"/><Relationship Id="rId7" Type="http://schemas.openxmlformats.org/officeDocument/2006/relationships/slideLayout" Target="../slideLayouts/slideLayout764.xml"/><Relationship Id="rId8" Type="http://schemas.openxmlformats.org/officeDocument/2006/relationships/slideLayout" Target="../slideLayouts/slideLayout765.xml"/><Relationship Id="rId9" Type="http://schemas.openxmlformats.org/officeDocument/2006/relationships/slideLayout" Target="../slideLayouts/slideLayout766.xml"/><Relationship Id="rId10" Type="http://schemas.openxmlformats.org/officeDocument/2006/relationships/slideLayout" Target="../slideLayouts/slideLayout767.xml"/></Relationships>
</file>

<file path=ppt/slideMasters/_rels/slideMaster6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82.xml"/><Relationship Id="rId12" Type="http://schemas.openxmlformats.org/officeDocument/2006/relationships/slideLayout" Target="../slideLayouts/slideLayout83.xml"/><Relationship Id="rId13" Type="http://schemas.openxmlformats.org/officeDocument/2006/relationships/slideLayout" Target="../slideLayouts/slideLayout84.xml"/><Relationship Id="rId14" Type="http://schemas.openxmlformats.org/officeDocument/2006/relationships/slideLayout" Target="../slideLayouts/slideLayout85.xml"/><Relationship Id="rId15" Type="http://schemas.openxmlformats.org/officeDocument/2006/relationships/slideLayout" Target="../slideLayouts/slideLayout86.xml"/><Relationship Id="rId16" Type="http://schemas.openxmlformats.org/officeDocument/2006/relationships/slideLayout" Target="../slideLayouts/slideLayout87.xml"/><Relationship Id="rId17" Type="http://schemas.openxmlformats.org/officeDocument/2006/relationships/theme" Target="../theme/theme6.xml"/><Relationship Id="rId1" Type="http://schemas.openxmlformats.org/officeDocument/2006/relationships/slideLayout" Target="../slideLayouts/slideLayout72.xml"/><Relationship Id="rId2" Type="http://schemas.openxmlformats.org/officeDocument/2006/relationships/slideLayout" Target="../slideLayouts/slideLayout73.xml"/><Relationship Id="rId3" Type="http://schemas.openxmlformats.org/officeDocument/2006/relationships/slideLayout" Target="../slideLayouts/slideLayout74.xml"/><Relationship Id="rId4" Type="http://schemas.openxmlformats.org/officeDocument/2006/relationships/slideLayout" Target="../slideLayouts/slideLayout75.xml"/><Relationship Id="rId5" Type="http://schemas.openxmlformats.org/officeDocument/2006/relationships/slideLayout" Target="../slideLayouts/slideLayout76.xml"/><Relationship Id="rId6" Type="http://schemas.openxmlformats.org/officeDocument/2006/relationships/slideLayout" Target="../slideLayouts/slideLayout77.xml"/><Relationship Id="rId7" Type="http://schemas.openxmlformats.org/officeDocument/2006/relationships/slideLayout" Target="../slideLayouts/slideLayout78.xml"/><Relationship Id="rId8" Type="http://schemas.openxmlformats.org/officeDocument/2006/relationships/slideLayout" Target="../slideLayouts/slideLayout79.xml"/><Relationship Id="rId9" Type="http://schemas.openxmlformats.org/officeDocument/2006/relationships/slideLayout" Target="../slideLayouts/slideLayout80.xml"/><Relationship Id="rId10" Type="http://schemas.openxmlformats.org/officeDocument/2006/relationships/slideLayout" Target="../slideLayouts/slideLayout81.xml"/></Relationships>
</file>

<file path=ppt/slideMasters/_rels/slideMaster60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780.xml"/><Relationship Id="rId12" Type="http://schemas.openxmlformats.org/officeDocument/2006/relationships/slideLayout" Target="../slideLayouts/slideLayout781.xml"/><Relationship Id="rId13" Type="http://schemas.openxmlformats.org/officeDocument/2006/relationships/slideLayout" Target="../slideLayouts/slideLayout782.xml"/><Relationship Id="rId14" Type="http://schemas.openxmlformats.org/officeDocument/2006/relationships/theme" Target="../theme/theme60.xml"/><Relationship Id="rId1" Type="http://schemas.openxmlformats.org/officeDocument/2006/relationships/slideLayout" Target="../slideLayouts/slideLayout770.xml"/><Relationship Id="rId2" Type="http://schemas.openxmlformats.org/officeDocument/2006/relationships/slideLayout" Target="../slideLayouts/slideLayout771.xml"/><Relationship Id="rId3" Type="http://schemas.openxmlformats.org/officeDocument/2006/relationships/slideLayout" Target="../slideLayouts/slideLayout772.xml"/><Relationship Id="rId4" Type="http://schemas.openxmlformats.org/officeDocument/2006/relationships/slideLayout" Target="../slideLayouts/slideLayout773.xml"/><Relationship Id="rId5" Type="http://schemas.openxmlformats.org/officeDocument/2006/relationships/slideLayout" Target="../slideLayouts/slideLayout774.xml"/><Relationship Id="rId6" Type="http://schemas.openxmlformats.org/officeDocument/2006/relationships/slideLayout" Target="../slideLayouts/slideLayout775.xml"/><Relationship Id="rId7" Type="http://schemas.openxmlformats.org/officeDocument/2006/relationships/slideLayout" Target="../slideLayouts/slideLayout776.xml"/><Relationship Id="rId8" Type="http://schemas.openxmlformats.org/officeDocument/2006/relationships/slideLayout" Target="../slideLayouts/slideLayout777.xml"/><Relationship Id="rId9" Type="http://schemas.openxmlformats.org/officeDocument/2006/relationships/slideLayout" Target="../slideLayouts/slideLayout778.xml"/><Relationship Id="rId10" Type="http://schemas.openxmlformats.org/officeDocument/2006/relationships/slideLayout" Target="../slideLayouts/slideLayout779.xml"/></Relationships>
</file>

<file path=ppt/slideMasters/_rels/slideMaster6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793.xml"/><Relationship Id="rId12" Type="http://schemas.openxmlformats.org/officeDocument/2006/relationships/slideLayout" Target="../slideLayouts/slideLayout794.xml"/><Relationship Id="rId13" Type="http://schemas.openxmlformats.org/officeDocument/2006/relationships/slideLayout" Target="../slideLayouts/slideLayout795.xml"/><Relationship Id="rId14" Type="http://schemas.openxmlformats.org/officeDocument/2006/relationships/slideLayout" Target="../slideLayouts/slideLayout796.xml"/><Relationship Id="rId15" Type="http://schemas.openxmlformats.org/officeDocument/2006/relationships/theme" Target="../theme/theme61.xml"/><Relationship Id="rId1" Type="http://schemas.openxmlformats.org/officeDocument/2006/relationships/slideLayout" Target="../slideLayouts/slideLayout783.xml"/><Relationship Id="rId2" Type="http://schemas.openxmlformats.org/officeDocument/2006/relationships/slideLayout" Target="../slideLayouts/slideLayout784.xml"/><Relationship Id="rId3" Type="http://schemas.openxmlformats.org/officeDocument/2006/relationships/slideLayout" Target="../slideLayouts/slideLayout785.xml"/><Relationship Id="rId4" Type="http://schemas.openxmlformats.org/officeDocument/2006/relationships/slideLayout" Target="../slideLayouts/slideLayout786.xml"/><Relationship Id="rId5" Type="http://schemas.openxmlformats.org/officeDocument/2006/relationships/slideLayout" Target="../slideLayouts/slideLayout787.xml"/><Relationship Id="rId6" Type="http://schemas.openxmlformats.org/officeDocument/2006/relationships/slideLayout" Target="../slideLayouts/slideLayout788.xml"/><Relationship Id="rId7" Type="http://schemas.openxmlformats.org/officeDocument/2006/relationships/slideLayout" Target="../slideLayouts/slideLayout789.xml"/><Relationship Id="rId8" Type="http://schemas.openxmlformats.org/officeDocument/2006/relationships/slideLayout" Target="../slideLayouts/slideLayout790.xml"/><Relationship Id="rId9" Type="http://schemas.openxmlformats.org/officeDocument/2006/relationships/slideLayout" Target="../slideLayouts/slideLayout791.xml"/><Relationship Id="rId10" Type="http://schemas.openxmlformats.org/officeDocument/2006/relationships/slideLayout" Target="../slideLayouts/slideLayout792.xml"/></Relationships>
</file>

<file path=ppt/slideMasters/_rels/slideMaster6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807.xml"/><Relationship Id="rId12" Type="http://schemas.openxmlformats.org/officeDocument/2006/relationships/slideLayout" Target="../slideLayouts/slideLayout808.xml"/><Relationship Id="rId13" Type="http://schemas.openxmlformats.org/officeDocument/2006/relationships/slideLayout" Target="../slideLayouts/slideLayout809.xml"/><Relationship Id="rId14" Type="http://schemas.openxmlformats.org/officeDocument/2006/relationships/slideLayout" Target="../slideLayouts/slideLayout810.xml"/><Relationship Id="rId15" Type="http://schemas.openxmlformats.org/officeDocument/2006/relationships/theme" Target="../theme/theme62.xml"/><Relationship Id="rId1" Type="http://schemas.openxmlformats.org/officeDocument/2006/relationships/slideLayout" Target="../slideLayouts/slideLayout797.xml"/><Relationship Id="rId2" Type="http://schemas.openxmlformats.org/officeDocument/2006/relationships/slideLayout" Target="../slideLayouts/slideLayout798.xml"/><Relationship Id="rId3" Type="http://schemas.openxmlformats.org/officeDocument/2006/relationships/slideLayout" Target="../slideLayouts/slideLayout799.xml"/><Relationship Id="rId4" Type="http://schemas.openxmlformats.org/officeDocument/2006/relationships/slideLayout" Target="../slideLayouts/slideLayout800.xml"/><Relationship Id="rId5" Type="http://schemas.openxmlformats.org/officeDocument/2006/relationships/slideLayout" Target="../slideLayouts/slideLayout801.xml"/><Relationship Id="rId6" Type="http://schemas.openxmlformats.org/officeDocument/2006/relationships/slideLayout" Target="../slideLayouts/slideLayout802.xml"/><Relationship Id="rId7" Type="http://schemas.openxmlformats.org/officeDocument/2006/relationships/slideLayout" Target="../slideLayouts/slideLayout803.xml"/><Relationship Id="rId8" Type="http://schemas.openxmlformats.org/officeDocument/2006/relationships/slideLayout" Target="../slideLayouts/slideLayout804.xml"/><Relationship Id="rId9" Type="http://schemas.openxmlformats.org/officeDocument/2006/relationships/slideLayout" Target="../slideLayouts/slideLayout805.xml"/><Relationship Id="rId10" Type="http://schemas.openxmlformats.org/officeDocument/2006/relationships/slideLayout" Target="../slideLayouts/slideLayout806.xml"/></Relationships>
</file>

<file path=ppt/slideMasters/_rels/slideMaster63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821.xml"/><Relationship Id="rId12" Type="http://schemas.openxmlformats.org/officeDocument/2006/relationships/slideLayout" Target="../slideLayouts/slideLayout822.xml"/><Relationship Id="rId13" Type="http://schemas.openxmlformats.org/officeDocument/2006/relationships/slideLayout" Target="../slideLayouts/slideLayout823.xml"/><Relationship Id="rId14" Type="http://schemas.openxmlformats.org/officeDocument/2006/relationships/theme" Target="../theme/theme63.xml"/><Relationship Id="rId1" Type="http://schemas.openxmlformats.org/officeDocument/2006/relationships/slideLayout" Target="../slideLayouts/slideLayout811.xml"/><Relationship Id="rId2" Type="http://schemas.openxmlformats.org/officeDocument/2006/relationships/slideLayout" Target="../slideLayouts/slideLayout812.xml"/><Relationship Id="rId3" Type="http://schemas.openxmlformats.org/officeDocument/2006/relationships/slideLayout" Target="../slideLayouts/slideLayout813.xml"/><Relationship Id="rId4" Type="http://schemas.openxmlformats.org/officeDocument/2006/relationships/slideLayout" Target="../slideLayouts/slideLayout814.xml"/><Relationship Id="rId5" Type="http://schemas.openxmlformats.org/officeDocument/2006/relationships/slideLayout" Target="../slideLayouts/slideLayout815.xml"/><Relationship Id="rId6" Type="http://schemas.openxmlformats.org/officeDocument/2006/relationships/slideLayout" Target="../slideLayouts/slideLayout816.xml"/><Relationship Id="rId7" Type="http://schemas.openxmlformats.org/officeDocument/2006/relationships/slideLayout" Target="../slideLayouts/slideLayout817.xml"/><Relationship Id="rId8" Type="http://schemas.openxmlformats.org/officeDocument/2006/relationships/slideLayout" Target="../slideLayouts/slideLayout818.xml"/><Relationship Id="rId9" Type="http://schemas.openxmlformats.org/officeDocument/2006/relationships/slideLayout" Target="../slideLayouts/slideLayout819.xml"/><Relationship Id="rId10" Type="http://schemas.openxmlformats.org/officeDocument/2006/relationships/slideLayout" Target="../slideLayouts/slideLayout820.xml"/></Relationships>
</file>

<file path=ppt/slideMasters/_rels/slideMaster64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834.xml"/><Relationship Id="rId12" Type="http://schemas.openxmlformats.org/officeDocument/2006/relationships/slideLayout" Target="../slideLayouts/slideLayout835.xml"/><Relationship Id="rId13" Type="http://schemas.openxmlformats.org/officeDocument/2006/relationships/slideLayout" Target="../slideLayouts/slideLayout836.xml"/><Relationship Id="rId14" Type="http://schemas.openxmlformats.org/officeDocument/2006/relationships/theme" Target="../theme/theme64.xml"/><Relationship Id="rId1" Type="http://schemas.openxmlformats.org/officeDocument/2006/relationships/slideLayout" Target="../slideLayouts/slideLayout824.xml"/><Relationship Id="rId2" Type="http://schemas.openxmlformats.org/officeDocument/2006/relationships/slideLayout" Target="../slideLayouts/slideLayout825.xml"/><Relationship Id="rId3" Type="http://schemas.openxmlformats.org/officeDocument/2006/relationships/slideLayout" Target="../slideLayouts/slideLayout826.xml"/><Relationship Id="rId4" Type="http://schemas.openxmlformats.org/officeDocument/2006/relationships/slideLayout" Target="../slideLayouts/slideLayout827.xml"/><Relationship Id="rId5" Type="http://schemas.openxmlformats.org/officeDocument/2006/relationships/slideLayout" Target="../slideLayouts/slideLayout828.xml"/><Relationship Id="rId6" Type="http://schemas.openxmlformats.org/officeDocument/2006/relationships/slideLayout" Target="../slideLayouts/slideLayout829.xml"/><Relationship Id="rId7" Type="http://schemas.openxmlformats.org/officeDocument/2006/relationships/slideLayout" Target="../slideLayouts/slideLayout830.xml"/><Relationship Id="rId8" Type="http://schemas.openxmlformats.org/officeDocument/2006/relationships/slideLayout" Target="../slideLayouts/slideLayout831.xml"/><Relationship Id="rId9" Type="http://schemas.openxmlformats.org/officeDocument/2006/relationships/slideLayout" Target="../slideLayouts/slideLayout832.xml"/><Relationship Id="rId10" Type="http://schemas.openxmlformats.org/officeDocument/2006/relationships/slideLayout" Target="../slideLayouts/slideLayout833.xml"/></Relationships>
</file>

<file path=ppt/slideMasters/_rels/slideMaster65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847.xml"/><Relationship Id="rId12" Type="http://schemas.openxmlformats.org/officeDocument/2006/relationships/slideLayout" Target="../slideLayouts/slideLayout848.xml"/><Relationship Id="rId13" Type="http://schemas.openxmlformats.org/officeDocument/2006/relationships/slideLayout" Target="../slideLayouts/slideLayout849.xml"/><Relationship Id="rId14" Type="http://schemas.openxmlformats.org/officeDocument/2006/relationships/slideLayout" Target="../slideLayouts/slideLayout850.xml"/><Relationship Id="rId15" Type="http://schemas.openxmlformats.org/officeDocument/2006/relationships/theme" Target="../theme/theme65.xml"/><Relationship Id="rId1" Type="http://schemas.openxmlformats.org/officeDocument/2006/relationships/slideLayout" Target="../slideLayouts/slideLayout837.xml"/><Relationship Id="rId2" Type="http://schemas.openxmlformats.org/officeDocument/2006/relationships/slideLayout" Target="../slideLayouts/slideLayout838.xml"/><Relationship Id="rId3" Type="http://schemas.openxmlformats.org/officeDocument/2006/relationships/slideLayout" Target="../slideLayouts/slideLayout839.xml"/><Relationship Id="rId4" Type="http://schemas.openxmlformats.org/officeDocument/2006/relationships/slideLayout" Target="../slideLayouts/slideLayout840.xml"/><Relationship Id="rId5" Type="http://schemas.openxmlformats.org/officeDocument/2006/relationships/slideLayout" Target="../slideLayouts/slideLayout841.xml"/><Relationship Id="rId6" Type="http://schemas.openxmlformats.org/officeDocument/2006/relationships/slideLayout" Target="../slideLayouts/slideLayout842.xml"/><Relationship Id="rId7" Type="http://schemas.openxmlformats.org/officeDocument/2006/relationships/slideLayout" Target="../slideLayouts/slideLayout843.xml"/><Relationship Id="rId8" Type="http://schemas.openxmlformats.org/officeDocument/2006/relationships/slideLayout" Target="../slideLayouts/slideLayout844.xml"/><Relationship Id="rId9" Type="http://schemas.openxmlformats.org/officeDocument/2006/relationships/slideLayout" Target="../slideLayouts/slideLayout845.xml"/><Relationship Id="rId10" Type="http://schemas.openxmlformats.org/officeDocument/2006/relationships/slideLayout" Target="../slideLayouts/slideLayout846.xml"/></Relationships>
</file>

<file path=ppt/slideMasters/_rels/slideMaster66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861.xml"/><Relationship Id="rId12" Type="http://schemas.openxmlformats.org/officeDocument/2006/relationships/slideLayout" Target="../slideLayouts/slideLayout862.xml"/><Relationship Id="rId13" Type="http://schemas.openxmlformats.org/officeDocument/2006/relationships/slideLayout" Target="../slideLayouts/slideLayout863.xml"/><Relationship Id="rId14" Type="http://schemas.openxmlformats.org/officeDocument/2006/relationships/slideLayout" Target="../slideLayouts/slideLayout864.xml"/><Relationship Id="rId15" Type="http://schemas.openxmlformats.org/officeDocument/2006/relationships/slideLayout" Target="../slideLayouts/slideLayout865.xml"/><Relationship Id="rId16" Type="http://schemas.openxmlformats.org/officeDocument/2006/relationships/slideLayout" Target="../slideLayouts/slideLayout866.xml"/><Relationship Id="rId17" Type="http://schemas.openxmlformats.org/officeDocument/2006/relationships/slideLayout" Target="../slideLayouts/slideLayout867.xml"/><Relationship Id="rId18" Type="http://schemas.openxmlformats.org/officeDocument/2006/relationships/slideLayout" Target="../slideLayouts/slideLayout868.xml"/><Relationship Id="rId19" Type="http://schemas.openxmlformats.org/officeDocument/2006/relationships/theme" Target="../theme/theme66.xml"/><Relationship Id="rId1" Type="http://schemas.openxmlformats.org/officeDocument/2006/relationships/slideLayout" Target="../slideLayouts/slideLayout851.xml"/><Relationship Id="rId2" Type="http://schemas.openxmlformats.org/officeDocument/2006/relationships/slideLayout" Target="../slideLayouts/slideLayout852.xml"/><Relationship Id="rId3" Type="http://schemas.openxmlformats.org/officeDocument/2006/relationships/slideLayout" Target="../slideLayouts/slideLayout853.xml"/><Relationship Id="rId4" Type="http://schemas.openxmlformats.org/officeDocument/2006/relationships/slideLayout" Target="../slideLayouts/slideLayout854.xml"/><Relationship Id="rId5" Type="http://schemas.openxmlformats.org/officeDocument/2006/relationships/slideLayout" Target="../slideLayouts/slideLayout855.xml"/><Relationship Id="rId6" Type="http://schemas.openxmlformats.org/officeDocument/2006/relationships/slideLayout" Target="../slideLayouts/slideLayout856.xml"/><Relationship Id="rId7" Type="http://schemas.openxmlformats.org/officeDocument/2006/relationships/slideLayout" Target="../slideLayouts/slideLayout857.xml"/><Relationship Id="rId8" Type="http://schemas.openxmlformats.org/officeDocument/2006/relationships/slideLayout" Target="../slideLayouts/slideLayout858.xml"/><Relationship Id="rId9" Type="http://schemas.openxmlformats.org/officeDocument/2006/relationships/slideLayout" Target="../slideLayouts/slideLayout859.xml"/><Relationship Id="rId10" Type="http://schemas.openxmlformats.org/officeDocument/2006/relationships/slideLayout" Target="../slideLayouts/slideLayout860.xml"/></Relationships>
</file>

<file path=ppt/slideMasters/_rels/slideMaster67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879.xml"/><Relationship Id="rId12" Type="http://schemas.openxmlformats.org/officeDocument/2006/relationships/theme" Target="../theme/theme67.xml"/><Relationship Id="rId1" Type="http://schemas.openxmlformats.org/officeDocument/2006/relationships/slideLayout" Target="../slideLayouts/slideLayout869.xml"/><Relationship Id="rId2" Type="http://schemas.openxmlformats.org/officeDocument/2006/relationships/slideLayout" Target="../slideLayouts/slideLayout870.xml"/><Relationship Id="rId3" Type="http://schemas.openxmlformats.org/officeDocument/2006/relationships/slideLayout" Target="../slideLayouts/slideLayout871.xml"/><Relationship Id="rId4" Type="http://schemas.openxmlformats.org/officeDocument/2006/relationships/slideLayout" Target="../slideLayouts/slideLayout872.xml"/><Relationship Id="rId5" Type="http://schemas.openxmlformats.org/officeDocument/2006/relationships/slideLayout" Target="../slideLayouts/slideLayout873.xml"/><Relationship Id="rId6" Type="http://schemas.openxmlformats.org/officeDocument/2006/relationships/slideLayout" Target="../slideLayouts/slideLayout874.xml"/><Relationship Id="rId7" Type="http://schemas.openxmlformats.org/officeDocument/2006/relationships/slideLayout" Target="../slideLayouts/slideLayout875.xml"/><Relationship Id="rId8" Type="http://schemas.openxmlformats.org/officeDocument/2006/relationships/slideLayout" Target="../slideLayouts/slideLayout876.xml"/><Relationship Id="rId9" Type="http://schemas.openxmlformats.org/officeDocument/2006/relationships/slideLayout" Target="../slideLayouts/slideLayout877.xml"/><Relationship Id="rId10" Type="http://schemas.openxmlformats.org/officeDocument/2006/relationships/slideLayout" Target="../slideLayouts/slideLayout878.xml"/></Relationships>
</file>

<file path=ppt/slideMasters/_rels/slideMaster68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890.xml"/><Relationship Id="rId12" Type="http://schemas.openxmlformats.org/officeDocument/2006/relationships/slideLayout" Target="../slideLayouts/slideLayout891.xml"/><Relationship Id="rId13" Type="http://schemas.openxmlformats.org/officeDocument/2006/relationships/theme" Target="../theme/theme68.xml"/><Relationship Id="rId1" Type="http://schemas.openxmlformats.org/officeDocument/2006/relationships/slideLayout" Target="../slideLayouts/slideLayout880.xml"/><Relationship Id="rId2" Type="http://schemas.openxmlformats.org/officeDocument/2006/relationships/slideLayout" Target="../slideLayouts/slideLayout881.xml"/><Relationship Id="rId3" Type="http://schemas.openxmlformats.org/officeDocument/2006/relationships/slideLayout" Target="../slideLayouts/slideLayout882.xml"/><Relationship Id="rId4" Type="http://schemas.openxmlformats.org/officeDocument/2006/relationships/slideLayout" Target="../slideLayouts/slideLayout883.xml"/><Relationship Id="rId5" Type="http://schemas.openxmlformats.org/officeDocument/2006/relationships/slideLayout" Target="../slideLayouts/slideLayout884.xml"/><Relationship Id="rId6" Type="http://schemas.openxmlformats.org/officeDocument/2006/relationships/slideLayout" Target="../slideLayouts/slideLayout885.xml"/><Relationship Id="rId7" Type="http://schemas.openxmlformats.org/officeDocument/2006/relationships/slideLayout" Target="../slideLayouts/slideLayout886.xml"/><Relationship Id="rId8" Type="http://schemas.openxmlformats.org/officeDocument/2006/relationships/slideLayout" Target="../slideLayouts/slideLayout887.xml"/><Relationship Id="rId9" Type="http://schemas.openxmlformats.org/officeDocument/2006/relationships/slideLayout" Target="../slideLayouts/slideLayout888.xml"/><Relationship Id="rId10" Type="http://schemas.openxmlformats.org/officeDocument/2006/relationships/slideLayout" Target="../slideLayouts/slideLayout889.xml"/></Relationships>
</file>

<file path=ppt/slideMasters/_rels/slideMaster7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98.xml"/><Relationship Id="rId12" Type="http://schemas.openxmlformats.org/officeDocument/2006/relationships/slideLayout" Target="../slideLayouts/slideLayout99.xml"/><Relationship Id="rId13" Type="http://schemas.openxmlformats.org/officeDocument/2006/relationships/theme" Target="../theme/theme7.xml"/><Relationship Id="rId1" Type="http://schemas.openxmlformats.org/officeDocument/2006/relationships/slideLayout" Target="../slideLayouts/slideLayout88.xml"/><Relationship Id="rId2" Type="http://schemas.openxmlformats.org/officeDocument/2006/relationships/slideLayout" Target="../slideLayouts/slideLayout89.xml"/><Relationship Id="rId3" Type="http://schemas.openxmlformats.org/officeDocument/2006/relationships/slideLayout" Target="../slideLayouts/slideLayout90.xml"/><Relationship Id="rId4" Type="http://schemas.openxmlformats.org/officeDocument/2006/relationships/slideLayout" Target="../slideLayouts/slideLayout91.xml"/><Relationship Id="rId5" Type="http://schemas.openxmlformats.org/officeDocument/2006/relationships/slideLayout" Target="../slideLayouts/slideLayout92.xml"/><Relationship Id="rId6" Type="http://schemas.openxmlformats.org/officeDocument/2006/relationships/slideLayout" Target="../slideLayouts/slideLayout93.xml"/><Relationship Id="rId7" Type="http://schemas.openxmlformats.org/officeDocument/2006/relationships/slideLayout" Target="../slideLayouts/slideLayout94.xml"/><Relationship Id="rId8" Type="http://schemas.openxmlformats.org/officeDocument/2006/relationships/slideLayout" Target="../slideLayouts/slideLayout95.xml"/><Relationship Id="rId9" Type="http://schemas.openxmlformats.org/officeDocument/2006/relationships/slideLayout" Target="../slideLayouts/slideLayout96.xml"/><Relationship Id="rId10" Type="http://schemas.openxmlformats.org/officeDocument/2006/relationships/slideLayout" Target="../slideLayouts/slideLayout97.xml"/></Relationships>
</file>

<file path=ppt/slideMasters/_rels/slideMaster8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0.xml"/><Relationship Id="rId12" Type="http://schemas.openxmlformats.org/officeDocument/2006/relationships/slideLayout" Target="../slideLayouts/slideLayout111.xml"/><Relationship Id="rId13" Type="http://schemas.openxmlformats.org/officeDocument/2006/relationships/theme" Target="../theme/theme8.xml"/><Relationship Id="rId1" Type="http://schemas.openxmlformats.org/officeDocument/2006/relationships/slideLayout" Target="../slideLayouts/slideLayout100.xml"/><Relationship Id="rId2" Type="http://schemas.openxmlformats.org/officeDocument/2006/relationships/slideLayout" Target="../slideLayouts/slideLayout101.xml"/><Relationship Id="rId3" Type="http://schemas.openxmlformats.org/officeDocument/2006/relationships/slideLayout" Target="../slideLayouts/slideLayout102.xml"/><Relationship Id="rId4" Type="http://schemas.openxmlformats.org/officeDocument/2006/relationships/slideLayout" Target="../slideLayouts/slideLayout103.xml"/><Relationship Id="rId5" Type="http://schemas.openxmlformats.org/officeDocument/2006/relationships/slideLayout" Target="../slideLayouts/slideLayout104.xml"/><Relationship Id="rId6" Type="http://schemas.openxmlformats.org/officeDocument/2006/relationships/slideLayout" Target="../slideLayouts/slideLayout105.xml"/><Relationship Id="rId7" Type="http://schemas.openxmlformats.org/officeDocument/2006/relationships/slideLayout" Target="../slideLayouts/slideLayout106.xml"/><Relationship Id="rId8" Type="http://schemas.openxmlformats.org/officeDocument/2006/relationships/slideLayout" Target="../slideLayouts/slideLayout107.xml"/><Relationship Id="rId9" Type="http://schemas.openxmlformats.org/officeDocument/2006/relationships/slideLayout" Target="../slideLayouts/slideLayout108.xml"/><Relationship Id="rId10" Type="http://schemas.openxmlformats.org/officeDocument/2006/relationships/slideLayout" Target="../slideLayouts/slideLayout109.xml"/></Relationships>
</file>

<file path=ppt/slideMasters/_rels/slideMaster9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22.xml"/><Relationship Id="rId12" Type="http://schemas.openxmlformats.org/officeDocument/2006/relationships/slideLayout" Target="../slideLayouts/slideLayout123.xml"/><Relationship Id="rId13" Type="http://schemas.openxmlformats.org/officeDocument/2006/relationships/theme" Target="../theme/theme9.xml"/><Relationship Id="rId1" Type="http://schemas.openxmlformats.org/officeDocument/2006/relationships/slideLayout" Target="../slideLayouts/slideLayout112.xml"/><Relationship Id="rId2" Type="http://schemas.openxmlformats.org/officeDocument/2006/relationships/slideLayout" Target="../slideLayouts/slideLayout113.xml"/><Relationship Id="rId3" Type="http://schemas.openxmlformats.org/officeDocument/2006/relationships/slideLayout" Target="../slideLayouts/slideLayout114.xml"/><Relationship Id="rId4" Type="http://schemas.openxmlformats.org/officeDocument/2006/relationships/slideLayout" Target="../slideLayouts/slideLayout115.xml"/><Relationship Id="rId5" Type="http://schemas.openxmlformats.org/officeDocument/2006/relationships/slideLayout" Target="../slideLayouts/slideLayout116.xml"/><Relationship Id="rId6" Type="http://schemas.openxmlformats.org/officeDocument/2006/relationships/slideLayout" Target="../slideLayouts/slideLayout117.xml"/><Relationship Id="rId7" Type="http://schemas.openxmlformats.org/officeDocument/2006/relationships/slideLayout" Target="../slideLayouts/slideLayout118.xml"/><Relationship Id="rId8" Type="http://schemas.openxmlformats.org/officeDocument/2006/relationships/slideLayout" Target="../slideLayouts/slideLayout119.xml"/><Relationship Id="rId9" Type="http://schemas.openxmlformats.org/officeDocument/2006/relationships/slideLayout" Target="../slideLayouts/slideLayout120.xml"/><Relationship Id="rId10" Type="http://schemas.openxmlformats.org/officeDocument/2006/relationships/slideLayout" Target="../slideLayouts/slideLayout1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76392" y="1083738"/>
            <a:ext cx="11704320" cy="1635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22865" tIns="61507" rIns="122865" bIns="61507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76392" y="2857001"/>
            <a:ext cx="11704320" cy="637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22865" tIns="61507" rIns="122865" bIns="6150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9551898" y="9062734"/>
            <a:ext cx="248344" cy="647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22865" tIns="61507" rIns="122865" bIns="61507">
            <a:prstTxWarp prst="textNoShape">
              <a:avLst/>
            </a:prstTxWarp>
            <a:spAutoFit/>
          </a:bodyPr>
          <a:lstStyle/>
          <a:p>
            <a:pPr defTabSz="865892" eaLnBrk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3400" kern="1200">
              <a:solidFill>
                <a:srgbClr val="00539B"/>
              </a:solidFill>
              <a:latin typeface="Arial" charset="0"/>
              <a:ea typeface="ヒラギノ角ゴ Pro W3" charset="-128"/>
            </a:endParaRPr>
          </a:p>
        </p:txBody>
      </p:sp>
      <p:sp>
        <p:nvSpPr>
          <p:cNvPr id="1033" name="Text Box 9"/>
          <p:cNvSpPr txBox="1">
            <a:spLocks noChangeArrowheads="1"/>
          </p:cNvSpPr>
          <p:nvPr/>
        </p:nvSpPr>
        <p:spPr bwMode="auto">
          <a:xfrm>
            <a:off x="8351975" y="412882"/>
            <a:ext cx="4132638" cy="2829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22865" tIns="61507" rIns="122865" bIns="61507">
            <a:prstTxWarp prst="textNoShape">
              <a:avLst/>
            </a:prstTxWarp>
            <a:spAutoFit/>
          </a:bodyPr>
          <a:lstStyle/>
          <a:p>
            <a:pPr algn="r" defTabSz="865892" eaLnBrk="0" fontAlgn="base">
              <a:spcBef>
                <a:spcPts val="327"/>
              </a:spcBef>
              <a:spcAft>
                <a:spcPct val="0"/>
              </a:spcAft>
              <a:defRPr/>
            </a:pPr>
            <a:r>
              <a:rPr lang="en-US" sz="1000" b="1" kern="1200" dirty="0">
                <a:solidFill>
                  <a:srgbClr val="00539B"/>
                </a:solidFill>
                <a:latin typeface="Arial" charset="0"/>
                <a:ea typeface="ヒラギノ角ゴ Pro W3" charset="-128"/>
              </a:rPr>
              <a:t>PRESENTATION TITLE IN HEADER / JUNE 8, 2012</a:t>
            </a:r>
            <a:endParaRPr lang="en-US" sz="1000" kern="1200" dirty="0">
              <a:solidFill>
                <a:srgbClr val="00539B"/>
              </a:solidFill>
              <a:latin typeface="Arial" charset="0"/>
              <a:ea typeface="ヒラギノ角ゴ Pro W3" charset="-128"/>
            </a:endParaRPr>
          </a:p>
        </p:txBody>
      </p:sp>
      <p:sp>
        <p:nvSpPr>
          <p:cNvPr id="1034" name="Text Box 10"/>
          <p:cNvSpPr txBox="1">
            <a:spLocks noChangeArrowheads="1"/>
          </p:cNvSpPr>
          <p:nvPr/>
        </p:nvSpPr>
        <p:spPr bwMode="auto">
          <a:xfrm>
            <a:off x="12018154" y="9212340"/>
            <a:ext cx="598310" cy="347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22865" tIns="61507" rIns="122865" bIns="61507">
            <a:prstTxWarp prst="textNoShape">
              <a:avLst/>
            </a:prstTxWarp>
            <a:spAutoFit/>
          </a:bodyPr>
          <a:lstStyle/>
          <a:p>
            <a:pPr defTabSz="865892" eaLnBrk="0" fontAlgn="base">
              <a:spcBef>
                <a:spcPct val="50000"/>
              </a:spcBef>
              <a:spcAft>
                <a:spcPct val="0"/>
              </a:spcAft>
              <a:defRPr/>
            </a:pPr>
            <a:fld id="{EE94B151-4CCD-D943-B1FB-60C2EADD0F05}" type="slidenum">
              <a:rPr lang="en-US" sz="1400" kern="1200">
                <a:solidFill>
                  <a:srgbClr val="141313"/>
                </a:solidFill>
                <a:latin typeface="Arial" charset="0"/>
                <a:ea typeface="ヒラギノ角ゴ Pro W3" charset="-128"/>
              </a:rPr>
              <a:pPr defTabSz="865892" eaLnBrk="0" fontAlgn="base">
                <a:spcBef>
                  <a:spcPct val="50000"/>
                </a:spcBef>
                <a:spcAft>
                  <a:spcPct val="0"/>
                </a:spcAft>
                <a:defRPr/>
              </a:pPr>
              <a:t>‹#›</a:t>
            </a:fld>
            <a:endParaRPr lang="en-US" sz="1400" kern="1200" dirty="0">
              <a:solidFill>
                <a:srgbClr val="141313"/>
              </a:solidFill>
              <a:latin typeface="Arial" charset="0"/>
              <a:ea typeface="ヒラギノ角ゴ Pro W3" charset="-128"/>
            </a:endParaRPr>
          </a:p>
        </p:txBody>
      </p:sp>
      <p:sp>
        <p:nvSpPr>
          <p:cNvPr id="8" name="Rectangle 7"/>
          <p:cNvSpPr/>
          <p:nvPr/>
        </p:nvSpPr>
        <p:spPr bwMode="auto">
          <a:xfrm>
            <a:off x="650240" y="751389"/>
            <a:ext cx="11704320" cy="245646"/>
          </a:xfrm>
          <a:prstGeom prst="rect">
            <a:avLst/>
          </a:prstGeom>
          <a:solidFill>
            <a:srgbClr val="14131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2865" tIns="61507" rIns="122865" bIns="61507" numCol="1" rtlCol="0" anchor="t" anchorCtr="0" compatLnSpc="1">
            <a:prstTxWarp prst="textNoShape">
              <a:avLst/>
            </a:prstTxWarp>
          </a:bodyPr>
          <a:lstStyle/>
          <a:p>
            <a:pPr defTabSz="865892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>
              <a:latin typeface="Arial" charset="0"/>
              <a:ea typeface="ヒラギノ角ゴ Pro W3" charset="-128"/>
            </a:endParaRPr>
          </a:p>
        </p:txBody>
      </p:sp>
      <p:sp>
        <p:nvSpPr>
          <p:cNvPr id="9" name="Text Box 9"/>
          <p:cNvSpPr txBox="1">
            <a:spLocks noChangeArrowheads="1"/>
          </p:cNvSpPr>
          <p:nvPr/>
        </p:nvSpPr>
        <p:spPr bwMode="auto">
          <a:xfrm>
            <a:off x="520199" y="398432"/>
            <a:ext cx="4623929" cy="2829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22865" tIns="61507" rIns="122865" bIns="61507">
            <a:prstTxWarp prst="textNoShape">
              <a:avLst/>
            </a:prstTxWarp>
            <a:spAutoFit/>
          </a:bodyPr>
          <a:lstStyle/>
          <a:p>
            <a:pPr defTabSz="865892" eaLnBrk="0" fontAlgn="base">
              <a:spcBef>
                <a:spcPts val="327"/>
              </a:spcBef>
              <a:spcAft>
                <a:spcPct val="0"/>
              </a:spcAft>
              <a:defRPr/>
            </a:pPr>
            <a:r>
              <a:rPr lang="en-US" sz="1000" b="1" kern="1200" dirty="0">
                <a:solidFill>
                  <a:srgbClr val="00539B"/>
                </a:solidFill>
                <a:latin typeface="Arial" charset="0"/>
                <a:ea typeface="ヒラギノ角ゴ Pro W3" charset="-128"/>
              </a:rPr>
              <a:t>COMMUNITY COLLEGE RESEARCH CENTER</a:t>
            </a:r>
            <a:endParaRPr lang="en-US" sz="1000" kern="1200" dirty="0">
              <a:solidFill>
                <a:srgbClr val="00539B"/>
              </a:solidFill>
              <a:latin typeface="Arial" charset="0"/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9344564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2" r:id="rId1"/>
    <p:sldLayoutId id="2147483693" r:id="rId2"/>
    <p:sldLayoutId id="2147483694" r:id="rId3"/>
    <p:sldLayoutId id="2147483695" r:id="rId4"/>
    <p:sldLayoutId id="2147483696" r:id="rId5"/>
    <p:sldLayoutId id="2147483697" r:id="rId6"/>
    <p:sldLayoutId id="2147483698" r:id="rId7"/>
    <p:sldLayoutId id="2147483699" r:id="rId8"/>
    <p:sldLayoutId id="2147483700" r:id="rId9"/>
    <p:sldLayoutId id="2147483701" r:id="rId10"/>
    <p:sldLayoutId id="2147483702" r:id="rId11"/>
    <p:sldLayoutId id="2147483703" r:id="rId12"/>
  </p:sldLayoutIdLst>
  <p:hf sldNum="0" hdr="0" ft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600" b="1">
          <a:solidFill>
            <a:srgbClr val="141313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5pPr>
      <a:lvl6pPr marL="615677" algn="l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6pPr>
      <a:lvl7pPr marL="1231410" algn="l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7pPr>
      <a:lvl8pPr marL="1847108" algn="l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8pPr>
      <a:lvl9pPr marL="2462782" algn="l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9pPr>
    </p:titleStyle>
    <p:bodyStyle>
      <a:lvl1pPr marL="228641" indent="-228641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Char char="•"/>
        <a:defRPr>
          <a:solidFill>
            <a:srgbClr val="141313"/>
          </a:solidFill>
          <a:latin typeface="+mn-lt"/>
          <a:ea typeface="+mn-ea"/>
          <a:cs typeface="+mn-cs"/>
        </a:defRPr>
      </a:lvl1pPr>
      <a:lvl2pPr marL="765326" indent="-299296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Char char="–"/>
        <a:defRPr>
          <a:solidFill>
            <a:srgbClr val="141313"/>
          </a:solidFill>
          <a:latin typeface="+mn-lt"/>
          <a:ea typeface="+mn-ea"/>
        </a:defRPr>
      </a:lvl2pPr>
      <a:lvl3pPr marL="998312" indent="-232838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Char char="•"/>
        <a:defRPr sz="2300">
          <a:solidFill>
            <a:srgbClr val="141313"/>
          </a:solidFill>
          <a:latin typeface="+mn-lt"/>
          <a:ea typeface="+mn-ea"/>
        </a:defRPr>
      </a:lvl3pPr>
      <a:lvl4pPr marL="1231410" indent="-232838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Char char="–"/>
        <a:defRPr sz="2300">
          <a:solidFill>
            <a:srgbClr val="141313"/>
          </a:solidFill>
          <a:latin typeface="+mn-lt"/>
          <a:ea typeface="+mn-ea"/>
        </a:defRPr>
      </a:lvl4pPr>
      <a:lvl5pPr marL="1464417" indent="-232838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Char char="»"/>
        <a:tabLst>
          <a:tab pos="1464417" algn="l"/>
        </a:tabLst>
        <a:defRPr sz="2000">
          <a:solidFill>
            <a:srgbClr val="141313"/>
          </a:solidFill>
          <a:latin typeface="+mn-lt"/>
          <a:ea typeface="+mn-ea"/>
        </a:defRPr>
      </a:lvl5pPr>
      <a:lvl6pPr marL="3307239" indent="-228641" algn="l" rtl="0" fontAlgn="base">
        <a:spcBef>
          <a:spcPct val="20000"/>
        </a:spcBef>
        <a:spcAft>
          <a:spcPct val="0"/>
        </a:spcAft>
        <a:buClr>
          <a:schemeClr val="accent1"/>
        </a:buClr>
        <a:buChar char="»"/>
        <a:defRPr sz="2000">
          <a:solidFill>
            <a:srgbClr val="00539B"/>
          </a:solidFill>
          <a:latin typeface="+mn-lt"/>
          <a:ea typeface="+mn-ea"/>
        </a:defRPr>
      </a:lvl6pPr>
      <a:lvl7pPr marL="3922923" indent="-228641" algn="l" rtl="0" fontAlgn="base">
        <a:spcBef>
          <a:spcPct val="20000"/>
        </a:spcBef>
        <a:spcAft>
          <a:spcPct val="0"/>
        </a:spcAft>
        <a:buClr>
          <a:schemeClr val="accent1"/>
        </a:buClr>
        <a:buChar char="»"/>
        <a:defRPr sz="2000">
          <a:solidFill>
            <a:srgbClr val="00539B"/>
          </a:solidFill>
          <a:latin typeface="+mn-lt"/>
          <a:ea typeface="+mn-ea"/>
        </a:defRPr>
      </a:lvl7pPr>
      <a:lvl8pPr marL="4538641" indent="-228641" algn="l" rtl="0" fontAlgn="base">
        <a:spcBef>
          <a:spcPct val="20000"/>
        </a:spcBef>
        <a:spcAft>
          <a:spcPct val="0"/>
        </a:spcAft>
        <a:buClr>
          <a:schemeClr val="accent1"/>
        </a:buClr>
        <a:buChar char="»"/>
        <a:defRPr sz="2000">
          <a:solidFill>
            <a:srgbClr val="00539B"/>
          </a:solidFill>
          <a:latin typeface="+mn-lt"/>
          <a:ea typeface="+mn-ea"/>
        </a:defRPr>
      </a:lvl8pPr>
      <a:lvl9pPr marL="5154336" indent="-228641" algn="l" rtl="0" fontAlgn="base">
        <a:spcBef>
          <a:spcPct val="20000"/>
        </a:spcBef>
        <a:spcAft>
          <a:spcPct val="0"/>
        </a:spcAft>
        <a:buClr>
          <a:schemeClr val="accent1"/>
        </a:buClr>
        <a:buChar char="»"/>
        <a:defRPr sz="2000">
          <a:solidFill>
            <a:srgbClr val="00539B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615677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15677" algn="l" defTabSz="615677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231410" algn="l" defTabSz="615677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3pPr>
      <a:lvl4pPr marL="1847108" algn="l" defTabSz="615677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4pPr>
      <a:lvl5pPr marL="2462782" algn="l" defTabSz="615677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5pPr>
      <a:lvl6pPr marL="3078488" algn="l" defTabSz="615677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6pPr>
      <a:lvl7pPr marL="3694170" algn="l" defTabSz="615677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7pPr>
      <a:lvl8pPr marL="4309869" algn="l" defTabSz="615677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8pPr>
      <a:lvl9pPr marL="4925541" algn="l" defTabSz="615677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76392" y="1083734"/>
            <a:ext cx="11704320" cy="1635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23491" tIns="61790" rIns="123491" bIns="6179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76392" y="2857001"/>
            <a:ext cx="11704320" cy="637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23491" tIns="61790" rIns="123491" bIns="6179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9550412" y="9062732"/>
            <a:ext cx="249553" cy="6480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23491" tIns="61790" rIns="123491" bIns="61790">
            <a:prstTxWarp prst="textNoShape">
              <a:avLst/>
            </a:prstTxWarp>
            <a:spAutoFit/>
          </a:bodyPr>
          <a:lstStyle/>
          <a:p>
            <a:pPr defTabSz="869965" eaLnBrk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3400" kern="1200">
              <a:solidFill>
                <a:srgbClr val="00539B"/>
              </a:solidFill>
              <a:latin typeface="Arial" charset="0"/>
              <a:ea typeface="ヒラギノ角ゴ Pro W3" charset="-128"/>
            </a:endParaRPr>
          </a:p>
        </p:txBody>
      </p:sp>
      <p:sp>
        <p:nvSpPr>
          <p:cNvPr id="1033" name="Text Box 9"/>
          <p:cNvSpPr txBox="1">
            <a:spLocks noChangeArrowheads="1"/>
          </p:cNvSpPr>
          <p:nvPr/>
        </p:nvSpPr>
        <p:spPr bwMode="auto">
          <a:xfrm>
            <a:off x="8351972" y="412740"/>
            <a:ext cx="4132638" cy="2836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23491" tIns="61790" rIns="123491" bIns="61790">
            <a:prstTxWarp prst="textNoShape">
              <a:avLst/>
            </a:prstTxWarp>
            <a:spAutoFit/>
          </a:bodyPr>
          <a:lstStyle/>
          <a:p>
            <a:pPr algn="r" defTabSz="869965" eaLnBrk="0" fontAlgn="base">
              <a:spcBef>
                <a:spcPts val="327"/>
              </a:spcBef>
              <a:spcAft>
                <a:spcPct val="0"/>
              </a:spcAft>
              <a:defRPr/>
            </a:pPr>
            <a:r>
              <a:rPr lang="en-US" sz="1000" b="1" kern="1200" dirty="0">
                <a:solidFill>
                  <a:srgbClr val="00539B"/>
                </a:solidFill>
                <a:latin typeface="Arial" charset="0"/>
                <a:ea typeface="ヒラギノ角ゴ Pro W3" charset="-128"/>
              </a:rPr>
              <a:t>PRESENTATION TITLE IN HEADER / JUNE 8, 2012</a:t>
            </a:r>
            <a:endParaRPr lang="en-US" sz="1000" kern="1200" dirty="0">
              <a:solidFill>
                <a:srgbClr val="00539B"/>
              </a:solidFill>
              <a:latin typeface="Arial" charset="0"/>
              <a:ea typeface="ヒラギノ角ゴ Pro W3" charset="-128"/>
            </a:endParaRPr>
          </a:p>
        </p:txBody>
      </p:sp>
      <p:sp>
        <p:nvSpPr>
          <p:cNvPr id="1034" name="Text Box 10"/>
          <p:cNvSpPr txBox="1">
            <a:spLocks noChangeArrowheads="1"/>
          </p:cNvSpPr>
          <p:nvPr/>
        </p:nvSpPr>
        <p:spPr bwMode="auto">
          <a:xfrm>
            <a:off x="12018154" y="9212329"/>
            <a:ext cx="598310" cy="3485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23491" tIns="61790" rIns="123491" bIns="61790">
            <a:prstTxWarp prst="textNoShape">
              <a:avLst/>
            </a:prstTxWarp>
            <a:spAutoFit/>
          </a:bodyPr>
          <a:lstStyle/>
          <a:p>
            <a:pPr defTabSz="869965" eaLnBrk="0" fontAlgn="base">
              <a:spcBef>
                <a:spcPct val="50000"/>
              </a:spcBef>
              <a:spcAft>
                <a:spcPct val="0"/>
              </a:spcAft>
              <a:defRPr/>
            </a:pPr>
            <a:fld id="{EE94B151-4CCD-D943-B1FB-60C2EADD0F05}" type="slidenum">
              <a:rPr lang="en-US" sz="1400" kern="1200">
                <a:solidFill>
                  <a:srgbClr val="141313"/>
                </a:solidFill>
                <a:latin typeface="Arial" charset="0"/>
                <a:ea typeface="ヒラギノ角ゴ Pro W3" charset="-128"/>
              </a:rPr>
              <a:pPr defTabSz="869965" eaLnBrk="0" fontAlgn="base">
                <a:spcBef>
                  <a:spcPct val="50000"/>
                </a:spcBef>
                <a:spcAft>
                  <a:spcPct val="0"/>
                </a:spcAft>
                <a:defRPr/>
              </a:pPr>
              <a:t>‹#›</a:t>
            </a:fld>
            <a:endParaRPr lang="en-US" sz="1400" kern="1200" dirty="0">
              <a:solidFill>
                <a:srgbClr val="141313"/>
              </a:solidFill>
              <a:latin typeface="Arial" charset="0"/>
              <a:ea typeface="ヒラギノ角ゴ Pro W3" charset="-128"/>
            </a:endParaRPr>
          </a:p>
        </p:txBody>
      </p:sp>
      <p:sp>
        <p:nvSpPr>
          <p:cNvPr id="8" name="Rectangle 7"/>
          <p:cNvSpPr/>
          <p:nvPr/>
        </p:nvSpPr>
        <p:spPr bwMode="auto">
          <a:xfrm>
            <a:off x="650240" y="751389"/>
            <a:ext cx="11704320" cy="245646"/>
          </a:xfrm>
          <a:prstGeom prst="rect">
            <a:avLst/>
          </a:prstGeom>
          <a:solidFill>
            <a:srgbClr val="14131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3491" tIns="61790" rIns="123491" bIns="61790" numCol="1" rtlCol="0" anchor="t" anchorCtr="0" compatLnSpc="1">
            <a:prstTxWarp prst="textNoShape">
              <a:avLst/>
            </a:prstTxWarp>
          </a:bodyPr>
          <a:lstStyle/>
          <a:p>
            <a:pPr defTabSz="869965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>
              <a:latin typeface="Arial" charset="0"/>
              <a:ea typeface="ヒラギノ角ゴ Pro W3" charset="-128"/>
            </a:endParaRPr>
          </a:p>
        </p:txBody>
      </p:sp>
      <p:sp>
        <p:nvSpPr>
          <p:cNvPr id="9" name="Text Box 9"/>
          <p:cNvSpPr txBox="1">
            <a:spLocks noChangeArrowheads="1"/>
          </p:cNvSpPr>
          <p:nvPr/>
        </p:nvSpPr>
        <p:spPr bwMode="auto">
          <a:xfrm>
            <a:off x="520199" y="398292"/>
            <a:ext cx="4623929" cy="2836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23491" tIns="61790" rIns="123491" bIns="61790">
            <a:prstTxWarp prst="textNoShape">
              <a:avLst/>
            </a:prstTxWarp>
            <a:spAutoFit/>
          </a:bodyPr>
          <a:lstStyle/>
          <a:p>
            <a:pPr defTabSz="869965" eaLnBrk="0" fontAlgn="base">
              <a:spcBef>
                <a:spcPts val="327"/>
              </a:spcBef>
              <a:spcAft>
                <a:spcPct val="0"/>
              </a:spcAft>
              <a:defRPr/>
            </a:pPr>
            <a:r>
              <a:rPr lang="en-US" sz="1000" b="1" kern="1200" dirty="0">
                <a:solidFill>
                  <a:srgbClr val="00539B"/>
                </a:solidFill>
                <a:latin typeface="Arial" charset="0"/>
                <a:ea typeface="ヒラギノ角ゴ Pro W3" charset="-128"/>
              </a:rPr>
              <a:t>COMMUNITY COLLEGE RESEARCH CENTER</a:t>
            </a:r>
            <a:endParaRPr lang="en-US" sz="1000" kern="1200" dirty="0">
              <a:solidFill>
                <a:srgbClr val="00539B"/>
              </a:solidFill>
              <a:latin typeface="Arial" charset="0"/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5562845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45" r:id="rId1"/>
    <p:sldLayoutId id="2147484046" r:id="rId2"/>
    <p:sldLayoutId id="2147484047" r:id="rId3"/>
    <p:sldLayoutId id="2147484048" r:id="rId4"/>
    <p:sldLayoutId id="2147484049" r:id="rId5"/>
    <p:sldLayoutId id="2147484050" r:id="rId6"/>
    <p:sldLayoutId id="2147484051" r:id="rId7"/>
    <p:sldLayoutId id="2147484052" r:id="rId8"/>
    <p:sldLayoutId id="2147484053" r:id="rId9"/>
    <p:sldLayoutId id="2147484054" r:id="rId10"/>
    <p:sldLayoutId id="2147484055" r:id="rId11"/>
    <p:sldLayoutId id="2147484056" r:id="rId12"/>
  </p:sldLayoutIdLst>
  <p:hf sldNum="0" hdr="0" ft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600" b="1">
          <a:solidFill>
            <a:srgbClr val="141313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5pPr>
      <a:lvl6pPr marL="618648" algn="l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6pPr>
      <a:lvl7pPr marL="1237358" algn="l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7pPr>
      <a:lvl8pPr marL="1855901" algn="l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8pPr>
      <a:lvl9pPr marL="2474541" algn="l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9pPr>
    </p:titleStyle>
    <p:bodyStyle>
      <a:lvl1pPr marL="229722" indent="-229722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Char char="•"/>
        <a:defRPr>
          <a:solidFill>
            <a:srgbClr val="141313"/>
          </a:solidFill>
          <a:latin typeface="+mn-lt"/>
          <a:ea typeface="+mn-ea"/>
          <a:cs typeface="+mn-cs"/>
        </a:defRPr>
      </a:lvl1pPr>
      <a:lvl2pPr marL="768993" indent="-30074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Char char="–"/>
        <a:defRPr>
          <a:solidFill>
            <a:srgbClr val="141313"/>
          </a:solidFill>
          <a:latin typeface="+mn-lt"/>
          <a:ea typeface="+mn-ea"/>
        </a:defRPr>
      </a:lvl2pPr>
      <a:lvl3pPr marL="1003073" indent="-23398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Char char="•"/>
        <a:defRPr sz="2300">
          <a:solidFill>
            <a:srgbClr val="141313"/>
          </a:solidFill>
          <a:latin typeface="+mn-lt"/>
          <a:ea typeface="+mn-ea"/>
        </a:defRPr>
      </a:lvl3pPr>
      <a:lvl4pPr marL="1237358" indent="-23398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Char char="–"/>
        <a:defRPr sz="2300">
          <a:solidFill>
            <a:srgbClr val="141313"/>
          </a:solidFill>
          <a:latin typeface="+mn-lt"/>
          <a:ea typeface="+mn-ea"/>
        </a:defRPr>
      </a:lvl4pPr>
      <a:lvl5pPr marL="1471414" indent="-23398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Char char="»"/>
        <a:tabLst>
          <a:tab pos="1471414" algn="l"/>
        </a:tabLst>
        <a:defRPr sz="2000">
          <a:solidFill>
            <a:srgbClr val="141313"/>
          </a:solidFill>
          <a:latin typeface="+mn-lt"/>
          <a:ea typeface="+mn-ea"/>
        </a:defRPr>
      </a:lvl5pPr>
      <a:lvl6pPr marL="3323012" indent="-229722" algn="l" rtl="0" fontAlgn="base">
        <a:spcBef>
          <a:spcPct val="20000"/>
        </a:spcBef>
        <a:spcAft>
          <a:spcPct val="0"/>
        </a:spcAft>
        <a:buClr>
          <a:schemeClr val="accent1"/>
        </a:buClr>
        <a:buChar char="»"/>
        <a:defRPr sz="2000">
          <a:solidFill>
            <a:srgbClr val="00539B"/>
          </a:solidFill>
          <a:latin typeface="+mn-lt"/>
          <a:ea typeface="+mn-ea"/>
        </a:defRPr>
      </a:lvl6pPr>
      <a:lvl7pPr marL="3941657" indent="-229722" algn="l" rtl="0" fontAlgn="base">
        <a:spcBef>
          <a:spcPct val="20000"/>
        </a:spcBef>
        <a:spcAft>
          <a:spcPct val="0"/>
        </a:spcAft>
        <a:buClr>
          <a:schemeClr val="accent1"/>
        </a:buClr>
        <a:buChar char="»"/>
        <a:defRPr sz="2000">
          <a:solidFill>
            <a:srgbClr val="00539B"/>
          </a:solidFill>
          <a:latin typeface="+mn-lt"/>
          <a:ea typeface="+mn-ea"/>
        </a:defRPr>
      </a:lvl7pPr>
      <a:lvl8pPr marL="4560291" indent="-229722" algn="l" rtl="0" fontAlgn="base">
        <a:spcBef>
          <a:spcPct val="20000"/>
        </a:spcBef>
        <a:spcAft>
          <a:spcPct val="0"/>
        </a:spcAft>
        <a:buClr>
          <a:schemeClr val="accent1"/>
        </a:buClr>
        <a:buChar char="»"/>
        <a:defRPr sz="2000">
          <a:solidFill>
            <a:srgbClr val="00539B"/>
          </a:solidFill>
          <a:latin typeface="+mn-lt"/>
          <a:ea typeface="+mn-ea"/>
        </a:defRPr>
      </a:lvl8pPr>
      <a:lvl9pPr marL="5178929" indent="-229722" algn="l" rtl="0" fontAlgn="base">
        <a:spcBef>
          <a:spcPct val="20000"/>
        </a:spcBef>
        <a:spcAft>
          <a:spcPct val="0"/>
        </a:spcAft>
        <a:buClr>
          <a:schemeClr val="accent1"/>
        </a:buClr>
        <a:buChar char="»"/>
        <a:defRPr sz="2000">
          <a:solidFill>
            <a:srgbClr val="00539B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618648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18648" algn="l" defTabSz="618648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237358" algn="l" defTabSz="618648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3pPr>
      <a:lvl4pPr marL="1855901" algn="l" defTabSz="618648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4pPr>
      <a:lvl5pPr marL="2474541" algn="l" defTabSz="618648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5pPr>
      <a:lvl6pPr marL="3093198" algn="l" defTabSz="618648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6pPr>
      <a:lvl7pPr marL="3711783" algn="l" defTabSz="618648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7pPr>
      <a:lvl8pPr marL="4330443" algn="l" defTabSz="618648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8pPr>
      <a:lvl9pPr marL="4949051" algn="l" defTabSz="618648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76392" y="1083734"/>
            <a:ext cx="11704320" cy="1635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23599" tIns="61839" rIns="123599" bIns="61839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76392" y="2857001"/>
            <a:ext cx="11704320" cy="637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23599" tIns="61839" rIns="123599" bIns="6183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9550405" y="9062726"/>
            <a:ext cx="249772" cy="6481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23599" tIns="61839" rIns="123599" bIns="61839">
            <a:prstTxWarp prst="textNoShape">
              <a:avLst/>
            </a:prstTxWarp>
            <a:spAutoFit/>
          </a:bodyPr>
          <a:lstStyle/>
          <a:p>
            <a:pPr defTabSz="870674" eaLnBrk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3400" kern="1200">
              <a:solidFill>
                <a:srgbClr val="00539B"/>
              </a:solidFill>
              <a:latin typeface="Arial" charset="0"/>
              <a:ea typeface="ヒラギノ角ゴ Pro W3" charset="-128"/>
            </a:endParaRPr>
          </a:p>
        </p:txBody>
      </p:sp>
      <p:sp>
        <p:nvSpPr>
          <p:cNvPr id="8" name="Rectangle 7"/>
          <p:cNvSpPr/>
          <p:nvPr/>
        </p:nvSpPr>
        <p:spPr bwMode="auto">
          <a:xfrm>
            <a:off x="650240" y="751389"/>
            <a:ext cx="11704320" cy="245646"/>
          </a:xfrm>
          <a:prstGeom prst="rect">
            <a:avLst/>
          </a:prstGeom>
          <a:solidFill>
            <a:srgbClr val="14131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3599" tIns="61839" rIns="123599" bIns="61839" numCol="1" rtlCol="0" anchor="t" anchorCtr="0" compatLnSpc="1">
            <a:prstTxWarp prst="textNoShape">
              <a:avLst/>
            </a:prstTxWarp>
          </a:bodyPr>
          <a:lstStyle/>
          <a:p>
            <a:pPr defTabSz="870674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>
              <a:latin typeface="Arial" charset="0"/>
              <a:ea typeface="ヒラギノ角ゴ Pro W3" charset="-128"/>
            </a:endParaRPr>
          </a:p>
        </p:txBody>
      </p:sp>
      <p:sp>
        <p:nvSpPr>
          <p:cNvPr id="9" name="Text Box 9"/>
          <p:cNvSpPr txBox="1">
            <a:spLocks noChangeArrowheads="1"/>
          </p:cNvSpPr>
          <p:nvPr/>
        </p:nvSpPr>
        <p:spPr bwMode="auto">
          <a:xfrm>
            <a:off x="520199" y="399312"/>
            <a:ext cx="4623929" cy="2837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23599" tIns="61839" rIns="123599" bIns="61839">
            <a:prstTxWarp prst="textNoShape">
              <a:avLst/>
            </a:prstTxWarp>
            <a:spAutoFit/>
          </a:bodyPr>
          <a:lstStyle/>
          <a:p>
            <a:pPr defTabSz="870674" eaLnBrk="0" fontAlgn="base">
              <a:spcBef>
                <a:spcPts val="327"/>
              </a:spcBef>
              <a:spcAft>
                <a:spcPct val="0"/>
              </a:spcAft>
              <a:defRPr/>
            </a:pPr>
            <a:r>
              <a:rPr lang="en-US" sz="1000" b="1" kern="1200" dirty="0">
                <a:solidFill>
                  <a:srgbClr val="00539B"/>
                </a:solidFill>
                <a:latin typeface="Arial" charset="0"/>
                <a:ea typeface="ヒラギノ角ゴ Pro W3" charset="-128"/>
              </a:rPr>
              <a:t>COMMUNITY COLLEGE RESEARCH CENTER</a:t>
            </a:r>
            <a:endParaRPr lang="en-US" sz="1000" kern="1200" dirty="0">
              <a:solidFill>
                <a:srgbClr val="00539B"/>
              </a:solidFill>
              <a:latin typeface="Arial" charset="0"/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364547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71" r:id="rId1"/>
    <p:sldLayoutId id="2147484072" r:id="rId2"/>
    <p:sldLayoutId id="2147484073" r:id="rId3"/>
    <p:sldLayoutId id="2147484074" r:id="rId4"/>
    <p:sldLayoutId id="2147484075" r:id="rId5"/>
    <p:sldLayoutId id="2147484076" r:id="rId6"/>
    <p:sldLayoutId id="2147484077" r:id="rId7"/>
    <p:sldLayoutId id="2147484078" r:id="rId8"/>
    <p:sldLayoutId id="2147484079" r:id="rId9"/>
    <p:sldLayoutId id="2147484080" r:id="rId10"/>
    <p:sldLayoutId id="2147484081" r:id="rId11"/>
    <p:sldLayoutId id="2147484082" r:id="rId12"/>
  </p:sldLayoutIdLst>
  <p:hf sldNum="0"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600" b="1">
          <a:solidFill>
            <a:srgbClr val="141313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5pPr>
      <a:lvl6pPr marL="619160" algn="l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6pPr>
      <a:lvl7pPr marL="1238382" algn="l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7pPr>
      <a:lvl8pPr marL="1857426" algn="l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8pPr>
      <a:lvl9pPr marL="2476566" algn="l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9pPr>
    </p:titleStyle>
    <p:bodyStyle>
      <a:lvl1pPr marL="229909" indent="-229909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Char char="•"/>
        <a:defRPr>
          <a:solidFill>
            <a:srgbClr val="141313"/>
          </a:solidFill>
          <a:latin typeface="+mn-lt"/>
          <a:ea typeface="+mn-ea"/>
          <a:cs typeface="+mn-cs"/>
        </a:defRPr>
      </a:lvl1pPr>
      <a:lvl2pPr marL="769624" indent="-300974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Char char="–"/>
        <a:defRPr>
          <a:solidFill>
            <a:srgbClr val="141313"/>
          </a:solidFill>
          <a:latin typeface="+mn-lt"/>
          <a:ea typeface="+mn-ea"/>
        </a:defRPr>
      </a:lvl2pPr>
      <a:lvl3pPr marL="1003893" indent="-234177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Char char="•"/>
        <a:defRPr sz="2300">
          <a:solidFill>
            <a:srgbClr val="141313"/>
          </a:solidFill>
          <a:latin typeface="+mn-lt"/>
          <a:ea typeface="+mn-ea"/>
        </a:defRPr>
      </a:lvl3pPr>
      <a:lvl4pPr marL="1238382" indent="-234177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Char char="–"/>
        <a:defRPr sz="2300">
          <a:solidFill>
            <a:srgbClr val="141313"/>
          </a:solidFill>
          <a:latin typeface="+mn-lt"/>
          <a:ea typeface="+mn-ea"/>
        </a:defRPr>
      </a:lvl4pPr>
      <a:lvl5pPr marL="1472620" indent="-234177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Char char="»"/>
        <a:tabLst>
          <a:tab pos="1472620" algn="l"/>
        </a:tabLst>
        <a:defRPr sz="2000">
          <a:solidFill>
            <a:srgbClr val="141313"/>
          </a:solidFill>
          <a:latin typeface="+mn-lt"/>
          <a:ea typeface="+mn-ea"/>
        </a:defRPr>
      </a:lvl5pPr>
      <a:lvl6pPr marL="3325736" indent="-229909" algn="l" rtl="0" fontAlgn="base">
        <a:spcBef>
          <a:spcPct val="20000"/>
        </a:spcBef>
        <a:spcAft>
          <a:spcPct val="0"/>
        </a:spcAft>
        <a:buClr>
          <a:schemeClr val="accent1"/>
        </a:buClr>
        <a:buChar char="»"/>
        <a:defRPr sz="2000">
          <a:solidFill>
            <a:srgbClr val="00539B"/>
          </a:solidFill>
          <a:latin typeface="+mn-lt"/>
          <a:ea typeface="+mn-ea"/>
        </a:defRPr>
      </a:lvl6pPr>
      <a:lvl7pPr marL="3944888" indent="-229909" algn="l" rtl="0" fontAlgn="base">
        <a:spcBef>
          <a:spcPct val="20000"/>
        </a:spcBef>
        <a:spcAft>
          <a:spcPct val="0"/>
        </a:spcAft>
        <a:buClr>
          <a:schemeClr val="accent1"/>
        </a:buClr>
        <a:buChar char="»"/>
        <a:defRPr sz="2000">
          <a:solidFill>
            <a:srgbClr val="00539B"/>
          </a:solidFill>
          <a:latin typeface="+mn-lt"/>
          <a:ea typeface="+mn-ea"/>
        </a:defRPr>
      </a:lvl7pPr>
      <a:lvl8pPr marL="4564023" indent="-229909" algn="l" rtl="0" fontAlgn="base">
        <a:spcBef>
          <a:spcPct val="20000"/>
        </a:spcBef>
        <a:spcAft>
          <a:spcPct val="0"/>
        </a:spcAft>
        <a:buClr>
          <a:schemeClr val="accent1"/>
        </a:buClr>
        <a:buChar char="»"/>
        <a:defRPr sz="2000">
          <a:solidFill>
            <a:srgbClr val="00539B"/>
          </a:solidFill>
          <a:latin typeface="+mn-lt"/>
          <a:ea typeface="+mn-ea"/>
        </a:defRPr>
      </a:lvl8pPr>
      <a:lvl9pPr marL="5183172" indent="-229909" algn="l" rtl="0" fontAlgn="base">
        <a:spcBef>
          <a:spcPct val="20000"/>
        </a:spcBef>
        <a:spcAft>
          <a:spcPct val="0"/>
        </a:spcAft>
        <a:buClr>
          <a:schemeClr val="accent1"/>
        </a:buClr>
        <a:buChar char="»"/>
        <a:defRPr sz="2000">
          <a:solidFill>
            <a:srgbClr val="00539B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61916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19160" algn="l" defTabSz="61916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238382" algn="l" defTabSz="61916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3pPr>
      <a:lvl4pPr marL="1857426" algn="l" defTabSz="61916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4pPr>
      <a:lvl5pPr marL="2476566" algn="l" defTabSz="61916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5pPr>
      <a:lvl6pPr marL="3095731" algn="l" defTabSz="61916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6pPr>
      <a:lvl7pPr marL="3714821" algn="l" defTabSz="61916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7pPr>
      <a:lvl8pPr marL="4333992" algn="l" defTabSz="61916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8pPr>
      <a:lvl9pPr marL="4953104" algn="l" defTabSz="61916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76392" y="1083734"/>
            <a:ext cx="11704320" cy="1635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23027" tIns="61580" rIns="123027" bIns="6158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76392" y="2857001"/>
            <a:ext cx="11704320" cy="637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23027" tIns="61580" rIns="123027" bIns="6158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9550421" y="9062728"/>
            <a:ext cx="248657" cy="647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23027" tIns="61580" rIns="123027" bIns="61580">
            <a:prstTxWarp prst="textNoShape">
              <a:avLst/>
            </a:prstTxWarp>
            <a:spAutoFit/>
          </a:bodyPr>
          <a:lstStyle/>
          <a:p>
            <a:pPr defTabSz="867036" eaLnBrk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3400" kern="1200">
              <a:solidFill>
                <a:srgbClr val="00539B"/>
              </a:solidFill>
              <a:latin typeface="Arial" charset="0"/>
              <a:ea typeface="ヒラギノ角ゴ Pro W3" charset="-128"/>
            </a:endParaRPr>
          </a:p>
        </p:txBody>
      </p:sp>
      <p:sp>
        <p:nvSpPr>
          <p:cNvPr id="8" name="Rectangle 7"/>
          <p:cNvSpPr/>
          <p:nvPr/>
        </p:nvSpPr>
        <p:spPr bwMode="auto">
          <a:xfrm>
            <a:off x="650240" y="751389"/>
            <a:ext cx="11704320" cy="245646"/>
          </a:xfrm>
          <a:prstGeom prst="rect">
            <a:avLst/>
          </a:prstGeom>
          <a:solidFill>
            <a:srgbClr val="14131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3027" tIns="61580" rIns="123027" bIns="61580" numCol="1" rtlCol="0" anchor="t" anchorCtr="0" compatLnSpc="1">
            <a:prstTxWarp prst="textNoShape">
              <a:avLst/>
            </a:prstTxWarp>
          </a:bodyPr>
          <a:lstStyle/>
          <a:p>
            <a:pPr defTabSz="867036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>
              <a:latin typeface="Arial" charset="0"/>
              <a:ea typeface="ヒラギノ角ゴ Pro W3" charset="-128"/>
            </a:endParaRPr>
          </a:p>
        </p:txBody>
      </p:sp>
      <p:sp>
        <p:nvSpPr>
          <p:cNvPr id="9" name="Text Box 9"/>
          <p:cNvSpPr txBox="1">
            <a:spLocks noChangeArrowheads="1"/>
          </p:cNvSpPr>
          <p:nvPr/>
        </p:nvSpPr>
        <p:spPr bwMode="auto">
          <a:xfrm>
            <a:off x="520199" y="398388"/>
            <a:ext cx="4623929" cy="2831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23027" tIns="61580" rIns="123027" bIns="61580">
            <a:prstTxWarp prst="textNoShape">
              <a:avLst/>
            </a:prstTxWarp>
            <a:spAutoFit/>
          </a:bodyPr>
          <a:lstStyle/>
          <a:p>
            <a:pPr defTabSz="867036" eaLnBrk="0" fontAlgn="base">
              <a:spcBef>
                <a:spcPts val="327"/>
              </a:spcBef>
              <a:spcAft>
                <a:spcPct val="0"/>
              </a:spcAft>
              <a:defRPr/>
            </a:pPr>
            <a:r>
              <a:rPr lang="en-US" sz="1000" b="1" kern="1200" dirty="0">
                <a:solidFill>
                  <a:srgbClr val="00539B"/>
                </a:solidFill>
                <a:latin typeface="Arial" charset="0"/>
                <a:ea typeface="ヒラギノ角ゴ Pro W3" charset="-128"/>
              </a:rPr>
              <a:t>COMMUNITY COLLEGE RESEARCH CENTER</a:t>
            </a:r>
            <a:endParaRPr lang="en-US" sz="1000" kern="1200" dirty="0">
              <a:solidFill>
                <a:srgbClr val="00539B"/>
              </a:solidFill>
              <a:latin typeface="Arial" charset="0"/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7478907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63" r:id="rId1"/>
    <p:sldLayoutId id="2147484164" r:id="rId2"/>
    <p:sldLayoutId id="2147484165" r:id="rId3"/>
    <p:sldLayoutId id="2147484166" r:id="rId4"/>
    <p:sldLayoutId id="2147484167" r:id="rId5"/>
    <p:sldLayoutId id="2147484168" r:id="rId6"/>
    <p:sldLayoutId id="2147484169" r:id="rId7"/>
    <p:sldLayoutId id="2147484170" r:id="rId8"/>
    <p:sldLayoutId id="2147484171" r:id="rId9"/>
    <p:sldLayoutId id="2147484172" r:id="rId10"/>
    <p:sldLayoutId id="2147484173" r:id="rId11"/>
    <p:sldLayoutId id="2147484174" r:id="rId12"/>
  </p:sldLayoutIdLst>
  <p:hf sldNum="0"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600" b="1">
          <a:solidFill>
            <a:srgbClr val="141313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5pPr>
      <a:lvl6pPr marL="616441" algn="l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6pPr>
      <a:lvl7pPr marL="1232946" algn="l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7pPr>
      <a:lvl8pPr marL="1849372" algn="l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8pPr>
      <a:lvl9pPr marL="2465810" algn="l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9pPr>
    </p:titleStyle>
    <p:bodyStyle>
      <a:lvl1pPr marL="228920" indent="-22892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Char char="•"/>
        <a:defRPr>
          <a:solidFill>
            <a:srgbClr val="141313"/>
          </a:solidFill>
          <a:latin typeface="+mn-lt"/>
          <a:ea typeface="+mn-ea"/>
          <a:cs typeface="+mn-cs"/>
        </a:defRPr>
      </a:lvl1pPr>
      <a:lvl2pPr marL="766271" indent="-299667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Char char="–"/>
        <a:defRPr>
          <a:solidFill>
            <a:srgbClr val="141313"/>
          </a:solidFill>
          <a:latin typeface="+mn-lt"/>
          <a:ea typeface="+mn-ea"/>
        </a:defRPr>
      </a:lvl2pPr>
      <a:lvl3pPr marL="999541" indent="-233131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Char char="•"/>
        <a:defRPr sz="2300">
          <a:solidFill>
            <a:srgbClr val="141313"/>
          </a:solidFill>
          <a:latin typeface="+mn-lt"/>
          <a:ea typeface="+mn-ea"/>
        </a:defRPr>
      </a:lvl3pPr>
      <a:lvl4pPr marL="1232946" indent="-233131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Char char="–"/>
        <a:defRPr sz="2300">
          <a:solidFill>
            <a:srgbClr val="141313"/>
          </a:solidFill>
          <a:latin typeface="+mn-lt"/>
          <a:ea typeface="+mn-ea"/>
        </a:defRPr>
      </a:lvl4pPr>
      <a:lvl5pPr marL="1466214" indent="-233131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Char char="»"/>
        <a:tabLst>
          <a:tab pos="1466214" algn="l"/>
        </a:tabLst>
        <a:defRPr sz="2000">
          <a:solidFill>
            <a:srgbClr val="141313"/>
          </a:solidFill>
          <a:latin typeface="+mn-lt"/>
          <a:ea typeface="+mn-ea"/>
        </a:defRPr>
      </a:lvl5pPr>
      <a:lvl6pPr marL="3311301" indent="-228920" algn="l" rtl="0" fontAlgn="base">
        <a:spcBef>
          <a:spcPct val="20000"/>
        </a:spcBef>
        <a:spcAft>
          <a:spcPct val="0"/>
        </a:spcAft>
        <a:buClr>
          <a:schemeClr val="accent1"/>
        </a:buClr>
        <a:buChar char="»"/>
        <a:defRPr sz="2000">
          <a:solidFill>
            <a:srgbClr val="00539B"/>
          </a:solidFill>
          <a:latin typeface="+mn-lt"/>
          <a:ea typeface="+mn-ea"/>
        </a:defRPr>
      </a:lvl6pPr>
      <a:lvl7pPr marL="3927749" indent="-228920" algn="l" rtl="0" fontAlgn="base">
        <a:spcBef>
          <a:spcPct val="20000"/>
        </a:spcBef>
        <a:spcAft>
          <a:spcPct val="0"/>
        </a:spcAft>
        <a:buClr>
          <a:schemeClr val="accent1"/>
        </a:buClr>
        <a:buChar char="»"/>
        <a:defRPr sz="2000">
          <a:solidFill>
            <a:srgbClr val="00539B"/>
          </a:solidFill>
          <a:latin typeface="+mn-lt"/>
          <a:ea typeface="+mn-ea"/>
        </a:defRPr>
      </a:lvl7pPr>
      <a:lvl8pPr marL="4544218" indent="-228920" algn="l" rtl="0" fontAlgn="base">
        <a:spcBef>
          <a:spcPct val="20000"/>
        </a:spcBef>
        <a:spcAft>
          <a:spcPct val="0"/>
        </a:spcAft>
        <a:buClr>
          <a:schemeClr val="accent1"/>
        </a:buClr>
        <a:buChar char="»"/>
        <a:defRPr sz="2000">
          <a:solidFill>
            <a:srgbClr val="00539B"/>
          </a:solidFill>
          <a:latin typeface="+mn-lt"/>
          <a:ea typeface="+mn-ea"/>
        </a:defRPr>
      </a:lvl8pPr>
      <a:lvl9pPr marL="5160667" indent="-228920" algn="l" rtl="0" fontAlgn="base">
        <a:spcBef>
          <a:spcPct val="20000"/>
        </a:spcBef>
        <a:spcAft>
          <a:spcPct val="0"/>
        </a:spcAft>
        <a:buClr>
          <a:schemeClr val="accent1"/>
        </a:buClr>
        <a:buChar char="»"/>
        <a:defRPr sz="2000">
          <a:solidFill>
            <a:srgbClr val="00539B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616441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16441" algn="l" defTabSz="616441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232946" algn="l" defTabSz="616441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3pPr>
      <a:lvl4pPr marL="1849372" algn="l" defTabSz="616441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4pPr>
      <a:lvl5pPr marL="2465810" algn="l" defTabSz="616441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5pPr>
      <a:lvl6pPr marL="3082277" algn="l" defTabSz="616441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6pPr>
      <a:lvl7pPr marL="3698710" algn="l" defTabSz="616441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7pPr>
      <a:lvl8pPr marL="4315162" algn="l" defTabSz="616441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8pPr>
      <a:lvl9pPr marL="4931602" algn="l" defTabSz="616441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76392" y="1083734"/>
            <a:ext cx="11704320" cy="1635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23788" tIns="61925" rIns="123788" bIns="61925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76392" y="2857001"/>
            <a:ext cx="11704320" cy="637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23788" tIns="61925" rIns="123788" bIns="6192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9550411" y="9062726"/>
            <a:ext cx="250139" cy="648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23788" tIns="61925" rIns="123788" bIns="61925">
            <a:prstTxWarp prst="textNoShape">
              <a:avLst/>
            </a:prstTxWarp>
            <a:spAutoFit/>
          </a:bodyPr>
          <a:lstStyle/>
          <a:p>
            <a:pPr defTabSz="871910" eaLnBrk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3400" kern="1200">
              <a:solidFill>
                <a:srgbClr val="00539B"/>
              </a:solidFill>
              <a:latin typeface="Arial" charset="0"/>
              <a:ea typeface="ヒラギノ角ゴ Pro W3" charset="-128"/>
            </a:endParaRPr>
          </a:p>
        </p:txBody>
      </p:sp>
      <p:sp>
        <p:nvSpPr>
          <p:cNvPr id="8" name="Rectangle 7"/>
          <p:cNvSpPr/>
          <p:nvPr/>
        </p:nvSpPr>
        <p:spPr bwMode="auto">
          <a:xfrm>
            <a:off x="650240" y="751389"/>
            <a:ext cx="11704320" cy="245646"/>
          </a:xfrm>
          <a:prstGeom prst="rect">
            <a:avLst/>
          </a:prstGeom>
          <a:solidFill>
            <a:srgbClr val="14131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3788" tIns="61925" rIns="123788" bIns="61925" numCol="1" rtlCol="0" anchor="t" anchorCtr="0" compatLnSpc="1">
            <a:prstTxWarp prst="textNoShape">
              <a:avLst/>
            </a:prstTxWarp>
          </a:bodyPr>
          <a:lstStyle/>
          <a:p>
            <a:pPr defTabSz="871910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>
              <a:latin typeface="Arial" charset="0"/>
              <a:ea typeface="ヒラギノ角ゴ Pro W3" charset="-128"/>
            </a:endParaRPr>
          </a:p>
        </p:txBody>
      </p:sp>
      <p:sp>
        <p:nvSpPr>
          <p:cNvPr id="9" name="Text Box 9"/>
          <p:cNvSpPr txBox="1">
            <a:spLocks noChangeArrowheads="1"/>
          </p:cNvSpPr>
          <p:nvPr/>
        </p:nvSpPr>
        <p:spPr bwMode="auto">
          <a:xfrm>
            <a:off x="520199" y="398223"/>
            <a:ext cx="4623929" cy="2839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23788" tIns="61925" rIns="123788" bIns="61925">
            <a:prstTxWarp prst="textNoShape">
              <a:avLst/>
            </a:prstTxWarp>
            <a:spAutoFit/>
          </a:bodyPr>
          <a:lstStyle/>
          <a:p>
            <a:pPr defTabSz="871910" eaLnBrk="0" fontAlgn="base">
              <a:spcBef>
                <a:spcPts val="327"/>
              </a:spcBef>
              <a:spcAft>
                <a:spcPct val="0"/>
              </a:spcAft>
              <a:defRPr/>
            </a:pPr>
            <a:r>
              <a:rPr lang="en-US" sz="1000" b="1" kern="1200" dirty="0">
                <a:solidFill>
                  <a:srgbClr val="00539B"/>
                </a:solidFill>
                <a:latin typeface="Arial" charset="0"/>
                <a:ea typeface="ヒラギノ角ゴ Pro W3" charset="-128"/>
              </a:rPr>
              <a:t>COMMUNITY COLLEGE RESEARCH CENTER</a:t>
            </a:r>
            <a:endParaRPr lang="en-US" sz="1000" kern="1200" dirty="0">
              <a:solidFill>
                <a:srgbClr val="00539B"/>
              </a:solidFill>
              <a:latin typeface="Arial" charset="0"/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3762227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77" r:id="rId1"/>
    <p:sldLayoutId id="2147484178" r:id="rId2"/>
    <p:sldLayoutId id="2147484179" r:id="rId3"/>
    <p:sldLayoutId id="2147484180" r:id="rId4"/>
    <p:sldLayoutId id="2147484181" r:id="rId5"/>
    <p:sldLayoutId id="2147484182" r:id="rId6"/>
    <p:sldLayoutId id="2147484183" r:id="rId7"/>
    <p:sldLayoutId id="2147484184" r:id="rId8"/>
    <p:sldLayoutId id="2147484185" r:id="rId9"/>
    <p:sldLayoutId id="2147484186" r:id="rId10"/>
    <p:sldLayoutId id="2147484187" r:id="rId11"/>
    <p:sldLayoutId id="2147484188" r:id="rId12"/>
  </p:sldLayoutIdLst>
  <p:hf sldNum="0"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600" b="1">
          <a:solidFill>
            <a:srgbClr val="141313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5pPr>
      <a:lvl6pPr marL="620056" algn="l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6pPr>
      <a:lvl7pPr marL="1240174" algn="l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7pPr>
      <a:lvl8pPr marL="1860094" algn="l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8pPr>
      <a:lvl9pPr marL="2480130" algn="l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9pPr>
    </p:titleStyle>
    <p:bodyStyle>
      <a:lvl1pPr marL="230234" indent="-230234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Char char="•"/>
        <a:defRPr>
          <a:solidFill>
            <a:srgbClr val="141313"/>
          </a:solidFill>
          <a:latin typeface="+mn-lt"/>
          <a:ea typeface="+mn-ea"/>
          <a:cs typeface="+mn-cs"/>
        </a:defRPr>
      </a:lvl1pPr>
      <a:lvl2pPr marL="770727" indent="-301411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Char char="–"/>
        <a:defRPr>
          <a:solidFill>
            <a:srgbClr val="141313"/>
          </a:solidFill>
          <a:latin typeface="+mn-lt"/>
          <a:ea typeface="+mn-ea"/>
        </a:defRPr>
      </a:lvl2pPr>
      <a:lvl3pPr marL="1005326" indent="-234522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Char char="•"/>
        <a:defRPr sz="2300">
          <a:solidFill>
            <a:srgbClr val="141313"/>
          </a:solidFill>
          <a:latin typeface="+mn-lt"/>
          <a:ea typeface="+mn-ea"/>
        </a:defRPr>
      </a:lvl3pPr>
      <a:lvl4pPr marL="1240174" indent="-234522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Char char="–"/>
        <a:defRPr sz="2300">
          <a:solidFill>
            <a:srgbClr val="141313"/>
          </a:solidFill>
          <a:latin typeface="+mn-lt"/>
          <a:ea typeface="+mn-ea"/>
        </a:defRPr>
      </a:lvl4pPr>
      <a:lvl5pPr marL="1474730" indent="-234522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Char char="»"/>
        <a:tabLst>
          <a:tab pos="1474730" algn="l"/>
        </a:tabLst>
        <a:defRPr sz="2000">
          <a:solidFill>
            <a:srgbClr val="141313"/>
          </a:solidFill>
          <a:latin typeface="+mn-lt"/>
          <a:ea typeface="+mn-ea"/>
        </a:defRPr>
      </a:lvl5pPr>
      <a:lvl6pPr marL="3330515" indent="-230234" algn="l" rtl="0" fontAlgn="base">
        <a:spcBef>
          <a:spcPct val="20000"/>
        </a:spcBef>
        <a:spcAft>
          <a:spcPct val="0"/>
        </a:spcAft>
        <a:buClr>
          <a:schemeClr val="accent1"/>
        </a:buClr>
        <a:buChar char="»"/>
        <a:defRPr sz="2000">
          <a:solidFill>
            <a:srgbClr val="00539B"/>
          </a:solidFill>
          <a:latin typeface="+mn-lt"/>
          <a:ea typeface="+mn-ea"/>
        </a:defRPr>
      </a:lvl6pPr>
      <a:lvl7pPr marL="3950544" indent="-230234" algn="l" rtl="0" fontAlgn="base">
        <a:spcBef>
          <a:spcPct val="20000"/>
        </a:spcBef>
        <a:spcAft>
          <a:spcPct val="0"/>
        </a:spcAft>
        <a:buClr>
          <a:schemeClr val="accent1"/>
        </a:buClr>
        <a:buChar char="»"/>
        <a:defRPr sz="2000">
          <a:solidFill>
            <a:srgbClr val="00539B"/>
          </a:solidFill>
          <a:latin typeface="+mn-lt"/>
          <a:ea typeface="+mn-ea"/>
        </a:defRPr>
      </a:lvl7pPr>
      <a:lvl8pPr marL="4570570" indent="-230234" algn="l" rtl="0" fontAlgn="base">
        <a:spcBef>
          <a:spcPct val="20000"/>
        </a:spcBef>
        <a:spcAft>
          <a:spcPct val="0"/>
        </a:spcAft>
        <a:buClr>
          <a:schemeClr val="accent1"/>
        </a:buClr>
        <a:buChar char="»"/>
        <a:defRPr sz="2000">
          <a:solidFill>
            <a:srgbClr val="00539B"/>
          </a:solidFill>
          <a:latin typeface="+mn-lt"/>
          <a:ea typeface="+mn-ea"/>
        </a:defRPr>
      </a:lvl8pPr>
      <a:lvl9pPr marL="5190609" indent="-230234" algn="l" rtl="0" fontAlgn="base">
        <a:spcBef>
          <a:spcPct val="20000"/>
        </a:spcBef>
        <a:spcAft>
          <a:spcPct val="0"/>
        </a:spcAft>
        <a:buClr>
          <a:schemeClr val="accent1"/>
        </a:buClr>
        <a:buChar char="»"/>
        <a:defRPr sz="2000">
          <a:solidFill>
            <a:srgbClr val="00539B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620056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20056" algn="l" defTabSz="620056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240174" algn="l" defTabSz="620056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3pPr>
      <a:lvl4pPr marL="1860094" algn="l" defTabSz="620056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4pPr>
      <a:lvl5pPr marL="2480130" algn="l" defTabSz="620056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5pPr>
      <a:lvl6pPr marL="3100163" algn="l" defTabSz="620056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6pPr>
      <a:lvl7pPr marL="3720152" algn="l" defTabSz="620056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7pPr>
      <a:lvl8pPr marL="4340205" algn="l" defTabSz="620056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8pPr>
      <a:lvl9pPr marL="4960203" algn="l" defTabSz="620056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76392" y="1083734"/>
            <a:ext cx="11704320" cy="1635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23815" tIns="61938" rIns="123815" bIns="619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76392" y="2857001"/>
            <a:ext cx="11704320" cy="637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23815" tIns="61938" rIns="123815" bIns="619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9550405" y="9062720"/>
            <a:ext cx="250194" cy="6483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23815" tIns="61938" rIns="123815" bIns="61938">
            <a:prstTxWarp prst="textNoShape">
              <a:avLst/>
            </a:prstTxWarp>
            <a:spAutoFit/>
          </a:bodyPr>
          <a:lstStyle/>
          <a:p>
            <a:pPr defTabSz="872086" eaLnBrk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3400" kern="1200">
              <a:solidFill>
                <a:srgbClr val="00539B"/>
              </a:solidFill>
              <a:latin typeface="Arial" charset="0"/>
              <a:ea typeface="ヒラギノ角ゴ Pro W3" charset="-128"/>
            </a:endParaRPr>
          </a:p>
        </p:txBody>
      </p:sp>
      <p:sp>
        <p:nvSpPr>
          <p:cNvPr id="1034" name="Text Box 10"/>
          <p:cNvSpPr txBox="1">
            <a:spLocks noChangeArrowheads="1"/>
          </p:cNvSpPr>
          <p:nvPr/>
        </p:nvSpPr>
        <p:spPr bwMode="auto">
          <a:xfrm>
            <a:off x="12018154" y="9212331"/>
            <a:ext cx="598310" cy="3489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23815" tIns="61938" rIns="123815" bIns="61938">
            <a:prstTxWarp prst="textNoShape">
              <a:avLst/>
            </a:prstTxWarp>
            <a:spAutoFit/>
          </a:bodyPr>
          <a:lstStyle/>
          <a:p>
            <a:pPr defTabSz="872086" eaLnBrk="0" fontAlgn="base">
              <a:spcBef>
                <a:spcPct val="50000"/>
              </a:spcBef>
              <a:spcAft>
                <a:spcPct val="0"/>
              </a:spcAft>
              <a:defRPr/>
            </a:pPr>
            <a:fld id="{EE94B151-4CCD-D943-B1FB-60C2EADD0F05}" type="slidenum">
              <a:rPr lang="en-US" sz="1400" kern="1200">
                <a:solidFill>
                  <a:srgbClr val="141313"/>
                </a:solidFill>
                <a:latin typeface="Arial" charset="0"/>
                <a:ea typeface="ヒラギノ角ゴ Pro W3" charset="-128"/>
              </a:rPr>
              <a:pPr defTabSz="872086" eaLnBrk="0" fontAlgn="base">
                <a:spcBef>
                  <a:spcPct val="50000"/>
                </a:spcBef>
                <a:spcAft>
                  <a:spcPct val="0"/>
                </a:spcAft>
                <a:defRPr/>
              </a:pPr>
              <a:t>‹#›</a:t>
            </a:fld>
            <a:endParaRPr lang="en-US" sz="1400" kern="1200" dirty="0">
              <a:solidFill>
                <a:srgbClr val="141313"/>
              </a:solidFill>
              <a:latin typeface="Arial" charset="0"/>
              <a:ea typeface="ヒラギノ角ゴ Pro W3" charset="-128"/>
            </a:endParaRPr>
          </a:p>
        </p:txBody>
      </p:sp>
      <p:sp>
        <p:nvSpPr>
          <p:cNvPr id="8" name="Rectangle 7"/>
          <p:cNvSpPr/>
          <p:nvPr/>
        </p:nvSpPr>
        <p:spPr bwMode="auto">
          <a:xfrm>
            <a:off x="650240" y="751389"/>
            <a:ext cx="11704320" cy="245646"/>
          </a:xfrm>
          <a:prstGeom prst="rect">
            <a:avLst/>
          </a:prstGeom>
          <a:solidFill>
            <a:srgbClr val="14131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3815" tIns="61938" rIns="123815" bIns="61938" numCol="1" rtlCol="0" anchor="t" anchorCtr="0" compatLnSpc="1">
            <a:prstTxWarp prst="textNoShape">
              <a:avLst/>
            </a:prstTxWarp>
          </a:bodyPr>
          <a:lstStyle/>
          <a:p>
            <a:pPr defTabSz="872086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>
              <a:solidFill>
                <a:prstClr val="black"/>
              </a:solidFill>
              <a:latin typeface="Arial" charset="0"/>
              <a:ea typeface="ヒラギノ角ゴ Pro W3" charset="-128"/>
            </a:endParaRPr>
          </a:p>
        </p:txBody>
      </p:sp>
      <p:sp>
        <p:nvSpPr>
          <p:cNvPr id="9" name="Text Box 9"/>
          <p:cNvSpPr txBox="1">
            <a:spLocks noChangeArrowheads="1"/>
          </p:cNvSpPr>
          <p:nvPr/>
        </p:nvSpPr>
        <p:spPr bwMode="auto">
          <a:xfrm>
            <a:off x="520199" y="398217"/>
            <a:ext cx="4623929" cy="283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23815" tIns="61938" rIns="123815" bIns="61938">
            <a:prstTxWarp prst="textNoShape">
              <a:avLst/>
            </a:prstTxWarp>
            <a:spAutoFit/>
          </a:bodyPr>
          <a:lstStyle/>
          <a:p>
            <a:pPr defTabSz="872086" eaLnBrk="0" fontAlgn="base">
              <a:spcBef>
                <a:spcPts val="327"/>
              </a:spcBef>
              <a:spcAft>
                <a:spcPct val="0"/>
              </a:spcAft>
              <a:defRPr/>
            </a:pPr>
            <a:r>
              <a:rPr lang="en-US" sz="1000" b="1" kern="1200" dirty="0">
                <a:solidFill>
                  <a:srgbClr val="00539B"/>
                </a:solidFill>
                <a:latin typeface="Arial" charset="0"/>
                <a:ea typeface="ヒラギノ角ゴ Pro W3" charset="-128"/>
              </a:rPr>
              <a:t>COMMUNITY COLLEGE RESEARCH CENTER</a:t>
            </a:r>
            <a:endParaRPr lang="en-US" sz="1000" kern="1200" dirty="0">
              <a:solidFill>
                <a:srgbClr val="00539B"/>
              </a:solidFill>
              <a:latin typeface="Arial" charset="0"/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8976447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91" r:id="rId1"/>
    <p:sldLayoutId id="2147484192" r:id="rId2"/>
    <p:sldLayoutId id="2147484193" r:id="rId3"/>
    <p:sldLayoutId id="2147484194" r:id="rId4"/>
    <p:sldLayoutId id="2147484195" r:id="rId5"/>
    <p:sldLayoutId id="2147484196" r:id="rId6"/>
    <p:sldLayoutId id="2147484197" r:id="rId7"/>
    <p:sldLayoutId id="2147484198" r:id="rId8"/>
    <p:sldLayoutId id="2147484199" r:id="rId9"/>
    <p:sldLayoutId id="2147484200" r:id="rId10"/>
    <p:sldLayoutId id="2147484201" r:id="rId11"/>
    <p:sldLayoutId id="2147484202" r:id="rId12"/>
    <p:sldLayoutId id="2147484204" r:id="rId13"/>
  </p:sldLayoutIdLst>
  <p:hf sldNum="0" hdr="0" ft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600" b="1">
          <a:solidFill>
            <a:srgbClr val="141313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5pPr>
      <a:lvl6pPr marL="620184" algn="l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6pPr>
      <a:lvl7pPr marL="1240430" algn="l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7pPr>
      <a:lvl8pPr marL="1860475" algn="l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8pPr>
      <a:lvl9pPr marL="2480642" algn="l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9pPr>
    </p:titleStyle>
    <p:bodyStyle>
      <a:lvl1pPr marL="230281" indent="-230281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Char char="•"/>
        <a:defRPr>
          <a:solidFill>
            <a:srgbClr val="141313"/>
          </a:solidFill>
          <a:latin typeface="+mn-lt"/>
          <a:ea typeface="+mn-ea"/>
          <a:cs typeface="+mn-cs"/>
        </a:defRPr>
      </a:lvl1pPr>
      <a:lvl2pPr marL="770885" indent="-301474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Char char="–"/>
        <a:defRPr>
          <a:solidFill>
            <a:srgbClr val="141313"/>
          </a:solidFill>
          <a:latin typeface="+mn-lt"/>
          <a:ea typeface="+mn-ea"/>
        </a:defRPr>
      </a:lvl2pPr>
      <a:lvl3pPr marL="1005531" indent="-234571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Char char="•"/>
        <a:defRPr sz="2300">
          <a:solidFill>
            <a:srgbClr val="141313"/>
          </a:solidFill>
          <a:latin typeface="+mn-lt"/>
          <a:ea typeface="+mn-ea"/>
        </a:defRPr>
      </a:lvl3pPr>
      <a:lvl4pPr marL="1240430" indent="-234571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Char char="–"/>
        <a:defRPr sz="2300">
          <a:solidFill>
            <a:srgbClr val="141313"/>
          </a:solidFill>
          <a:latin typeface="+mn-lt"/>
          <a:ea typeface="+mn-ea"/>
        </a:defRPr>
      </a:lvl4pPr>
      <a:lvl5pPr marL="1475032" indent="-234571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Char char="»"/>
        <a:tabLst>
          <a:tab pos="1475032" algn="l"/>
        </a:tabLst>
        <a:defRPr sz="2000">
          <a:solidFill>
            <a:srgbClr val="141313"/>
          </a:solidFill>
          <a:latin typeface="+mn-lt"/>
          <a:ea typeface="+mn-ea"/>
        </a:defRPr>
      </a:lvl5pPr>
      <a:lvl6pPr marL="3331198" indent="-230281" algn="l" rtl="0" fontAlgn="base">
        <a:spcBef>
          <a:spcPct val="20000"/>
        </a:spcBef>
        <a:spcAft>
          <a:spcPct val="0"/>
        </a:spcAft>
        <a:buClr>
          <a:schemeClr val="accent1"/>
        </a:buClr>
        <a:buChar char="»"/>
        <a:defRPr sz="2000">
          <a:solidFill>
            <a:srgbClr val="00539B"/>
          </a:solidFill>
          <a:latin typeface="+mn-lt"/>
          <a:ea typeface="+mn-ea"/>
        </a:defRPr>
      </a:lvl6pPr>
      <a:lvl7pPr marL="3951352" indent="-230281" algn="l" rtl="0" fontAlgn="base">
        <a:spcBef>
          <a:spcPct val="20000"/>
        </a:spcBef>
        <a:spcAft>
          <a:spcPct val="0"/>
        </a:spcAft>
        <a:buClr>
          <a:schemeClr val="accent1"/>
        </a:buClr>
        <a:buChar char="»"/>
        <a:defRPr sz="2000">
          <a:solidFill>
            <a:srgbClr val="00539B"/>
          </a:solidFill>
          <a:latin typeface="+mn-lt"/>
          <a:ea typeface="+mn-ea"/>
        </a:defRPr>
      </a:lvl7pPr>
      <a:lvl8pPr marL="4571505" indent="-230281" algn="l" rtl="0" fontAlgn="base">
        <a:spcBef>
          <a:spcPct val="20000"/>
        </a:spcBef>
        <a:spcAft>
          <a:spcPct val="0"/>
        </a:spcAft>
        <a:buClr>
          <a:schemeClr val="accent1"/>
        </a:buClr>
        <a:buChar char="»"/>
        <a:defRPr sz="2000">
          <a:solidFill>
            <a:srgbClr val="00539B"/>
          </a:solidFill>
          <a:latin typeface="+mn-lt"/>
          <a:ea typeface="+mn-ea"/>
        </a:defRPr>
      </a:lvl8pPr>
      <a:lvl9pPr marL="5191673" indent="-230281" algn="l" rtl="0" fontAlgn="base">
        <a:spcBef>
          <a:spcPct val="20000"/>
        </a:spcBef>
        <a:spcAft>
          <a:spcPct val="0"/>
        </a:spcAft>
        <a:buClr>
          <a:schemeClr val="accent1"/>
        </a:buClr>
        <a:buChar char="»"/>
        <a:defRPr sz="2000">
          <a:solidFill>
            <a:srgbClr val="00539B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620184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20184" algn="l" defTabSz="620184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240430" algn="l" defTabSz="620184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3pPr>
      <a:lvl4pPr marL="1860475" algn="l" defTabSz="620184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4pPr>
      <a:lvl5pPr marL="2480642" algn="l" defTabSz="620184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5pPr>
      <a:lvl6pPr marL="3100796" algn="l" defTabSz="620184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6pPr>
      <a:lvl7pPr marL="3720915" algn="l" defTabSz="620184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7pPr>
      <a:lvl8pPr marL="4341093" algn="l" defTabSz="620184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8pPr>
      <a:lvl9pPr marL="4961217" algn="l" defTabSz="620184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76392" y="1083734"/>
            <a:ext cx="11704320" cy="1635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23869" tIns="61964" rIns="123869" bIns="61964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76392" y="2857001"/>
            <a:ext cx="11704320" cy="637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23869" tIns="61964" rIns="123869" bIns="6196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9550404" y="9062723"/>
            <a:ext cx="250288" cy="6483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23869" tIns="61964" rIns="123869" bIns="61964">
            <a:prstTxWarp prst="textNoShape">
              <a:avLst/>
            </a:prstTxWarp>
            <a:spAutoFit/>
          </a:bodyPr>
          <a:lstStyle/>
          <a:p>
            <a:pPr defTabSz="872441" eaLnBrk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3400" kern="1200">
              <a:solidFill>
                <a:srgbClr val="00539B"/>
              </a:solidFill>
              <a:latin typeface="Arial" charset="0"/>
              <a:ea typeface="ヒラギノ角ゴ Pro W3" charset="-128"/>
            </a:endParaRPr>
          </a:p>
        </p:txBody>
      </p:sp>
      <p:sp>
        <p:nvSpPr>
          <p:cNvPr id="1034" name="Text Box 10"/>
          <p:cNvSpPr txBox="1">
            <a:spLocks noChangeArrowheads="1"/>
          </p:cNvSpPr>
          <p:nvPr/>
        </p:nvSpPr>
        <p:spPr bwMode="auto">
          <a:xfrm>
            <a:off x="12018154" y="9212328"/>
            <a:ext cx="598310" cy="3489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23869" tIns="61964" rIns="123869" bIns="61964">
            <a:prstTxWarp prst="textNoShape">
              <a:avLst/>
            </a:prstTxWarp>
            <a:spAutoFit/>
          </a:bodyPr>
          <a:lstStyle/>
          <a:p>
            <a:pPr defTabSz="872441" eaLnBrk="0" fontAlgn="base">
              <a:spcBef>
                <a:spcPct val="50000"/>
              </a:spcBef>
              <a:spcAft>
                <a:spcPct val="0"/>
              </a:spcAft>
              <a:defRPr/>
            </a:pPr>
            <a:fld id="{EE94B151-4CCD-D943-B1FB-60C2EADD0F05}" type="slidenum">
              <a:rPr lang="en-US" sz="1400" kern="1200">
                <a:solidFill>
                  <a:srgbClr val="141313"/>
                </a:solidFill>
                <a:latin typeface="Arial" charset="0"/>
                <a:ea typeface="ヒラギノ角ゴ Pro W3" charset="-128"/>
              </a:rPr>
              <a:pPr defTabSz="872441" eaLnBrk="0" fontAlgn="base">
                <a:spcBef>
                  <a:spcPct val="50000"/>
                </a:spcBef>
                <a:spcAft>
                  <a:spcPct val="0"/>
                </a:spcAft>
                <a:defRPr/>
              </a:pPr>
              <a:t>‹#›</a:t>
            </a:fld>
            <a:endParaRPr lang="en-US" sz="1400" kern="1200" dirty="0">
              <a:solidFill>
                <a:srgbClr val="141313"/>
              </a:solidFill>
              <a:latin typeface="Arial" charset="0"/>
              <a:ea typeface="ヒラギノ角ゴ Pro W3" charset="-128"/>
            </a:endParaRPr>
          </a:p>
        </p:txBody>
      </p:sp>
      <p:sp>
        <p:nvSpPr>
          <p:cNvPr id="8" name="Rectangle 7"/>
          <p:cNvSpPr/>
          <p:nvPr/>
        </p:nvSpPr>
        <p:spPr bwMode="auto">
          <a:xfrm>
            <a:off x="650240" y="751389"/>
            <a:ext cx="11704320" cy="245646"/>
          </a:xfrm>
          <a:prstGeom prst="rect">
            <a:avLst/>
          </a:prstGeom>
          <a:solidFill>
            <a:srgbClr val="14131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3869" tIns="61964" rIns="123869" bIns="61964" numCol="1" rtlCol="0" anchor="t" anchorCtr="0" compatLnSpc="1">
            <a:prstTxWarp prst="textNoShape">
              <a:avLst/>
            </a:prstTxWarp>
          </a:bodyPr>
          <a:lstStyle/>
          <a:p>
            <a:pPr defTabSz="872441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>
              <a:solidFill>
                <a:prstClr val="black"/>
              </a:solidFill>
              <a:latin typeface="Arial" charset="0"/>
              <a:ea typeface="ヒラギノ角ゴ Pro W3" charset="-128"/>
            </a:endParaRPr>
          </a:p>
        </p:txBody>
      </p:sp>
      <p:sp>
        <p:nvSpPr>
          <p:cNvPr id="9" name="Text Box 9"/>
          <p:cNvSpPr txBox="1">
            <a:spLocks noChangeArrowheads="1"/>
          </p:cNvSpPr>
          <p:nvPr/>
        </p:nvSpPr>
        <p:spPr bwMode="auto">
          <a:xfrm>
            <a:off x="520199" y="398211"/>
            <a:ext cx="4623929" cy="2839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23869" tIns="61964" rIns="123869" bIns="61964">
            <a:prstTxWarp prst="textNoShape">
              <a:avLst/>
            </a:prstTxWarp>
            <a:spAutoFit/>
          </a:bodyPr>
          <a:lstStyle/>
          <a:p>
            <a:pPr defTabSz="872441" eaLnBrk="0" fontAlgn="base">
              <a:spcBef>
                <a:spcPts val="327"/>
              </a:spcBef>
              <a:spcAft>
                <a:spcPct val="0"/>
              </a:spcAft>
              <a:defRPr/>
            </a:pPr>
            <a:r>
              <a:rPr lang="en-US" sz="1000" b="1" kern="1200" dirty="0">
                <a:solidFill>
                  <a:srgbClr val="00539B"/>
                </a:solidFill>
                <a:latin typeface="Arial" charset="0"/>
                <a:ea typeface="ヒラギノ角ゴ Pro W3" charset="-128"/>
              </a:rPr>
              <a:t>COMMUNITY COLLEGE RESEARCH CENTER</a:t>
            </a:r>
            <a:endParaRPr lang="en-US" sz="1000" kern="1200" dirty="0">
              <a:solidFill>
                <a:srgbClr val="00539B"/>
              </a:solidFill>
              <a:latin typeface="Arial" charset="0"/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5010195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47" r:id="rId1"/>
    <p:sldLayoutId id="2147484248" r:id="rId2"/>
    <p:sldLayoutId id="2147484249" r:id="rId3"/>
    <p:sldLayoutId id="2147484250" r:id="rId4"/>
    <p:sldLayoutId id="2147484251" r:id="rId5"/>
    <p:sldLayoutId id="2147484252" r:id="rId6"/>
    <p:sldLayoutId id="2147484253" r:id="rId7"/>
    <p:sldLayoutId id="2147484254" r:id="rId8"/>
    <p:sldLayoutId id="2147484255" r:id="rId9"/>
    <p:sldLayoutId id="2147484256" r:id="rId10"/>
    <p:sldLayoutId id="2147484257" r:id="rId11"/>
    <p:sldLayoutId id="2147484258" r:id="rId12"/>
    <p:sldLayoutId id="2147484260" r:id="rId13"/>
  </p:sldLayoutIdLst>
  <p:hf sldNum="0" hdr="0" ft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600" b="1">
          <a:solidFill>
            <a:srgbClr val="141313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5pPr>
      <a:lvl6pPr marL="620440" algn="l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6pPr>
      <a:lvl7pPr marL="1240942" algn="l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7pPr>
      <a:lvl8pPr marL="1861237" algn="l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8pPr>
      <a:lvl9pPr marL="2481666" algn="l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9pPr>
    </p:titleStyle>
    <p:bodyStyle>
      <a:lvl1pPr marL="230374" indent="-230374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Char char="•"/>
        <a:defRPr>
          <a:solidFill>
            <a:srgbClr val="141313"/>
          </a:solidFill>
          <a:latin typeface="+mn-lt"/>
          <a:ea typeface="+mn-ea"/>
          <a:cs typeface="+mn-cs"/>
        </a:defRPr>
      </a:lvl1pPr>
      <a:lvl2pPr marL="771202" indent="-301599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Char char="–"/>
        <a:defRPr>
          <a:solidFill>
            <a:srgbClr val="141313"/>
          </a:solidFill>
          <a:latin typeface="+mn-lt"/>
          <a:ea typeface="+mn-ea"/>
        </a:defRPr>
      </a:lvl2pPr>
      <a:lvl3pPr marL="1005941" indent="-234669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Char char="•"/>
        <a:defRPr sz="2300">
          <a:solidFill>
            <a:srgbClr val="141313"/>
          </a:solidFill>
          <a:latin typeface="+mn-lt"/>
          <a:ea typeface="+mn-ea"/>
        </a:defRPr>
      </a:lvl3pPr>
      <a:lvl4pPr marL="1240942" indent="-234669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Char char="–"/>
        <a:defRPr sz="2300">
          <a:solidFill>
            <a:srgbClr val="141313"/>
          </a:solidFill>
          <a:latin typeface="+mn-lt"/>
          <a:ea typeface="+mn-ea"/>
        </a:defRPr>
      </a:lvl4pPr>
      <a:lvl5pPr marL="1475635" indent="-234669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Char char="»"/>
        <a:tabLst>
          <a:tab pos="1475635" algn="l"/>
        </a:tabLst>
        <a:defRPr sz="2000">
          <a:solidFill>
            <a:srgbClr val="141313"/>
          </a:solidFill>
          <a:latin typeface="+mn-lt"/>
          <a:ea typeface="+mn-ea"/>
        </a:defRPr>
      </a:lvl5pPr>
      <a:lvl6pPr marL="3332563" indent="-230374" algn="l" rtl="0" fontAlgn="base">
        <a:spcBef>
          <a:spcPct val="20000"/>
        </a:spcBef>
        <a:spcAft>
          <a:spcPct val="0"/>
        </a:spcAft>
        <a:buClr>
          <a:schemeClr val="accent1"/>
        </a:buClr>
        <a:buChar char="»"/>
        <a:defRPr sz="2000">
          <a:solidFill>
            <a:srgbClr val="00539B"/>
          </a:solidFill>
          <a:latin typeface="+mn-lt"/>
          <a:ea typeface="+mn-ea"/>
        </a:defRPr>
      </a:lvl6pPr>
      <a:lvl7pPr marL="3952969" indent="-230374" algn="l" rtl="0" fontAlgn="base">
        <a:spcBef>
          <a:spcPct val="20000"/>
        </a:spcBef>
        <a:spcAft>
          <a:spcPct val="0"/>
        </a:spcAft>
        <a:buClr>
          <a:schemeClr val="accent1"/>
        </a:buClr>
        <a:buChar char="»"/>
        <a:defRPr sz="2000">
          <a:solidFill>
            <a:srgbClr val="00539B"/>
          </a:solidFill>
          <a:latin typeface="+mn-lt"/>
          <a:ea typeface="+mn-ea"/>
        </a:defRPr>
      </a:lvl7pPr>
      <a:lvl8pPr marL="4573376" indent="-230374" algn="l" rtl="0" fontAlgn="base">
        <a:spcBef>
          <a:spcPct val="20000"/>
        </a:spcBef>
        <a:spcAft>
          <a:spcPct val="0"/>
        </a:spcAft>
        <a:buClr>
          <a:schemeClr val="accent1"/>
        </a:buClr>
        <a:buChar char="»"/>
        <a:defRPr sz="2000">
          <a:solidFill>
            <a:srgbClr val="00539B"/>
          </a:solidFill>
          <a:latin typeface="+mn-lt"/>
          <a:ea typeface="+mn-ea"/>
        </a:defRPr>
      </a:lvl8pPr>
      <a:lvl9pPr marL="5193800" indent="-230374" algn="l" rtl="0" fontAlgn="base">
        <a:spcBef>
          <a:spcPct val="20000"/>
        </a:spcBef>
        <a:spcAft>
          <a:spcPct val="0"/>
        </a:spcAft>
        <a:buClr>
          <a:schemeClr val="accent1"/>
        </a:buClr>
        <a:buChar char="»"/>
        <a:defRPr sz="2000">
          <a:solidFill>
            <a:srgbClr val="00539B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62044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20440" algn="l" defTabSz="62044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240942" algn="l" defTabSz="62044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3pPr>
      <a:lvl4pPr marL="1861237" algn="l" defTabSz="62044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4pPr>
      <a:lvl5pPr marL="2481666" algn="l" defTabSz="62044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5pPr>
      <a:lvl6pPr marL="3102063" algn="l" defTabSz="62044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6pPr>
      <a:lvl7pPr marL="3722439" algn="l" defTabSz="62044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7pPr>
      <a:lvl8pPr marL="4342871" algn="l" defTabSz="62044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8pPr>
      <a:lvl9pPr marL="4963245" algn="l" defTabSz="62044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76392" y="1083734"/>
            <a:ext cx="11704320" cy="1635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24057" tIns="62053" rIns="124057" bIns="62053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76392" y="2857001"/>
            <a:ext cx="11704320" cy="637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24057" tIns="62053" rIns="124057" bIns="6205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9550405" y="9062724"/>
            <a:ext cx="250657" cy="6485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24057" tIns="62053" rIns="124057" bIns="62053">
            <a:prstTxWarp prst="textNoShape">
              <a:avLst/>
            </a:prstTxWarp>
            <a:spAutoFit/>
          </a:bodyPr>
          <a:lstStyle/>
          <a:p>
            <a:pPr defTabSz="873726" eaLnBrk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3400" kern="1200">
              <a:solidFill>
                <a:srgbClr val="00539B"/>
              </a:solidFill>
              <a:latin typeface="Arial" charset="0"/>
              <a:ea typeface="ヒラギノ角ゴ Pro W3" charset="-128"/>
            </a:endParaRPr>
          </a:p>
        </p:txBody>
      </p:sp>
      <p:sp>
        <p:nvSpPr>
          <p:cNvPr id="1034" name="Text Box 10"/>
          <p:cNvSpPr txBox="1">
            <a:spLocks noChangeArrowheads="1"/>
          </p:cNvSpPr>
          <p:nvPr/>
        </p:nvSpPr>
        <p:spPr bwMode="auto">
          <a:xfrm>
            <a:off x="12018154" y="9212329"/>
            <a:ext cx="598310" cy="3491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24057" tIns="62053" rIns="124057" bIns="62053">
            <a:prstTxWarp prst="textNoShape">
              <a:avLst/>
            </a:prstTxWarp>
            <a:spAutoFit/>
          </a:bodyPr>
          <a:lstStyle/>
          <a:p>
            <a:pPr defTabSz="873726" eaLnBrk="0" fontAlgn="base">
              <a:spcBef>
                <a:spcPct val="50000"/>
              </a:spcBef>
              <a:spcAft>
                <a:spcPct val="0"/>
              </a:spcAft>
              <a:defRPr/>
            </a:pPr>
            <a:fld id="{EE94B151-4CCD-D943-B1FB-60C2EADD0F05}" type="slidenum">
              <a:rPr lang="en-US" sz="1400" kern="1200">
                <a:solidFill>
                  <a:srgbClr val="141313"/>
                </a:solidFill>
                <a:latin typeface="Arial" charset="0"/>
                <a:ea typeface="ヒラギノ角ゴ Pro W3" charset="-128"/>
              </a:rPr>
              <a:pPr defTabSz="873726" eaLnBrk="0" fontAlgn="base">
                <a:spcBef>
                  <a:spcPct val="50000"/>
                </a:spcBef>
                <a:spcAft>
                  <a:spcPct val="0"/>
                </a:spcAft>
                <a:defRPr/>
              </a:pPr>
              <a:t>‹#›</a:t>
            </a:fld>
            <a:endParaRPr lang="en-US" sz="1400" kern="1200" dirty="0">
              <a:solidFill>
                <a:srgbClr val="141313"/>
              </a:solidFill>
              <a:latin typeface="Arial" charset="0"/>
              <a:ea typeface="ヒラギノ角ゴ Pro W3" charset="-128"/>
            </a:endParaRPr>
          </a:p>
        </p:txBody>
      </p:sp>
      <p:sp>
        <p:nvSpPr>
          <p:cNvPr id="8" name="Rectangle 7"/>
          <p:cNvSpPr/>
          <p:nvPr/>
        </p:nvSpPr>
        <p:spPr bwMode="auto">
          <a:xfrm>
            <a:off x="650240" y="751389"/>
            <a:ext cx="11704320" cy="245646"/>
          </a:xfrm>
          <a:prstGeom prst="rect">
            <a:avLst/>
          </a:prstGeom>
          <a:solidFill>
            <a:srgbClr val="14131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4057" tIns="62053" rIns="124057" bIns="62053" numCol="1" rtlCol="0" anchor="t" anchorCtr="0" compatLnSpc="1">
            <a:prstTxWarp prst="textNoShape">
              <a:avLst/>
            </a:prstTxWarp>
          </a:bodyPr>
          <a:lstStyle/>
          <a:p>
            <a:pPr defTabSz="873726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>
              <a:solidFill>
                <a:prstClr val="black"/>
              </a:solidFill>
              <a:latin typeface="Arial" charset="0"/>
              <a:ea typeface="ヒラギノ角ゴ Pro W3" charset="-128"/>
            </a:endParaRPr>
          </a:p>
        </p:txBody>
      </p:sp>
      <p:sp>
        <p:nvSpPr>
          <p:cNvPr id="9" name="Text Box 9"/>
          <p:cNvSpPr txBox="1">
            <a:spLocks noChangeArrowheads="1"/>
          </p:cNvSpPr>
          <p:nvPr/>
        </p:nvSpPr>
        <p:spPr bwMode="auto">
          <a:xfrm>
            <a:off x="520199" y="399219"/>
            <a:ext cx="4623929" cy="2841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24057" tIns="62053" rIns="124057" bIns="62053">
            <a:prstTxWarp prst="textNoShape">
              <a:avLst/>
            </a:prstTxWarp>
            <a:spAutoFit/>
          </a:bodyPr>
          <a:lstStyle/>
          <a:p>
            <a:pPr defTabSz="873726" eaLnBrk="0" fontAlgn="base">
              <a:spcBef>
                <a:spcPts val="327"/>
              </a:spcBef>
              <a:spcAft>
                <a:spcPct val="0"/>
              </a:spcAft>
              <a:defRPr/>
            </a:pPr>
            <a:r>
              <a:rPr lang="en-US" sz="1000" b="1" kern="1200" dirty="0">
                <a:solidFill>
                  <a:srgbClr val="00539B"/>
                </a:solidFill>
                <a:latin typeface="Arial" charset="0"/>
                <a:ea typeface="ヒラギノ角ゴ Pro W3" charset="-128"/>
              </a:rPr>
              <a:t>COMMUNITY COLLEGE RESEARCH CENTER</a:t>
            </a:r>
            <a:endParaRPr lang="en-US" sz="1000" kern="1200" dirty="0">
              <a:solidFill>
                <a:srgbClr val="00539B"/>
              </a:solidFill>
              <a:latin typeface="Arial" charset="0"/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1491796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87" r:id="rId1"/>
    <p:sldLayoutId id="2147484288" r:id="rId2"/>
    <p:sldLayoutId id="2147484289" r:id="rId3"/>
    <p:sldLayoutId id="2147484290" r:id="rId4"/>
    <p:sldLayoutId id="2147484291" r:id="rId5"/>
    <p:sldLayoutId id="2147484292" r:id="rId6"/>
    <p:sldLayoutId id="2147484293" r:id="rId7"/>
    <p:sldLayoutId id="2147484294" r:id="rId8"/>
    <p:sldLayoutId id="2147484295" r:id="rId9"/>
    <p:sldLayoutId id="2147484296" r:id="rId10"/>
    <p:sldLayoutId id="2147484297" r:id="rId11"/>
    <p:sldLayoutId id="2147484298" r:id="rId12"/>
    <p:sldLayoutId id="2147484300" r:id="rId13"/>
  </p:sldLayoutIdLst>
  <p:hf sldNum="0" hdr="0" ft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600" b="1">
          <a:solidFill>
            <a:srgbClr val="141313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5pPr>
      <a:lvl6pPr marL="621336" algn="l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6pPr>
      <a:lvl7pPr marL="1242734" algn="l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7pPr>
      <a:lvl8pPr marL="1863905" algn="l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8pPr>
      <a:lvl9pPr marL="2485246" algn="l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9pPr>
    </p:titleStyle>
    <p:bodyStyle>
      <a:lvl1pPr marL="230701" indent="-230701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Char char="•"/>
        <a:defRPr>
          <a:solidFill>
            <a:srgbClr val="141313"/>
          </a:solidFill>
          <a:latin typeface="+mn-lt"/>
          <a:ea typeface="+mn-ea"/>
          <a:cs typeface="+mn-cs"/>
        </a:defRPr>
      </a:lvl1pPr>
      <a:lvl2pPr marL="772311" indent="-302037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Char char="–"/>
        <a:defRPr>
          <a:solidFill>
            <a:srgbClr val="141313"/>
          </a:solidFill>
          <a:latin typeface="+mn-lt"/>
          <a:ea typeface="+mn-ea"/>
        </a:defRPr>
      </a:lvl2pPr>
      <a:lvl3pPr marL="1007374" indent="-235014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Char char="•"/>
        <a:defRPr sz="2300">
          <a:solidFill>
            <a:srgbClr val="141313"/>
          </a:solidFill>
          <a:latin typeface="+mn-lt"/>
          <a:ea typeface="+mn-ea"/>
        </a:defRPr>
      </a:lvl3pPr>
      <a:lvl4pPr marL="1242734" indent="-235014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Char char="–"/>
        <a:defRPr sz="2300">
          <a:solidFill>
            <a:srgbClr val="141313"/>
          </a:solidFill>
          <a:latin typeface="+mn-lt"/>
          <a:ea typeface="+mn-ea"/>
        </a:defRPr>
      </a:lvl4pPr>
      <a:lvl5pPr marL="1477747" indent="-235014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Char char="»"/>
        <a:tabLst>
          <a:tab pos="1477747" algn="l"/>
        </a:tabLst>
        <a:defRPr sz="2000">
          <a:solidFill>
            <a:srgbClr val="141313"/>
          </a:solidFill>
          <a:latin typeface="+mn-lt"/>
          <a:ea typeface="+mn-ea"/>
        </a:defRPr>
      </a:lvl5pPr>
      <a:lvl6pPr marL="3337347" indent="-230701" algn="l" rtl="0" fontAlgn="base">
        <a:spcBef>
          <a:spcPct val="20000"/>
        </a:spcBef>
        <a:spcAft>
          <a:spcPct val="0"/>
        </a:spcAft>
        <a:buClr>
          <a:schemeClr val="accent1"/>
        </a:buClr>
        <a:buChar char="»"/>
        <a:defRPr sz="2000">
          <a:solidFill>
            <a:srgbClr val="00539B"/>
          </a:solidFill>
          <a:latin typeface="+mn-lt"/>
          <a:ea typeface="+mn-ea"/>
        </a:defRPr>
      </a:lvl6pPr>
      <a:lvl7pPr marL="3958627" indent="-230701" algn="l" rtl="0" fontAlgn="base">
        <a:spcBef>
          <a:spcPct val="20000"/>
        </a:spcBef>
        <a:spcAft>
          <a:spcPct val="0"/>
        </a:spcAft>
        <a:buClr>
          <a:schemeClr val="accent1"/>
        </a:buClr>
        <a:buChar char="»"/>
        <a:defRPr sz="2000">
          <a:solidFill>
            <a:srgbClr val="00539B"/>
          </a:solidFill>
          <a:latin typeface="+mn-lt"/>
          <a:ea typeface="+mn-ea"/>
        </a:defRPr>
      </a:lvl7pPr>
      <a:lvl8pPr marL="4579933" indent="-230701" algn="l" rtl="0" fontAlgn="base">
        <a:spcBef>
          <a:spcPct val="20000"/>
        </a:spcBef>
        <a:spcAft>
          <a:spcPct val="0"/>
        </a:spcAft>
        <a:buClr>
          <a:schemeClr val="accent1"/>
        </a:buClr>
        <a:buChar char="»"/>
        <a:defRPr sz="2000">
          <a:solidFill>
            <a:srgbClr val="00539B"/>
          </a:solidFill>
          <a:latin typeface="+mn-lt"/>
          <a:ea typeface="+mn-ea"/>
        </a:defRPr>
      </a:lvl8pPr>
      <a:lvl9pPr marL="5201247" indent="-230701" algn="l" rtl="0" fontAlgn="base">
        <a:spcBef>
          <a:spcPct val="20000"/>
        </a:spcBef>
        <a:spcAft>
          <a:spcPct val="0"/>
        </a:spcAft>
        <a:buClr>
          <a:schemeClr val="accent1"/>
        </a:buClr>
        <a:buChar char="»"/>
        <a:defRPr sz="2000">
          <a:solidFill>
            <a:srgbClr val="00539B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621336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21336" algn="l" defTabSz="621336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242734" algn="l" defTabSz="621336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3pPr>
      <a:lvl4pPr marL="1863905" algn="l" defTabSz="621336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4pPr>
      <a:lvl5pPr marL="2485246" algn="l" defTabSz="621336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5pPr>
      <a:lvl6pPr marL="3106486" algn="l" defTabSz="621336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6pPr>
      <a:lvl7pPr marL="3727775" algn="l" defTabSz="621336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7pPr>
      <a:lvl8pPr marL="4349095" algn="l" defTabSz="621336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8pPr>
      <a:lvl9pPr marL="4970366" algn="l" defTabSz="621336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76392" y="1083734"/>
            <a:ext cx="11704320" cy="1635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23181" tIns="61650" rIns="123181" bIns="6165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76392" y="2857001"/>
            <a:ext cx="11704320" cy="637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23181" tIns="61650" rIns="123181" bIns="616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9550403" y="9062732"/>
            <a:ext cx="248956" cy="6477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23181" tIns="61650" rIns="123181" bIns="61650">
            <a:prstTxWarp prst="textNoShape">
              <a:avLst/>
            </a:prstTxWarp>
            <a:spAutoFit/>
          </a:bodyPr>
          <a:lstStyle/>
          <a:p>
            <a:pPr defTabSz="868454" eaLnBrk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3400" kern="1200">
              <a:solidFill>
                <a:srgbClr val="00539B"/>
              </a:solidFill>
              <a:latin typeface="Arial" charset="0"/>
              <a:ea typeface="ヒラギノ角ゴ Pro W3" charset="-128"/>
            </a:endParaRPr>
          </a:p>
        </p:txBody>
      </p:sp>
      <p:sp>
        <p:nvSpPr>
          <p:cNvPr id="1033" name="Text Box 9"/>
          <p:cNvSpPr txBox="1">
            <a:spLocks noChangeArrowheads="1"/>
          </p:cNvSpPr>
          <p:nvPr/>
        </p:nvSpPr>
        <p:spPr bwMode="auto">
          <a:xfrm>
            <a:off x="5418675" y="412800"/>
            <a:ext cx="7065941" cy="2832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23181" tIns="61650" rIns="123181" bIns="61650">
            <a:prstTxWarp prst="textNoShape">
              <a:avLst/>
            </a:prstTxWarp>
            <a:spAutoFit/>
          </a:bodyPr>
          <a:lstStyle/>
          <a:p>
            <a:pPr algn="r" defTabSz="868454" eaLnBrk="0" fontAlgn="base">
              <a:spcBef>
                <a:spcPts val="327"/>
              </a:spcBef>
              <a:spcAft>
                <a:spcPct val="0"/>
              </a:spcAft>
              <a:defRPr/>
            </a:pPr>
            <a:r>
              <a:rPr lang="en-US" sz="1000" b="1" kern="1200" dirty="0">
                <a:solidFill>
                  <a:srgbClr val="0065A4"/>
                </a:solidFill>
                <a:latin typeface="Arial" charset="0"/>
                <a:ea typeface="ヒラギノ角ゴ Pro W3" charset="-128"/>
              </a:rPr>
              <a:t>OHIO STUDENT SUCCESS LEADERSHIP INSTITUTE MEETING / SEPTEMBER 15, 2016</a:t>
            </a:r>
            <a:endParaRPr lang="en-US" sz="1000" kern="1200" dirty="0">
              <a:solidFill>
                <a:srgbClr val="0065A4"/>
              </a:solidFill>
              <a:latin typeface="Arial" charset="0"/>
              <a:ea typeface="ヒラギノ角ゴ Pro W3" charset="-128"/>
            </a:endParaRPr>
          </a:p>
        </p:txBody>
      </p:sp>
      <p:sp>
        <p:nvSpPr>
          <p:cNvPr id="1034" name="Text Box 10"/>
          <p:cNvSpPr txBox="1">
            <a:spLocks noChangeArrowheads="1"/>
          </p:cNvSpPr>
          <p:nvPr/>
        </p:nvSpPr>
        <p:spPr bwMode="auto">
          <a:xfrm>
            <a:off x="12018154" y="9212331"/>
            <a:ext cx="598310" cy="3482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23181" tIns="61650" rIns="123181" bIns="61650">
            <a:prstTxWarp prst="textNoShape">
              <a:avLst/>
            </a:prstTxWarp>
            <a:spAutoFit/>
          </a:bodyPr>
          <a:lstStyle/>
          <a:p>
            <a:pPr defTabSz="868454" eaLnBrk="0" fontAlgn="base">
              <a:spcBef>
                <a:spcPct val="50000"/>
              </a:spcBef>
              <a:spcAft>
                <a:spcPct val="0"/>
              </a:spcAft>
              <a:defRPr/>
            </a:pPr>
            <a:fld id="{EE94B151-4CCD-D943-B1FB-60C2EADD0F05}" type="slidenum">
              <a:rPr lang="en-US" sz="1400" kern="1200">
                <a:solidFill>
                  <a:srgbClr val="141313"/>
                </a:solidFill>
                <a:latin typeface="Arial" charset="0"/>
                <a:ea typeface="ヒラギノ角ゴ Pro W3" charset="-128"/>
              </a:rPr>
              <a:pPr defTabSz="868454" eaLnBrk="0" fontAlgn="base">
                <a:spcBef>
                  <a:spcPct val="50000"/>
                </a:spcBef>
                <a:spcAft>
                  <a:spcPct val="0"/>
                </a:spcAft>
                <a:defRPr/>
              </a:pPr>
              <a:t>‹#›</a:t>
            </a:fld>
            <a:endParaRPr lang="en-US" sz="1400" kern="1200" dirty="0">
              <a:solidFill>
                <a:srgbClr val="141313"/>
              </a:solidFill>
              <a:latin typeface="Arial" charset="0"/>
              <a:ea typeface="ヒラギノ角ゴ Pro W3" charset="-128"/>
            </a:endParaRPr>
          </a:p>
        </p:txBody>
      </p:sp>
      <p:sp>
        <p:nvSpPr>
          <p:cNvPr id="8" name="Rectangle 7"/>
          <p:cNvSpPr/>
          <p:nvPr/>
        </p:nvSpPr>
        <p:spPr bwMode="auto">
          <a:xfrm>
            <a:off x="650240" y="751389"/>
            <a:ext cx="11704320" cy="245646"/>
          </a:xfrm>
          <a:prstGeom prst="rect">
            <a:avLst/>
          </a:prstGeom>
          <a:solidFill>
            <a:srgbClr val="14131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3181" tIns="61650" rIns="123181" bIns="61650" numCol="1" rtlCol="0" anchor="t" anchorCtr="0" compatLnSpc="1">
            <a:prstTxWarp prst="textNoShape">
              <a:avLst/>
            </a:prstTxWarp>
          </a:bodyPr>
          <a:lstStyle/>
          <a:p>
            <a:pPr defTabSz="868454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>
              <a:latin typeface="Arial" charset="0"/>
              <a:ea typeface="ヒラギノ角ゴ Pro W3" charset="-128"/>
            </a:endParaRPr>
          </a:p>
        </p:txBody>
      </p:sp>
      <p:sp>
        <p:nvSpPr>
          <p:cNvPr id="9" name="Text Box 9"/>
          <p:cNvSpPr txBox="1">
            <a:spLocks noChangeArrowheads="1"/>
          </p:cNvSpPr>
          <p:nvPr/>
        </p:nvSpPr>
        <p:spPr bwMode="auto">
          <a:xfrm>
            <a:off x="520199" y="398349"/>
            <a:ext cx="4623929" cy="2832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23181" tIns="61650" rIns="123181" bIns="61650">
            <a:prstTxWarp prst="textNoShape">
              <a:avLst/>
            </a:prstTxWarp>
            <a:spAutoFit/>
          </a:bodyPr>
          <a:lstStyle/>
          <a:p>
            <a:pPr defTabSz="868454" eaLnBrk="0" fontAlgn="base">
              <a:spcBef>
                <a:spcPts val="327"/>
              </a:spcBef>
              <a:spcAft>
                <a:spcPct val="0"/>
              </a:spcAft>
              <a:defRPr/>
            </a:pPr>
            <a:r>
              <a:rPr lang="en-US" sz="1000" b="1" kern="1200" dirty="0">
                <a:solidFill>
                  <a:srgbClr val="00539B"/>
                </a:solidFill>
                <a:latin typeface="Arial" charset="0"/>
                <a:ea typeface="ヒラギノ角ゴ Pro W3" charset="-128"/>
              </a:rPr>
              <a:t>COMMUNITY COLLEGE RESEARCH CENTER</a:t>
            </a:r>
            <a:endParaRPr lang="en-US" sz="1000" kern="1200" dirty="0">
              <a:solidFill>
                <a:srgbClr val="00539B"/>
              </a:solidFill>
              <a:latin typeface="Arial" charset="0"/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5799884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56" r:id="rId1"/>
    <p:sldLayoutId id="2147484357" r:id="rId2"/>
    <p:sldLayoutId id="2147484358" r:id="rId3"/>
    <p:sldLayoutId id="2147484359" r:id="rId4"/>
    <p:sldLayoutId id="2147484360" r:id="rId5"/>
    <p:sldLayoutId id="2147484361" r:id="rId6"/>
    <p:sldLayoutId id="2147484362" r:id="rId7"/>
    <p:sldLayoutId id="2147484363" r:id="rId8"/>
    <p:sldLayoutId id="2147484364" r:id="rId9"/>
    <p:sldLayoutId id="2147484365" r:id="rId10"/>
    <p:sldLayoutId id="2147484366" r:id="rId11"/>
    <p:sldLayoutId id="2147484367" r:id="rId12"/>
    <p:sldLayoutId id="2147484369" r:id="rId13"/>
    <p:sldLayoutId id="2147484371" r:id="rId14"/>
    <p:sldLayoutId id="2147484376" r:id="rId15"/>
    <p:sldLayoutId id="2147484380" r:id="rId16"/>
  </p:sldLayoutIdLst>
  <p:hf sldNum="0" hdr="0" ft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600" b="1">
          <a:solidFill>
            <a:srgbClr val="141313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5pPr>
      <a:lvl6pPr marL="617176" algn="l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6pPr>
      <a:lvl7pPr marL="1234414" algn="l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7pPr>
      <a:lvl8pPr marL="1851541" algn="l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8pPr>
      <a:lvl9pPr marL="2468719" algn="l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9pPr>
    </p:titleStyle>
    <p:bodyStyle>
      <a:lvl1pPr marL="229188" indent="-229188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>
          <a:solidFill>
            <a:srgbClr val="141313"/>
          </a:solidFill>
          <a:latin typeface="+mn-lt"/>
          <a:ea typeface="+mn-ea"/>
          <a:cs typeface="+mn-cs"/>
        </a:defRPr>
      </a:lvl1pPr>
      <a:lvl2pPr marL="767177" indent="-300024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–"/>
        <a:defRPr>
          <a:solidFill>
            <a:srgbClr val="141313"/>
          </a:solidFill>
          <a:latin typeface="+mn-lt"/>
          <a:ea typeface="+mn-ea"/>
        </a:defRPr>
      </a:lvl2pPr>
      <a:lvl3pPr marL="1000718" indent="-233419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2300">
          <a:solidFill>
            <a:srgbClr val="141313"/>
          </a:solidFill>
          <a:latin typeface="+mn-lt"/>
          <a:ea typeface="+mn-ea"/>
        </a:defRPr>
      </a:lvl3pPr>
      <a:lvl4pPr marL="1234414" indent="-233419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–"/>
        <a:defRPr sz="2300">
          <a:solidFill>
            <a:srgbClr val="141313"/>
          </a:solidFill>
          <a:latin typeface="+mn-lt"/>
          <a:ea typeface="+mn-ea"/>
        </a:defRPr>
      </a:lvl4pPr>
      <a:lvl5pPr marL="1467946" indent="-233419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»"/>
        <a:tabLst>
          <a:tab pos="1467946" algn="l"/>
        </a:tabLst>
        <a:defRPr sz="2000">
          <a:solidFill>
            <a:srgbClr val="141313"/>
          </a:solidFill>
          <a:latin typeface="+mn-lt"/>
          <a:ea typeface="+mn-ea"/>
        </a:defRPr>
      </a:lvl5pPr>
      <a:lvl6pPr marL="3315199" indent="-229188" algn="l" rtl="0" fontAlgn="base">
        <a:spcBef>
          <a:spcPct val="20000"/>
        </a:spcBef>
        <a:spcAft>
          <a:spcPct val="0"/>
        </a:spcAft>
        <a:buClr>
          <a:schemeClr val="accent1"/>
        </a:buClr>
        <a:buChar char="»"/>
        <a:defRPr sz="2000">
          <a:solidFill>
            <a:srgbClr val="00539B"/>
          </a:solidFill>
          <a:latin typeface="+mn-lt"/>
          <a:ea typeface="+mn-ea"/>
        </a:defRPr>
      </a:lvl6pPr>
      <a:lvl7pPr marL="3932373" indent="-229188" algn="l" rtl="0" fontAlgn="base">
        <a:spcBef>
          <a:spcPct val="20000"/>
        </a:spcBef>
        <a:spcAft>
          <a:spcPct val="0"/>
        </a:spcAft>
        <a:buClr>
          <a:schemeClr val="accent1"/>
        </a:buClr>
        <a:buChar char="»"/>
        <a:defRPr sz="2000">
          <a:solidFill>
            <a:srgbClr val="00539B"/>
          </a:solidFill>
          <a:latin typeface="+mn-lt"/>
          <a:ea typeface="+mn-ea"/>
        </a:defRPr>
      </a:lvl7pPr>
      <a:lvl8pPr marL="4549564" indent="-229188" algn="l" rtl="0" fontAlgn="base">
        <a:spcBef>
          <a:spcPct val="20000"/>
        </a:spcBef>
        <a:spcAft>
          <a:spcPct val="0"/>
        </a:spcAft>
        <a:buClr>
          <a:schemeClr val="accent1"/>
        </a:buClr>
        <a:buChar char="»"/>
        <a:defRPr sz="2000">
          <a:solidFill>
            <a:srgbClr val="00539B"/>
          </a:solidFill>
          <a:latin typeface="+mn-lt"/>
          <a:ea typeface="+mn-ea"/>
        </a:defRPr>
      </a:lvl8pPr>
      <a:lvl9pPr marL="5166749" indent="-229188" algn="l" rtl="0" fontAlgn="base">
        <a:spcBef>
          <a:spcPct val="20000"/>
        </a:spcBef>
        <a:spcAft>
          <a:spcPct val="0"/>
        </a:spcAft>
        <a:buClr>
          <a:schemeClr val="accent1"/>
        </a:buClr>
        <a:buChar char="»"/>
        <a:defRPr sz="2000">
          <a:solidFill>
            <a:srgbClr val="00539B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617176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17176" algn="l" defTabSz="617176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234414" algn="l" defTabSz="617176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3pPr>
      <a:lvl4pPr marL="1851541" algn="l" defTabSz="617176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4pPr>
      <a:lvl5pPr marL="2468719" algn="l" defTabSz="617176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5pPr>
      <a:lvl6pPr marL="3085908" algn="l" defTabSz="617176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6pPr>
      <a:lvl7pPr marL="3703065" algn="l" defTabSz="617176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7pPr>
      <a:lvl8pPr marL="4320251" algn="l" defTabSz="617176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8pPr>
      <a:lvl9pPr marL="4937412" algn="l" defTabSz="617176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76392" y="1083738"/>
            <a:ext cx="11704320" cy="1635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24300" tIns="62167" rIns="124300" bIns="62167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76392" y="2857001"/>
            <a:ext cx="11704320" cy="637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24300" tIns="62167" rIns="124300" bIns="6216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9550558" y="9062727"/>
            <a:ext cx="251133" cy="6487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24300" tIns="62167" rIns="124300" bIns="62167">
            <a:prstTxWarp prst="textNoShape">
              <a:avLst/>
            </a:prstTxWarp>
            <a:spAutoFit/>
          </a:bodyPr>
          <a:lstStyle/>
          <a:p>
            <a:pPr defTabSz="875276" eaLnBrk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3400" kern="1200">
              <a:solidFill>
                <a:srgbClr val="00539B"/>
              </a:solidFill>
              <a:latin typeface="Arial" charset="0"/>
              <a:ea typeface="ヒラギノ角ゴ Pro W3" charset="-128"/>
            </a:endParaRPr>
          </a:p>
        </p:txBody>
      </p:sp>
      <p:sp>
        <p:nvSpPr>
          <p:cNvPr id="8" name="Rectangle 7"/>
          <p:cNvSpPr/>
          <p:nvPr/>
        </p:nvSpPr>
        <p:spPr bwMode="auto">
          <a:xfrm>
            <a:off x="650240" y="751389"/>
            <a:ext cx="11704320" cy="245646"/>
          </a:xfrm>
          <a:prstGeom prst="rect">
            <a:avLst/>
          </a:prstGeom>
          <a:solidFill>
            <a:srgbClr val="14131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4300" tIns="62167" rIns="124300" bIns="62167" numCol="1" rtlCol="0" anchor="t" anchorCtr="0" compatLnSpc="1">
            <a:prstTxWarp prst="textNoShape">
              <a:avLst/>
            </a:prstTxWarp>
          </a:bodyPr>
          <a:lstStyle/>
          <a:p>
            <a:pPr defTabSz="875276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>
              <a:latin typeface="Arial" charset="0"/>
              <a:ea typeface="ヒラギノ角ゴ Pro W3" charset="-128"/>
            </a:endParaRPr>
          </a:p>
        </p:txBody>
      </p:sp>
      <p:sp>
        <p:nvSpPr>
          <p:cNvPr id="9" name="Text Box 9"/>
          <p:cNvSpPr txBox="1">
            <a:spLocks noChangeArrowheads="1"/>
          </p:cNvSpPr>
          <p:nvPr/>
        </p:nvSpPr>
        <p:spPr bwMode="auto">
          <a:xfrm>
            <a:off x="520199" y="398120"/>
            <a:ext cx="4623929" cy="2844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24300" tIns="62167" rIns="124300" bIns="62167">
            <a:prstTxWarp prst="textNoShape">
              <a:avLst/>
            </a:prstTxWarp>
            <a:spAutoFit/>
          </a:bodyPr>
          <a:lstStyle/>
          <a:p>
            <a:pPr defTabSz="875276" eaLnBrk="0" fontAlgn="base">
              <a:spcBef>
                <a:spcPts val="327"/>
              </a:spcBef>
              <a:spcAft>
                <a:spcPct val="0"/>
              </a:spcAft>
              <a:defRPr/>
            </a:pPr>
            <a:r>
              <a:rPr lang="en-US" sz="1000" b="1" kern="1200" dirty="0">
                <a:solidFill>
                  <a:srgbClr val="00539B"/>
                </a:solidFill>
                <a:latin typeface="Arial" charset="0"/>
                <a:ea typeface="ヒラギノ角ゴ Pro W3" charset="-128"/>
              </a:rPr>
              <a:t>COMMUNITY COLLEGE RESEARCH CENTER</a:t>
            </a:r>
            <a:endParaRPr lang="en-US" sz="1000" kern="1200" dirty="0">
              <a:solidFill>
                <a:srgbClr val="00539B"/>
              </a:solidFill>
              <a:latin typeface="Arial" charset="0"/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7336408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96" r:id="rId1"/>
    <p:sldLayoutId id="2147484397" r:id="rId2"/>
    <p:sldLayoutId id="2147484398" r:id="rId3"/>
    <p:sldLayoutId id="2147484399" r:id="rId4"/>
    <p:sldLayoutId id="2147484400" r:id="rId5"/>
    <p:sldLayoutId id="2147484401" r:id="rId6"/>
    <p:sldLayoutId id="2147484402" r:id="rId7"/>
    <p:sldLayoutId id="2147484403" r:id="rId8"/>
    <p:sldLayoutId id="2147484404" r:id="rId9"/>
    <p:sldLayoutId id="2147484405" r:id="rId10"/>
    <p:sldLayoutId id="2147484406" r:id="rId11"/>
    <p:sldLayoutId id="2147484407" r:id="rId12"/>
  </p:sldLayoutIdLst>
  <p:hf sldNum="0"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600" b="1">
          <a:solidFill>
            <a:srgbClr val="141313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5pPr>
      <a:lvl6pPr marL="622488" algn="l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6pPr>
      <a:lvl7pPr marL="1245038" algn="l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7pPr>
      <a:lvl8pPr marL="1867341" algn="l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8pPr>
      <a:lvl9pPr marL="2489854" algn="l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9pPr>
    </p:titleStyle>
    <p:bodyStyle>
      <a:lvl1pPr marL="231123" indent="-231123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Char char="•"/>
        <a:defRPr>
          <a:solidFill>
            <a:srgbClr val="141313"/>
          </a:solidFill>
          <a:latin typeface="+mn-lt"/>
          <a:ea typeface="+mn-ea"/>
          <a:cs typeface="+mn-cs"/>
        </a:defRPr>
      </a:lvl1pPr>
      <a:lvl2pPr marL="773744" indent="-302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Char char="–"/>
        <a:defRPr>
          <a:solidFill>
            <a:srgbClr val="141313"/>
          </a:solidFill>
          <a:latin typeface="+mn-lt"/>
          <a:ea typeface="+mn-ea"/>
        </a:defRPr>
      </a:lvl2pPr>
      <a:lvl3pPr marL="1009232" indent="-235457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Char char="•"/>
        <a:defRPr sz="2300">
          <a:solidFill>
            <a:srgbClr val="141313"/>
          </a:solidFill>
          <a:latin typeface="+mn-lt"/>
          <a:ea typeface="+mn-ea"/>
        </a:defRPr>
      </a:lvl3pPr>
      <a:lvl4pPr marL="1245038" indent="-235457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Char char="–"/>
        <a:defRPr sz="2300">
          <a:solidFill>
            <a:srgbClr val="141313"/>
          </a:solidFill>
          <a:latin typeface="+mn-lt"/>
          <a:ea typeface="+mn-ea"/>
        </a:defRPr>
      </a:lvl4pPr>
      <a:lvl5pPr marL="1480479" indent="-235457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Char char="»"/>
        <a:tabLst>
          <a:tab pos="1480479" algn="l"/>
        </a:tabLst>
        <a:defRPr sz="2000">
          <a:solidFill>
            <a:srgbClr val="141313"/>
          </a:solidFill>
          <a:latin typeface="+mn-lt"/>
          <a:ea typeface="+mn-ea"/>
        </a:defRPr>
      </a:lvl5pPr>
      <a:lvl6pPr marL="3343486" indent="-231123" algn="l" rtl="0" fontAlgn="base">
        <a:spcBef>
          <a:spcPct val="20000"/>
        </a:spcBef>
        <a:spcAft>
          <a:spcPct val="0"/>
        </a:spcAft>
        <a:buClr>
          <a:schemeClr val="accent1"/>
        </a:buClr>
        <a:buChar char="»"/>
        <a:defRPr sz="2000">
          <a:solidFill>
            <a:srgbClr val="00539B"/>
          </a:solidFill>
          <a:latin typeface="+mn-lt"/>
          <a:ea typeface="+mn-ea"/>
        </a:defRPr>
      </a:lvl6pPr>
      <a:lvl7pPr marL="3965910" indent="-231123" algn="l" rtl="0" fontAlgn="base">
        <a:spcBef>
          <a:spcPct val="20000"/>
        </a:spcBef>
        <a:spcAft>
          <a:spcPct val="0"/>
        </a:spcAft>
        <a:buClr>
          <a:schemeClr val="accent1"/>
        </a:buClr>
        <a:buChar char="»"/>
        <a:defRPr sz="2000">
          <a:solidFill>
            <a:srgbClr val="00539B"/>
          </a:solidFill>
          <a:latin typeface="+mn-lt"/>
          <a:ea typeface="+mn-ea"/>
        </a:defRPr>
      </a:lvl7pPr>
      <a:lvl8pPr marL="4588387" indent="-231123" algn="l" rtl="0" fontAlgn="base">
        <a:spcBef>
          <a:spcPct val="20000"/>
        </a:spcBef>
        <a:spcAft>
          <a:spcPct val="0"/>
        </a:spcAft>
        <a:buClr>
          <a:schemeClr val="accent1"/>
        </a:buClr>
        <a:buChar char="»"/>
        <a:defRPr sz="2000">
          <a:solidFill>
            <a:srgbClr val="00539B"/>
          </a:solidFill>
          <a:latin typeface="+mn-lt"/>
          <a:ea typeface="+mn-ea"/>
        </a:defRPr>
      </a:lvl8pPr>
      <a:lvl9pPr marL="5210826" indent="-231123" algn="l" rtl="0" fontAlgn="base">
        <a:spcBef>
          <a:spcPct val="20000"/>
        </a:spcBef>
        <a:spcAft>
          <a:spcPct val="0"/>
        </a:spcAft>
        <a:buClr>
          <a:schemeClr val="accent1"/>
        </a:buClr>
        <a:buChar char="»"/>
        <a:defRPr sz="2000">
          <a:solidFill>
            <a:srgbClr val="00539B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622488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22488" algn="l" defTabSz="622488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245038" algn="l" defTabSz="622488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3pPr>
      <a:lvl4pPr marL="1867341" algn="l" defTabSz="622488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4pPr>
      <a:lvl5pPr marL="2489854" algn="l" defTabSz="622488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5pPr>
      <a:lvl6pPr marL="3112220" algn="l" defTabSz="622488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6pPr>
      <a:lvl7pPr marL="3734697" algn="l" defTabSz="622488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7pPr>
      <a:lvl8pPr marL="4357112" algn="l" defTabSz="622488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8pPr>
      <a:lvl9pPr marL="4979537" algn="l" defTabSz="622488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76392" y="1083738"/>
            <a:ext cx="11704320" cy="1635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24354" tIns="62194" rIns="124354" bIns="62194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76392" y="2857001"/>
            <a:ext cx="11704320" cy="637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24354" tIns="62194" rIns="124354" bIns="6219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9550548" y="9062724"/>
            <a:ext cx="251243" cy="6488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24354" tIns="62194" rIns="124354" bIns="62194">
            <a:prstTxWarp prst="textNoShape">
              <a:avLst/>
            </a:prstTxWarp>
            <a:spAutoFit/>
          </a:bodyPr>
          <a:lstStyle/>
          <a:p>
            <a:pPr defTabSz="875631" eaLnBrk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3400" kern="1200">
              <a:solidFill>
                <a:srgbClr val="00539B"/>
              </a:solidFill>
              <a:latin typeface="Arial" charset="0"/>
              <a:ea typeface="ヒラギノ角ゴ Pro W3" charset="-128"/>
            </a:endParaRPr>
          </a:p>
        </p:txBody>
      </p:sp>
      <p:sp>
        <p:nvSpPr>
          <p:cNvPr id="8" name="Rectangle 7"/>
          <p:cNvSpPr/>
          <p:nvPr/>
        </p:nvSpPr>
        <p:spPr bwMode="auto">
          <a:xfrm>
            <a:off x="650240" y="751389"/>
            <a:ext cx="11704320" cy="245646"/>
          </a:xfrm>
          <a:prstGeom prst="rect">
            <a:avLst/>
          </a:prstGeom>
          <a:solidFill>
            <a:srgbClr val="14131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4354" tIns="62194" rIns="124354" bIns="62194" numCol="1" rtlCol="0" anchor="t" anchorCtr="0" compatLnSpc="1">
            <a:prstTxWarp prst="textNoShape">
              <a:avLst/>
            </a:prstTxWarp>
          </a:bodyPr>
          <a:lstStyle/>
          <a:p>
            <a:pPr defTabSz="875631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>
              <a:latin typeface="Arial" charset="0"/>
              <a:ea typeface="ヒラギノ角ゴ Pro W3" charset="-128"/>
            </a:endParaRPr>
          </a:p>
        </p:txBody>
      </p:sp>
      <p:sp>
        <p:nvSpPr>
          <p:cNvPr id="9" name="Text Box 9"/>
          <p:cNvSpPr txBox="1">
            <a:spLocks noChangeArrowheads="1"/>
          </p:cNvSpPr>
          <p:nvPr/>
        </p:nvSpPr>
        <p:spPr bwMode="auto">
          <a:xfrm>
            <a:off x="520199" y="398110"/>
            <a:ext cx="4623929" cy="2844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24354" tIns="62194" rIns="124354" bIns="62194">
            <a:prstTxWarp prst="textNoShape">
              <a:avLst/>
            </a:prstTxWarp>
            <a:spAutoFit/>
          </a:bodyPr>
          <a:lstStyle/>
          <a:p>
            <a:pPr defTabSz="875631" eaLnBrk="0" fontAlgn="base">
              <a:spcBef>
                <a:spcPts val="327"/>
              </a:spcBef>
              <a:spcAft>
                <a:spcPct val="0"/>
              </a:spcAft>
              <a:defRPr/>
            </a:pPr>
            <a:r>
              <a:rPr lang="en-US" sz="1000" b="1" kern="1200" dirty="0">
                <a:solidFill>
                  <a:srgbClr val="00539B"/>
                </a:solidFill>
                <a:latin typeface="Arial" charset="0"/>
                <a:ea typeface="ヒラギノ角ゴ Pro W3" charset="-128"/>
              </a:rPr>
              <a:t>COMMUNITY COLLEGE RESEARCH CENTER</a:t>
            </a:r>
            <a:endParaRPr lang="en-US" sz="1000" kern="1200" dirty="0">
              <a:solidFill>
                <a:srgbClr val="00539B"/>
              </a:solidFill>
              <a:latin typeface="Arial" charset="0"/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4958312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410" r:id="rId1"/>
    <p:sldLayoutId id="2147484411" r:id="rId2"/>
    <p:sldLayoutId id="2147484412" r:id="rId3"/>
    <p:sldLayoutId id="2147484413" r:id="rId4"/>
    <p:sldLayoutId id="2147484414" r:id="rId5"/>
    <p:sldLayoutId id="2147484415" r:id="rId6"/>
    <p:sldLayoutId id="2147484416" r:id="rId7"/>
    <p:sldLayoutId id="2147484417" r:id="rId8"/>
    <p:sldLayoutId id="2147484418" r:id="rId9"/>
    <p:sldLayoutId id="2147484419" r:id="rId10"/>
    <p:sldLayoutId id="2147484420" r:id="rId11"/>
    <p:sldLayoutId id="2147484421" r:id="rId12"/>
  </p:sldLayoutIdLst>
  <p:hf sldNum="0"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600" b="1">
          <a:solidFill>
            <a:srgbClr val="141313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5pPr>
      <a:lvl6pPr marL="622744" algn="l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6pPr>
      <a:lvl7pPr marL="1245550" algn="l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7pPr>
      <a:lvl8pPr marL="1868109" algn="l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8pPr>
      <a:lvl9pPr marL="2490878" algn="l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9pPr>
    </p:titleStyle>
    <p:bodyStyle>
      <a:lvl1pPr marL="231221" indent="-231221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Char char="•"/>
        <a:defRPr>
          <a:solidFill>
            <a:srgbClr val="141313"/>
          </a:solidFill>
          <a:latin typeface="+mn-lt"/>
          <a:ea typeface="+mn-ea"/>
          <a:cs typeface="+mn-cs"/>
        </a:defRPr>
      </a:lvl1pPr>
      <a:lvl2pPr marL="774062" indent="-302725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Char char="–"/>
        <a:defRPr>
          <a:solidFill>
            <a:srgbClr val="141313"/>
          </a:solidFill>
          <a:latin typeface="+mn-lt"/>
          <a:ea typeface="+mn-ea"/>
        </a:defRPr>
      </a:lvl2pPr>
      <a:lvl3pPr marL="1009645" indent="-235556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Char char="•"/>
        <a:defRPr sz="2300">
          <a:solidFill>
            <a:srgbClr val="141313"/>
          </a:solidFill>
          <a:latin typeface="+mn-lt"/>
          <a:ea typeface="+mn-ea"/>
        </a:defRPr>
      </a:lvl3pPr>
      <a:lvl4pPr marL="1245550" indent="-235556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Char char="–"/>
        <a:defRPr sz="2300">
          <a:solidFill>
            <a:srgbClr val="141313"/>
          </a:solidFill>
          <a:latin typeface="+mn-lt"/>
          <a:ea typeface="+mn-ea"/>
        </a:defRPr>
      </a:lvl4pPr>
      <a:lvl5pPr marL="1481073" indent="-235556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Char char="»"/>
        <a:tabLst>
          <a:tab pos="1481073" algn="l"/>
        </a:tabLst>
        <a:defRPr sz="2000">
          <a:solidFill>
            <a:srgbClr val="141313"/>
          </a:solidFill>
          <a:latin typeface="+mn-lt"/>
          <a:ea typeface="+mn-ea"/>
        </a:defRPr>
      </a:lvl5pPr>
      <a:lvl6pPr marL="3344862" indent="-231221" algn="l" rtl="0" fontAlgn="base">
        <a:spcBef>
          <a:spcPct val="20000"/>
        </a:spcBef>
        <a:spcAft>
          <a:spcPct val="0"/>
        </a:spcAft>
        <a:buClr>
          <a:schemeClr val="accent1"/>
        </a:buClr>
        <a:buChar char="»"/>
        <a:defRPr sz="2000">
          <a:solidFill>
            <a:srgbClr val="00539B"/>
          </a:solidFill>
          <a:latin typeface="+mn-lt"/>
          <a:ea typeface="+mn-ea"/>
        </a:defRPr>
      </a:lvl6pPr>
      <a:lvl7pPr marL="3967531" indent="-231221" algn="l" rtl="0" fontAlgn="base">
        <a:spcBef>
          <a:spcPct val="20000"/>
        </a:spcBef>
        <a:spcAft>
          <a:spcPct val="0"/>
        </a:spcAft>
        <a:buClr>
          <a:schemeClr val="accent1"/>
        </a:buClr>
        <a:buChar char="»"/>
        <a:defRPr sz="2000">
          <a:solidFill>
            <a:srgbClr val="00539B"/>
          </a:solidFill>
          <a:latin typeface="+mn-lt"/>
          <a:ea typeface="+mn-ea"/>
        </a:defRPr>
      </a:lvl7pPr>
      <a:lvl8pPr marL="4590264" indent="-231221" algn="l" rtl="0" fontAlgn="base">
        <a:spcBef>
          <a:spcPct val="20000"/>
        </a:spcBef>
        <a:spcAft>
          <a:spcPct val="0"/>
        </a:spcAft>
        <a:buClr>
          <a:schemeClr val="accent1"/>
        </a:buClr>
        <a:buChar char="»"/>
        <a:defRPr sz="2000">
          <a:solidFill>
            <a:srgbClr val="00539B"/>
          </a:solidFill>
          <a:latin typeface="+mn-lt"/>
          <a:ea typeface="+mn-ea"/>
        </a:defRPr>
      </a:lvl8pPr>
      <a:lvl9pPr marL="5212957" indent="-231221" algn="l" rtl="0" fontAlgn="base">
        <a:spcBef>
          <a:spcPct val="20000"/>
        </a:spcBef>
        <a:spcAft>
          <a:spcPct val="0"/>
        </a:spcAft>
        <a:buClr>
          <a:schemeClr val="accent1"/>
        </a:buClr>
        <a:buChar char="»"/>
        <a:defRPr sz="2000">
          <a:solidFill>
            <a:srgbClr val="00539B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622744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22744" algn="l" defTabSz="622744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245550" algn="l" defTabSz="622744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3pPr>
      <a:lvl4pPr marL="1868109" algn="l" defTabSz="622744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4pPr>
      <a:lvl5pPr marL="2490878" algn="l" defTabSz="622744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5pPr>
      <a:lvl6pPr marL="3113494" algn="l" defTabSz="622744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6pPr>
      <a:lvl7pPr marL="3736233" algn="l" defTabSz="622744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7pPr>
      <a:lvl8pPr marL="4358897" algn="l" defTabSz="622744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8pPr>
      <a:lvl9pPr marL="4981585" algn="l" defTabSz="622744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76392" y="1083734"/>
            <a:ext cx="11704320" cy="1635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22899" tIns="61522" rIns="122899" bIns="61522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76392" y="2857001"/>
            <a:ext cx="11704320" cy="637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22899" tIns="61522" rIns="122899" bIns="6152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9550405" y="9062730"/>
            <a:ext cx="248412" cy="6475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22899" tIns="61522" rIns="122899" bIns="61522">
            <a:prstTxWarp prst="textNoShape">
              <a:avLst/>
            </a:prstTxWarp>
            <a:spAutoFit/>
          </a:bodyPr>
          <a:lstStyle/>
          <a:p>
            <a:pPr defTabSz="866195" eaLnBrk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3400" kern="1200">
              <a:solidFill>
                <a:srgbClr val="00539B"/>
              </a:solidFill>
              <a:latin typeface="Arial" charset="0"/>
              <a:ea typeface="ヒラギノ角ゴ Pro W3" charset="-128"/>
            </a:endParaRPr>
          </a:p>
        </p:txBody>
      </p:sp>
      <p:sp>
        <p:nvSpPr>
          <p:cNvPr id="8" name="Rectangle 7"/>
          <p:cNvSpPr/>
          <p:nvPr/>
        </p:nvSpPr>
        <p:spPr bwMode="auto">
          <a:xfrm>
            <a:off x="650240" y="751389"/>
            <a:ext cx="11704320" cy="245646"/>
          </a:xfrm>
          <a:prstGeom prst="rect">
            <a:avLst/>
          </a:prstGeom>
          <a:solidFill>
            <a:srgbClr val="14131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2899" tIns="61522" rIns="122899" bIns="61522" numCol="1" rtlCol="0" anchor="t" anchorCtr="0" compatLnSpc="1">
            <a:prstTxWarp prst="textNoShape">
              <a:avLst/>
            </a:prstTxWarp>
          </a:bodyPr>
          <a:lstStyle/>
          <a:p>
            <a:pPr defTabSz="866195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>
              <a:latin typeface="Arial" charset="0"/>
              <a:ea typeface="ヒラギノ角ゴ Pro W3" charset="-128"/>
            </a:endParaRPr>
          </a:p>
        </p:txBody>
      </p:sp>
      <p:sp>
        <p:nvSpPr>
          <p:cNvPr id="9" name="Text Box 9"/>
          <p:cNvSpPr txBox="1">
            <a:spLocks noChangeArrowheads="1"/>
          </p:cNvSpPr>
          <p:nvPr/>
        </p:nvSpPr>
        <p:spPr bwMode="auto">
          <a:xfrm>
            <a:off x="520199" y="398415"/>
            <a:ext cx="4623929" cy="2830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22899" tIns="61522" rIns="122899" bIns="61522">
            <a:prstTxWarp prst="textNoShape">
              <a:avLst/>
            </a:prstTxWarp>
            <a:spAutoFit/>
          </a:bodyPr>
          <a:lstStyle/>
          <a:p>
            <a:pPr defTabSz="866195" eaLnBrk="0" fontAlgn="base">
              <a:spcBef>
                <a:spcPts val="327"/>
              </a:spcBef>
              <a:spcAft>
                <a:spcPct val="0"/>
              </a:spcAft>
              <a:defRPr/>
            </a:pPr>
            <a:r>
              <a:rPr lang="en-US" sz="1000" b="1" kern="1200" dirty="0">
                <a:solidFill>
                  <a:srgbClr val="00539B"/>
                </a:solidFill>
                <a:latin typeface="Arial" charset="0"/>
                <a:ea typeface="ヒラギノ角ゴ Pro W3" charset="-128"/>
              </a:rPr>
              <a:t>COMMUNITY COLLEGE RESEARCH CENTER</a:t>
            </a:r>
            <a:endParaRPr lang="en-US" sz="1000" kern="1200" dirty="0">
              <a:solidFill>
                <a:srgbClr val="00539B"/>
              </a:solidFill>
              <a:latin typeface="Arial" charset="0"/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1295689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2" r:id="rId1"/>
    <p:sldLayoutId id="2147483803" r:id="rId2"/>
    <p:sldLayoutId id="2147483804" r:id="rId3"/>
    <p:sldLayoutId id="2147483805" r:id="rId4"/>
    <p:sldLayoutId id="2147483806" r:id="rId5"/>
    <p:sldLayoutId id="2147483807" r:id="rId6"/>
    <p:sldLayoutId id="2147483808" r:id="rId7"/>
    <p:sldLayoutId id="2147483809" r:id="rId8"/>
    <p:sldLayoutId id="2147483810" r:id="rId9"/>
    <p:sldLayoutId id="2147483811" r:id="rId10"/>
    <p:sldLayoutId id="2147483812" r:id="rId11"/>
    <p:sldLayoutId id="2147483813" r:id="rId12"/>
  </p:sldLayoutIdLst>
  <p:hf sldNum="0"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600" b="1">
          <a:solidFill>
            <a:srgbClr val="141313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5pPr>
      <a:lvl6pPr marL="615837" algn="l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6pPr>
      <a:lvl7pPr marL="1231730" algn="l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7pPr>
      <a:lvl8pPr marL="1847580" algn="l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8pPr>
      <a:lvl9pPr marL="2463413" algn="l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9pPr>
    </p:titleStyle>
    <p:bodyStyle>
      <a:lvl1pPr marL="228698" indent="-228698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Char char="•"/>
        <a:defRPr>
          <a:solidFill>
            <a:srgbClr val="141313"/>
          </a:solidFill>
          <a:latin typeface="+mn-lt"/>
          <a:ea typeface="+mn-ea"/>
          <a:cs typeface="+mn-cs"/>
        </a:defRPr>
      </a:lvl1pPr>
      <a:lvl2pPr marL="765528" indent="-299373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Char char="–"/>
        <a:defRPr>
          <a:solidFill>
            <a:srgbClr val="141313"/>
          </a:solidFill>
          <a:latin typeface="+mn-lt"/>
          <a:ea typeface="+mn-ea"/>
        </a:defRPr>
      </a:lvl2pPr>
      <a:lvl3pPr marL="998568" indent="-232899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Char char="•"/>
        <a:defRPr sz="2300">
          <a:solidFill>
            <a:srgbClr val="141313"/>
          </a:solidFill>
          <a:latin typeface="+mn-lt"/>
          <a:ea typeface="+mn-ea"/>
        </a:defRPr>
      </a:lvl3pPr>
      <a:lvl4pPr marL="1231730" indent="-232899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Char char="–"/>
        <a:defRPr sz="2300">
          <a:solidFill>
            <a:srgbClr val="141313"/>
          </a:solidFill>
          <a:latin typeface="+mn-lt"/>
          <a:ea typeface="+mn-ea"/>
        </a:defRPr>
      </a:lvl4pPr>
      <a:lvl5pPr marL="1464791" indent="-232899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Char char="»"/>
        <a:tabLst>
          <a:tab pos="1464791" algn="l"/>
        </a:tabLst>
        <a:defRPr sz="2000">
          <a:solidFill>
            <a:srgbClr val="141313"/>
          </a:solidFill>
          <a:latin typeface="+mn-lt"/>
          <a:ea typeface="+mn-ea"/>
        </a:defRPr>
      </a:lvl5pPr>
      <a:lvl6pPr marL="3308086" indent="-228698" algn="l" rtl="0" fontAlgn="base">
        <a:spcBef>
          <a:spcPct val="20000"/>
        </a:spcBef>
        <a:spcAft>
          <a:spcPct val="0"/>
        </a:spcAft>
        <a:buClr>
          <a:schemeClr val="accent1"/>
        </a:buClr>
        <a:buChar char="»"/>
        <a:defRPr sz="2000">
          <a:solidFill>
            <a:srgbClr val="00539B"/>
          </a:solidFill>
          <a:latin typeface="+mn-lt"/>
          <a:ea typeface="+mn-ea"/>
        </a:defRPr>
      </a:lvl6pPr>
      <a:lvl7pPr marL="3923929" indent="-228698" algn="l" rtl="0" fontAlgn="base">
        <a:spcBef>
          <a:spcPct val="20000"/>
        </a:spcBef>
        <a:spcAft>
          <a:spcPct val="0"/>
        </a:spcAft>
        <a:buClr>
          <a:schemeClr val="accent1"/>
        </a:buClr>
        <a:buChar char="»"/>
        <a:defRPr sz="2000">
          <a:solidFill>
            <a:srgbClr val="00539B"/>
          </a:solidFill>
          <a:latin typeface="+mn-lt"/>
          <a:ea typeface="+mn-ea"/>
        </a:defRPr>
      </a:lvl7pPr>
      <a:lvl8pPr marL="4539803" indent="-228698" algn="l" rtl="0" fontAlgn="base">
        <a:spcBef>
          <a:spcPct val="20000"/>
        </a:spcBef>
        <a:spcAft>
          <a:spcPct val="0"/>
        </a:spcAft>
        <a:buClr>
          <a:schemeClr val="accent1"/>
        </a:buClr>
        <a:buChar char="»"/>
        <a:defRPr sz="2000">
          <a:solidFill>
            <a:srgbClr val="00539B"/>
          </a:solidFill>
          <a:latin typeface="+mn-lt"/>
          <a:ea typeface="+mn-ea"/>
        </a:defRPr>
      </a:lvl8pPr>
      <a:lvl9pPr marL="5155653" indent="-228698" algn="l" rtl="0" fontAlgn="base">
        <a:spcBef>
          <a:spcPct val="20000"/>
        </a:spcBef>
        <a:spcAft>
          <a:spcPct val="0"/>
        </a:spcAft>
        <a:buClr>
          <a:schemeClr val="accent1"/>
        </a:buClr>
        <a:buChar char="»"/>
        <a:defRPr sz="2000">
          <a:solidFill>
            <a:srgbClr val="00539B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615837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15837" algn="l" defTabSz="615837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231730" algn="l" defTabSz="615837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3pPr>
      <a:lvl4pPr marL="1847580" algn="l" defTabSz="615837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4pPr>
      <a:lvl5pPr marL="2463413" algn="l" defTabSz="615837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5pPr>
      <a:lvl6pPr marL="3079278" algn="l" defTabSz="615837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6pPr>
      <a:lvl7pPr marL="3695116" algn="l" defTabSz="615837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7pPr>
      <a:lvl8pPr marL="4310971" algn="l" defTabSz="615837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8pPr>
      <a:lvl9pPr marL="4926802" algn="l" defTabSz="615837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76392" y="1083734"/>
            <a:ext cx="11704320" cy="1635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24492" tIns="62262" rIns="124492" bIns="62262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76392" y="2857001"/>
            <a:ext cx="11704320" cy="637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24492" tIns="62262" rIns="124492" bIns="6226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9550400" y="9062723"/>
            <a:ext cx="251506" cy="6489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24492" tIns="62262" rIns="124492" bIns="62262">
            <a:prstTxWarp prst="textNoShape">
              <a:avLst/>
            </a:prstTxWarp>
            <a:spAutoFit/>
          </a:bodyPr>
          <a:lstStyle/>
          <a:p>
            <a:pPr defTabSz="876610" eaLnBrk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3400" kern="1200">
              <a:solidFill>
                <a:srgbClr val="00539B"/>
              </a:solidFill>
              <a:latin typeface="Arial" charset="0"/>
              <a:ea typeface="ヒラギノ角ゴ Pro W3" charset="-128"/>
            </a:endParaRPr>
          </a:p>
        </p:txBody>
      </p:sp>
      <p:sp>
        <p:nvSpPr>
          <p:cNvPr id="8" name="Rectangle 7"/>
          <p:cNvSpPr/>
          <p:nvPr/>
        </p:nvSpPr>
        <p:spPr bwMode="auto">
          <a:xfrm>
            <a:off x="650240" y="751389"/>
            <a:ext cx="11704320" cy="245646"/>
          </a:xfrm>
          <a:prstGeom prst="rect">
            <a:avLst/>
          </a:prstGeom>
          <a:solidFill>
            <a:srgbClr val="14131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4492" tIns="62262" rIns="124492" bIns="62262" numCol="1" rtlCol="0" anchor="t" anchorCtr="0" compatLnSpc="1">
            <a:prstTxWarp prst="textNoShape">
              <a:avLst/>
            </a:prstTxWarp>
          </a:bodyPr>
          <a:lstStyle/>
          <a:p>
            <a:pPr defTabSz="876610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>
              <a:latin typeface="Arial" charset="0"/>
              <a:ea typeface="ヒラギノ角ゴ Pro W3" charset="-128"/>
            </a:endParaRPr>
          </a:p>
        </p:txBody>
      </p:sp>
      <p:sp>
        <p:nvSpPr>
          <p:cNvPr id="9" name="Text Box 9"/>
          <p:cNvSpPr txBox="1">
            <a:spLocks noChangeArrowheads="1"/>
          </p:cNvSpPr>
          <p:nvPr/>
        </p:nvSpPr>
        <p:spPr bwMode="auto">
          <a:xfrm>
            <a:off x="520199" y="399130"/>
            <a:ext cx="4623929" cy="28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24492" tIns="62262" rIns="124492" bIns="62262">
            <a:prstTxWarp prst="textNoShape">
              <a:avLst/>
            </a:prstTxWarp>
            <a:spAutoFit/>
          </a:bodyPr>
          <a:lstStyle/>
          <a:p>
            <a:pPr defTabSz="876610" eaLnBrk="0" fontAlgn="base">
              <a:spcBef>
                <a:spcPts val="327"/>
              </a:spcBef>
              <a:spcAft>
                <a:spcPct val="0"/>
              </a:spcAft>
              <a:defRPr/>
            </a:pPr>
            <a:r>
              <a:rPr lang="en-US" sz="1000" b="1" kern="1200" dirty="0">
                <a:solidFill>
                  <a:srgbClr val="00539B"/>
                </a:solidFill>
                <a:latin typeface="Arial" charset="0"/>
                <a:ea typeface="ヒラギノ角ゴ Pro W3" charset="-128"/>
              </a:rPr>
              <a:t>COMMUNITY COLLEGE RESEARCH CENTER</a:t>
            </a:r>
            <a:endParaRPr lang="en-US" sz="1000" kern="1200" dirty="0">
              <a:solidFill>
                <a:srgbClr val="00539B"/>
              </a:solidFill>
              <a:latin typeface="Arial" charset="0"/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943091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530" r:id="rId1"/>
    <p:sldLayoutId id="2147484531" r:id="rId2"/>
    <p:sldLayoutId id="2147484532" r:id="rId3"/>
    <p:sldLayoutId id="2147484533" r:id="rId4"/>
    <p:sldLayoutId id="2147484534" r:id="rId5"/>
    <p:sldLayoutId id="2147484535" r:id="rId6"/>
    <p:sldLayoutId id="2147484536" r:id="rId7"/>
    <p:sldLayoutId id="2147484537" r:id="rId8"/>
    <p:sldLayoutId id="2147484538" r:id="rId9"/>
    <p:sldLayoutId id="2147484539" r:id="rId10"/>
    <p:sldLayoutId id="2147484540" r:id="rId11"/>
    <p:sldLayoutId id="2147484541" r:id="rId12"/>
  </p:sldLayoutIdLst>
  <p:hf sldNum="0"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600" b="1">
          <a:solidFill>
            <a:srgbClr val="141313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5pPr>
      <a:lvl6pPr marL="623416" algn="l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6pPr>
      <a:lvl7pPr marL="1246894" algn="l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7pPr>
      <a:lvl8pPr marL="1870125" algn="l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8pPr>
      <a:lvl9pPr marL="2493566" algn="l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9pPr>
    </p:titleStyle>
    <p:bodyStyle>
      <a:lvl1pPr marL="231472" indent="-231472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Char char="•"/>
        <a:defRPr>
          <a:solidFill>
            <a:srgbClr val="141313"/>
          </a:solidFill>
          <a:latin typeface="+mn-lt"/>
          <a:ea typeface="+mn-ea"/>
          <a:cs typeface="+mn-cs"/>
        </a:defRPr>
      </a:lvl1pPr>
      <a:lvl2pPr marL="774898" indent="-303054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Char char="–"/>
        <a:defRPr>
          <a:solidFill>
            <a:srgbClr val="141313"/>
          </a:solidFill>
          <a:latin typeface="+mn-lt"/>
          <a:ea typeface="+mn-ea"/>
        </a:defRPr>
      </a:lvl2pPr>
      <a:lvl3pPr marL="1010731" indent="-235814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Char char="•"/>
        <a:defRPr sz="2300">
          <a:solidFill>
            <a:srgbClr val="141313"/>
          </a:solidFill>
          <a:latin typeface="+mn-lt"/>
          <a:ea typeface="+mn-ea"/>
        </a:defRPr>
      </a:lvl3pPr>
      <a:lvl4pPr marL="1246894" indent="-235814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Char char="–"/>
        <a:defRPr sz="2300">
          <a:solidFill>
            <a:srgbClr val="141313"/>
          </a:solidFill>
          <a:latin typeface="+mn-lt"/>
          <a:ea typeface="+mn-ea"/>
        </a:defRPr>
      </a:lvl4pPr>
      <a:lvl5pPr marL="1482668" indent="-235814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Char char="»"/>
        <a:tabLst>
          <a:tab pos="1482668" algn="l"/>
        </a:tabLst>
        <a:defRPr sz="2000">
          <a:solidFill>
            <a:srgbClr val="141313"/>
          </a:solidFill>
          <a:latin typeface="+mn-lt"/>
          <a:ea typeface="+mn-ea"/>
        </a:defRPr>
      </a:lvl5pPr>
      <a:lvl6pPr marL="3348463" indent="-231472" algn="l" rtl="0" fontAlgn="base">
        <a:spcBef>
          <a:spcPct val="20000"/>
        </a:spcBef>
        <a:spcAft>
          <a:spcPct val="0"/>
        </a:spcAft>
        <a:buClr>
          <a:schemeClr val="accent1"/>
        </a:buClr>
        <a:buChar char="»"/>
        <a:defRPr sz="2000">
          <a:solidFill>
            <a:srgbClr val="00539B"/>
          </a:solidFill>
          <a:latin typeface="+mn-lt"/>
          <a:ea typeface="+mn-ea"/>
        </a:defRPr>
      </a:lvl6pPr>
      <a:lvl7pPr marL="3971801" indent="-231472" algn="l" rtl="0" fontAlgn="base">
        <a:spcBef>
          <a:spcPct val="20000"/>
        </a:spcBef>
        <a:spcAft>
          <a:spcPct val="0"/>
        </a:spcAft>
        <a:buClr>
          <a:schemeClr val="accent1"/>
        </a:buClr>
        <a:buChar char="»"/>
        <a:defRPr sz="2000">
          <a:solidFill>
            <a:srgbClr val="00539B"/>
          </a:solidFill>
          <a:latin typeface="+mn-lt"/>
          <a:ea typeface="+mn-ea"/>
        </a:defRPr>
      </a:lvl7pPr>
      <a:lvl8pPr marL="4595189" indent="-231472" algn="l" rtl="0" fontAlgn="base">
        <a:spcBef>
          <a:spcPct val="20000"/>
        </a:spcBef>
        <a:spcAft>
          <a:spcPct val="0"/>
        </a:spcAft>
        <a:buClr>
          <a:schemeClr val="accent1"/>
        </a:buClr>
        <a:buChar char="»"/>
        <a:defRPr sz="2000">
          <a:solidFill>
            <a:srgbClr val="00539B"/>
          </a:solidFill>
          <a:latin typeface="+mn-lt"/>
          <a:ea typeface="+mn-ea"/>
        </a:defRPr>
      </a:lvl8pPr>
      <a:lvl9pPr marL="5218555" indent="-231472" algn="l" rtl="0" fontAlgn="base">
        <a:spcBef>
          <a:spcPct val="20000"/>
        </a:spcBef>
        <a:spcAft>
          <a:spcPct val="0"/>
        </a:spcAft>
        <a:buClr>
          <a:schemeClr val="accent1"/>
        </a:buClr>
        <a:buChar char="»"/>
        <a:defRPr sz="2000">
          <a:solidFill>
            <a:srgbClr val="00539B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623416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23416" algn="l" defTabSz="623416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246894" algn="l" defTabSz="623416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3pPr>
      <a:lvl4pPr marL="1870125" algn="l" defTabSz="623416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4pPr>
      <a:lvl5pPr marL="2493566" algn="l" defTabSz="623416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5pPr>
      <a:lvl6pPr marL="3116839" algn="l" defTabSz="623416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6pPr>
      <a:lvl7pPr marL="3740265" algn="l" defTabSz="623416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7pPr>
      <a:lvl8pPr marL="4363586" algn="l" defTabSz="623416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8pPr>
      <a:lvl9pPr marL="4986957" algn="l" defTabSz="623416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94080" y="519393"/>
            <a:ext cx="11216640" cy="1885245"/>
          </a:xfrm>
          <a:prstGeom prst="rect">
            <a:avLst/>
          </a:prstGeom>
        </p:spPr>
        <p:txBody>
          <a:bodyPr vert="horz" lIns="122279" tIns="61241" rIns="122279" bIns="61241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94080" y="2596444"/>
            <a:ext cx="11216640" cy="6188570"/>
          </a:xfrm>
          <a:prstGeom prst="rect">
            <a:avLst/>
          </a:prstGeom>
        </p:spPr>
        <p:txBody>
          <a:bodyPr vert="horz" lIns="122279" tIns="61241" rIns="122279" bIns="61241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94080" y="9041771"/>
            <a:ext cx="2926080" cy="519289"/>
          </a:xfrm>
          <a:prstGeom prst="rect">
            <a:avLst/>
          </a:prstGeom>
        </p:spPr>
        <p:txBody>
          <a:bodyPr vert="horz" lIns="122279" tIns="61241" rIns="122279" bIns="61241" rtlCol="0" anchor="ctr"/>
          <a:lstStyle>
            <a:lvl1pPr algn="l">
              <a:defRPr sz="1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12954" hangingPunct="1"/>
            <a:fld id="{149C7C40-21D0-4B28-BAA6-56997D200CD9}" type="datetime1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ヒラギノ角ゴ Pro W3" charset="-128"/>
              </a:rPr>
              <a:pPr defTabSz="612954" hangingPunct="1"/>
              <a:t>3/19/18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ヒラギノ角ゴ Pro W3" charset="-128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307840" y="9041771"/>
            <a:ext cx="4389120" cy="519289"/>
          </a:xfrm>
          <a:prstGeom prst="rect">
            <a:avLst/>
          </a:prstGeom>
        </p:spPr>
        <p:txBody>
          <a:bodyPr vert="horz" lIns="122279" tIns="61241" rIns="122279" bIns="61241" rtlCol="0" anchor="ctr"/>
          <a:lstStyle>
            <a:lvl1pPr algn="ctr">
              <a:defRPr sz="1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12954" hangingPunct="1"/>
            <a:endParaRPr lang="en-US" kern="1200" dirty="0">
              <a:solidFill>
                <a:prstClr val="black">
                  <a:tint val="75000"/>
                </a:prstClr>
              </a:solidFill>
              <a:latin typeface="Calibri"/>
              <a:ea typeface="ヒラギノ角ゴ Pro W3" charset="-128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184640" y="9041771"/>
            <a:ext cx="2926080" cy="519289"/>
          </a:xfrm>
          <a:prstGeom prst="rect">
            <a:avLst/>
          </a:prstGeom>
        </p:spPr>
        <p:txBody>
          <a:bodyPr vert="horz" lIns="122279" tIns="61241" rIns="122279" bIns="61241" rtlCol="0" anchor="ctr"/>
          <a:lstStyle>
            <a:lvl1pPr algn="r">
              <a:defRPr sz="1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12954" hangingPunct="1"/>
            <a:fld id="{07F92A1F-C262-492F-8713-C803F59D72B2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ヒラギノ角ゴ Pro W3" charset="-128"/>
              </a:rPr>
              <a:pPr defTabSz="612954" hangingPunct="1"/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5329364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623" r:id="rId1"/>
    <p:sldLayoutId id="2147484625" r:id="rId2"/>
    <p:sldLayoutId id="2147484626" r:id="rId3"/>
    <p:sldLayoutId id="2147484627" r:id="rId4"/>
    <p:sldLayoutId id="2147484628" r:id="rId5"/>
    <p:sldLayoutId id="2147484629" r:id="rId6"/>
    <p:sldLayoutId id="2147484630" r:id="rId7"/>
    <p:sldLayoutId id="2147484631" r:id="rId8"/>
    <p:sldLayoutId id="2147484632" r:id="rId9"/>
    <p:sldLayoutId id="2147484633" r:id="rId10"/>
    <p:sldLayoutId id="2147484634" r:id="rId11"/>
    <p:sldLayoutId id="2147484635" r:id="rId12"/>
    <p:sldLayoutId id="2147484636" r:id="rId13"/>
    <p:sldLayoutId id="2147484637" r:id="rId14"/>
    <p:sldLayoutId id="2147484638" r:id="rId15"/>
    <p:sldLayoutId id="2147484639" r:id="rId16"/>
    <p:sldLayoutId id="2147484640" r:id="rId17"/>
    <p:sldLayoutId id="2147484641" r:id="rId18"/>
  </p:sldLayoutIdLst>
  <p:hf hdr="0" ftr="0" dt="0"/>
  <p:txStyles>
    <p:titleStyle>
      <a:lvl1pPr algn="l" defTabSz="1225888" rtl="0" eaLnBrk="1" latinLnBrk="0" hangingPunct="1">
        <a:lnSpc>
          <a:spcPct val="90000"/>
        </a:lnSpc>
        <a:spcBef>
          <a:spcPct val="0"/>
        </a:spcBef>
        <a:buNone/>
        <a:defRPr sz="6300" kern="1200">
          <a:solidFill>
            <a:srgbClr val="19467D"/>
          </a:solidFill>
          <a:latin typeface="+mj-lt"/>
          <a:ea typeface="+mj-ea"/>
          <a:cs typeface="+mj-cs"/>
        </a:defRPr>
      </a:lvl1pPr>
    </p:titleStyle>
    <p:bodyStyle>
      <a:lvl1pPr marL="306323" indent="-306323" algn="l" defTabSz="1225888" rtl="0" eaLnBrk="1" latinLnBrk="0" hangingPunct="1">
        <a:lnSpc>
          <a:spcPct val="90000"/>
        </a:lnSpc>
        <a:spcBef>
          <a:spcPts val="1422"/>
        </a:spcBef>
        <a:buFont typeface="Arial" panose="020B0604020202020204" pitchFamily="34" charset="0"/>
        <a:buChar char="•"/>
        <a:defRPr sz="4000" kern="1200">
          <a:solidFill>
            <a:srgbClr val="003474"/>
          </a:solidFill>
          <a:latin typeface="+mj-lt"/>
          <a:ea typeface="+mn-ea"/>
          <a:cs typeface="+mn-cs"/>
        </a:defRPr>
      </a:lvl1pPr>
      <a:lvl2pPr marL="919511" indent="-306323" algn="l" defTabSz="1225888" rtl="0" eaLnBrk="1" latinLnBrk="0" hangingPunct="1">
        <a:lnSpc>
          <a:spcPct val="90000"/>
        </a:lnSpc>
        <a:spcBef>
          <a:spcPts val="711"/>
        </a:spcBef>
        <a:buFont typeface="Arial" panose="020B0604020202020204" pitchFamily="34" charset="0"/>
        <a:buChar char="•"/>
        <a:defRPr sz="3400" kern="1200">
          <a:solidFill>
            <a:srgbClr val="003474"/>
          </a:solidFill>
          <a:latin typeface="+mj-lt"/>
          <a:ea typeface="+mn-ea"/>
          <a:cs typeface="+mn-cs"/>
        </a:defRPr>
      </a:lvl2pPr>
      <a:lvl3pPr marL="1532398" indent="-306323" algn="l" defTabSz="1225888" rtl="0" eaLnBrk="1" latinLnBrk="0" hangingPunct="1">
        <a:lnSpc>
          <a:spcPct val="90000"/>
        </a:lnSpc>
        <a:spcBef>
          <a:spcPts val="711"/>
        </a:spcBef>
        <a:buFont typeface="Arial" panose="020B0604020202020204" pitchFamily="34" charset="0"/>
        <a:buChar char="•"/>
        <a:defRPr sz="2800" kern="1200">
          <a:solidFill>
            <a:srgbClr val="003474"/>
          </a:solidFill>
          <a:latin typeface="+mj-lt"/>
          <a:ea typeface="+mn-ea"/>
          <a:cs typeface="+mn-cs"/>
        </a:defRPr>
      </a:lvl3pPr>
      <a:lvl4pPr marL="2145383" indent="-306323" algn="l" defTabSz="1225888" rtl="0" eaLnBrk="1" latinLnBrk="0" hangingPunct="1">
        <a:lnSpc>
          <a:spcPct val="90000"/>
        </a:lnSpc>
        <a:spcBef>
          <a:spcPts val="711"/>
        </a:spcBef>
        <a:buFont typeface="Arial" panose="020B0604020202020204" pitchFamily="34" charset="0"/>
        <a:buChar char="•"/>
        <a:defRPr sz="2600" kern="1200">
          <a:solidFill>
            <a:srgbClr val="003474"/>
          </a:solidFill>
          <a:latin typeface="+mj-lt"/>
          <a:ea typeface="+mn-ea"/>
          <a:cs typeface="+mn-cs"/>
        </a:defRPr>
      </a:lvl4pPr>
      <a:lvl5pPr marL="2758333" indent="-306323" algn="l" defTabSz="1225888" rtl="0" eaLnBrk="1" latinLnBrk="0" hangingPunct="1">
        <a:lnSpc>
          <a:spcPct val="90000"/>
        </a:lnSpc>
        <a:spcBef>
          <a:spcPts val="711"/>
        </a:spcBef>
        <a:buFont typeface="Arial" panose="020B0604020202020204" pitchFamily="34" charset="0"/>
        <a:buChar char="•"/>
        <a:defRPr sz="2600" kern="1200">
          <a:solidFill>
            <a:srgbClr val="003474"/>
          </a:solidFill>
          <a:latin typeface="+mj-lt"/>
          <a:ea typeface="+mn-ea"/>
          <a:cs typeface="+mn-cs"/>
        </a:defRPr>
      </a:lvl5pPr>
      <a:lvl6pPr marL="3371300" indent="-306323" algn="l" defTabSz="1225888" rtl="0" eaLnBrk="1" latinLnBrk="0" hangingPunct="1">
        <a:lnSpc>
          <a:spcPct val="90000"/>
        </a:lnSpc>
        <a:spcBef>
          <a:spcPts val="711"/>
        </a:spcBef>
        <a:buFont typeface="Arial" panose="020B0604020202020204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6pPr>
      <a:lvl7pPr marL="3984234" indent="-306323" algn="l" defTabSz="1225888" rtl="0" eaLnBrk="1" latinLnBrk="0" hangingPunct="1">
        <a:lnSpc>
          <a:spcPct val="90000"/>
        </a:lnSpc>
        <a:spcBef>
          <a:spcPts val="711"/>
        </a:spcBef>
        <a:buFont typeface="Arial" panose="020B0604020202020204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7pPr>
      <a:lvl8pPr marL="4597223" indent="-306323" algn="l" defTabSz="1225888" rtl="0" eaLnBrk="1" latinLnBrk="0" hangingPunct="1">
        <a:lnSpc>
          <a:spcPct val="90000"/>
        </a:lnSpc>
        <a:spcBef>
          <a:spcPts val="711"/>
        </a:spcBef>
        <a:buFont typeface="Arial" panose="020B0604020202020204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8pPr>
      <a:lvl9pPr marL="5210173" indent="-306323" algn="l" defTabSz="1225888" rtl="0" eaLnBrk="1" latinLnBrk="0" hangingPunct="1">
        <a:lnSpc>
          <a:spcPct val="90000"/>
        </a:lnSpc>
        <a:spcBef>
          <a:spcPts val="711"/>
        </a:spcBef>
        <a:buFont typeface="Arial" panose="020B0604020202020204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25888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12954" algn="l" defTabSz="1225888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225888" algn="l" defTabSz="1225888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3pPr>
      <a:lvl4pPr marL="1838907" algn="l" defTabSz="1225888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4pPr>
      <a:lvl5pPr marL="2451856" algn="l" defTabSz="1225888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5pPr>
      <a:lvl6pPr marL="3064795" algn="l" defTabSz="1225888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6pPr>
      <a:lvl7pPr marL="3677745" algn="l" defTabSz="1225888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7pPr>
      <a:lvl8pPr marL="4290739" algn="l" defTabSz="1225888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8pPr>
      <a:lvl9pPr marL="4903657" algn="l" defTabSz="1225888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76392" y="1083734"/>
            <a:ext cx="11704320" cy="1635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22535" tIns="61358" rIns="122535" bIns="6135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76392" y="2857001"/>
            <a:ext cx="11704320" cy="637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22535" tIns="61358" rIns="122535" bIns="6135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9550405" y="9063755"/>
            <a:ext cx="247704" cy="6472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22535" tIns="61358" rIns="122535" bIns="61358">
            <a:prstTxWarp prst="textNoShape">
              <a:avLst/>
            </a:prstTxWarp>
            <a:spAutoFit/>
          </a:bodyPr>
          <a:lstStyle/>
          <a:p>
            <a:pPr defTabSz="864217" eaLnBrk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3400" kern="1200">
              <a:solidFill>
                <a:srgbClr val="00539B"/>
              </a:solidFill>
              <a:latin typeface="Arial" charset="0"/>
              <a:ea typeface="ヒラギノ角ゴ Pro W3" charset="-128"/>
            </a:endParaRPr>
          </a:p>
        </p:txBody>
      </p:sp>
      <p:sp>
        <p:nvSpPr>
          <p:cNvPr id="1033" name="Text Box 9"/>
          <p:cNvSpPr txBox="1">
            <a:spLocks noChangeArrowheads="1"/>
          </p:cNvSpPr>
          <p:nvPr/>
        </p:nvSpPr>
        <p:spPr bwMode="auto">
          <a:xfrm>
            <a:off x="5418675" y="413991"/>
            <a:ext cx="7065941" cy="2826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22535" tIns="61358" rIns="122535" bIns="61358">
            <a:prstTxWarp prst="textNoShape">
              <a:avLst/>
            </a:prstTxWarp>
            <a:spAutoFit/>
          </a:bodyPr>
          <a:lstStyle/>
          <a:p>
            <a:pPr algn="r" defTabSz="864217" eaLnBrk="0" fontAlgn="base">
              <a:spcBef>
                <a:spcPts val="327"/>
              </a:spcBef>
              <a:spcAft>
                <a:spcPct val="0"/>
              </a:spcAft>
              <a:defRPr/>
            </a:pPr>
            <a:r>
              <a:rPr lang="en-US" sz="1000" b="1" kern="1200" dirty="0">
                <a:solidFill>
                  <a:srgbClr val="0065A4"/>
                </a:solidFill>
                <a:latin typeface="Arial" charset="0"/>
                <a:ea typeface="ヒラギノ角ゴ Pro W3" charset="-128"/>
              </a:rPr>
              <a:t>OHIO STUDENT SUCCESS LEADERSHIP INSTITUTE MEETING / SEPTEMBER 15, 2016</a:t>
            </a:r>
            <a:endParaRPr lang="en-US" sz="1000" kern="1200" dirty="0">
              <a:solidFill>
                <a:srgbClr val="0065A4"/>
              </a:solidFill>
              <a:latin typeface="Arial" charset="0"/>
              <a:ea typeface="ヒラギノ角ゴ Pro W3" charset="-128"/>
            </a:endParaRPr>
          </a:p>
        </p:txBody>
      </p:sp>
      <p:sp>
        <p:nvSpPr>
          <p:cNvPr id="1034" name="Text Box 10"/>
          <p:cNvSpPr txBox="1">
            <a:spLocks noChangeArrowheads="1"/>
          </p:cNvSpPr>
          <p:nvPr/>
        </p:nvSpPr>
        <p:spPr bwMode="auto">
          <a:xfrm>
            <a:off x="12018154" y="9212332"/>
            <a:ext cx="598310" cy="3476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22535" tIns="61358" rIns="122535" bIns="61358">
            <a:prstTxWarp prst="textNoShape">
              <a:avLst/>
            </a:prstTxWarp>
            <a:spAutoFit/>
          </a:bodyPr>
          <a:lstStyle/>
          <a:p>
            <a:pPr defTabSz="864217" eaLnBrk="0" fontAlgn="base">
              <a:spcBef>
                <a:spcPct val="50000"/>
              </a:spcBef>
              <a:spcAft>
                <a:spcPct val="0"/>
              </a:spcAft>
              <a:defRPr/>
            </a:pPr>
            <a:fld id="{EE94B151-4CCD-D943-B1FB-60C2EADD0F05}" type="slidenum">
              <a:rPr lang="en-US" sz="1400" kern="1200">
                <a:solidFill>
                  <a:srgbClr val="141313"/>
                </a:solidFill>
                <a:latin typeface="Arial" charset="0"/>
                <a:ea typeface="ヒラギノ角ゴ Pro W3" charset="-128"/>
              </a:rPr>
              <a:pPr defTabSz="864217" eaLnBrk="0" fontAlgn="base">
                <a:spcBef>
                  <a:spcPct val="50000"/>
                </a:spcBef>
                <a:spcAft>
                  <a:spcPct val="0"/>
                </a:spcAft>
                <a:defRPr/>
              </a:pPr>
              <a:t>‹#›</a:t>
            </a:fld>
            <a:endParaRPr lang="en-US" sz="1400" kern="1200" dirty="0">
              <a:solidFill>
                <a:srgbClr val="141313"/>
              </a:solidFill>
              <a:latin typeface="Arial" charset="0"/>
              <a:ea typeface="ヒラギノ角ゴ Pro W3" charset="-128"/>
            </a:endParaRPr>
          </a:p>
        </p:txBody>
      </p:sp>
      <p:sp>
        <p:nvSpPr>
          <p:cNvPr id="8" name="Rectangle 7"/>
          <p:cNvSpPr/>
          <p:nvPr/>
        </p:nvSpPr>
        <p:spPr bwMode="auto">
          <a:xfrm>
            <a:off x="650240" y="751389"/>
            <a:ext cx="11704320" cy="245646"/>
          </a:xfrm>
          <a:prstGeom prst="rect">
            <a:avLst/>
          </a:prstGeom>
          <a:solidFill>
            <a:srgbClr val="14131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2535" tIns="61358" rIns="122535" bIns="61358" numCol="1" rtlCol="0" anchor="t" anchorCtr="0" compatLnSpc="1">
            <a:prstTxWarp prst="textNoShape">
              <a:avLst/>
            </a:prstTxWarp>
          </a:bodyPr>
          <a:lstStyle/>
          <a:p>
            <a:pPr defTabSz="864217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>
              <a:latin typeface="Arial" charset="0"/>
              <a:ea typeface="ヒラギノ角ゴ Pro W3" charset="-128"/>
            </a:endParaRPr>
          </a:p>
        </p:txBody>
      </p:sp>
      <p:sp>
        <p:nvSpPr>
          <p:cNvPr id="9" name="Text Box 9"/>
          <p:cNvSpPr txBox="1">
            <a:spLocks noChangeArrowheads="1"/>
          </p:cNvSpPr>
          <p:nvPr/>
        </p:nvSpPr>
        <p:spPr bwMode="auto">
          <a:xfrm>
            <a:off x="520199" y="399539"/>
            <a:ext cx="4623929" cy="2826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22535" tIns="61358" rIns="122535" bIns="61358">
            <a:prstTxWarp prst="textNoShape">
              <a:avLst/>
            </a:prstTxWarp>
            <a:spAutoFit/>
          </a:bodyPr>
          <a:lstStyle/>
          <a:p>
            <a:pPr defTabSz="864217" eaLnBrk="0" fontAlgn="base">
              <a:spcBef>
                <a:spcPts val="327"/>
              </a:spcBef>
              <a:spcAft>
                <a:spcPct val="0"/>
              </a:spcAft>
              <a:defRPr/>
            </a:pPr>
            <a:r>
              <a:rPr lang="en-US" sz="1000" b="1" kern="1200" dirty="0">
                <a:solidFill>
                  <a:srgbClr val="00539B"/>
                </a:solidFill>
                <a:latin typeface="Arial" charset="0"/>
                <a:ea typeface="ヒラギノ角ゴ Pro W3" charset="-128"/>
              </a:rPr>
              <a:t>COMMUNITY COLLEGE RESEARCH CENTER</a:t>
            </a:r>
            <a:endParaRPr lang="en-US" sz="1000" kern="1200" dirty="0">
              <a:solidFill>
                <a:srgbClr val="00539B"/>
              </a:solidFill>
              <a:latin typeface="Arial" charset="0"/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5805154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714" r:id="rId1"/>
    <p:sldLayoutId id="2147484715" r:id="rId2"/>
    <p:sldLayoutId id="2147484716" r:id="rId3"/>
    <p:sldLayoutId id="2147484717" r:id="rId4"/>
    <p:sldLayoutId id="2147484718" r:id="rId5"/>
    <p:sldLayoutId id="2147484719" r:id="rId6"/>
    <p:sldLayoutId id="2147484720" r:id="rId7"/>
    <p:sldLayoutId id="2147484721" r:id="rId8"/>
    <p:sldLayoutId id="2147484722" r:id="rId9"/>
    <p:sldLayoutId id="2147484723" r:id="rId10"/>
    <p:sldLayoutId id="2147484724" r:id="rId11"/>
    <p:sldLayoutId id="2147484725" r:id="rId12"/>
    <p:sldLayoutId id="2147484727" r:id="rId13"/>
    <p:sldLayoutId id="2147484729" r:id="rId14"/>
    <p:sldLayoutId id="2147484734" r:id="rId15"/>
    <p:sldLayoutId id="2147484738" r:id="rId16"/>
  </p:sldLayoutIdLst>
  <p:hf sldNum="0" hdr="0" ft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600" b="1">
          <a:solidFill>
            <a:srgbClr val="141313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5pPr>
      <a:lvl6pPr marL="614143" algn="l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6pPr>
      <a:lvl7pPr marL="1228274" algn="l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7pPr>
      <a:lvl8pPr marL="1842487" algn="l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8pPr>
      <a:lvl9pPr marL="2456626" algn="l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9pPr>
    </p:titleStyle>
    <p:bodyStyle>
      <a:lvl1pPr marL="228070" indent="-22807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>
          <a:solidFill>
            <a:srgbClr val="141313"/>
          </a:solidFill>
          <a:latin typeface="+mn-lt"/>
          <a:ea typeface="+mn-ea"/>
          <a:cs typeface="+mn-cs"/>
        </a:defRPr>
      </a:lvl1pPr>
      <a:lvl2pPr marL="763401" indent="-298535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–"/>
        <a:defRPr>
          <a:solidFill>
            <a:srgbClr val="141313"/>
          </a:solidFill>
          <a:latin typeface="+mn-lt"/>
          <a:ea typeface="+mn-ea"/>
        </a:defRPr>
      </a:lvl2pPr>
      <a:lvl3pPr marL="995792" indent="-23224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2300">
          <a:solidFill>
            <a:srgbClr val="141313"/>
          </a:solidFill>
          <a:latin typeface="+mn-lt"/>
          <a:ea typeface="+mn-ea"/>
        </a:defRPr>
      </a:lvl3pPr>
      <a:lvl4pPr marL="1228274" indent="-23224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–"/>
        <a:defRPr sz="2300">
          <a:solidFill>
            <a:srgbClr val="141313"/>
          </a:solidFill>
          <a:latin typeface="+mn-lt"/>
          <a:ea typeface="+mn-ea"/>
        </a:defRPr>
      </a:lvl4pPr>
      <a:lvl5pPr marL="1460769" indent="-23224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»"/>
        <a:tabLst>
          <a:tab pos="1460769" algn="l"/>
        </a:tabLst>
        <a:defRPr sz="2000">
          <a:solidFill>
            <a:srgbClr val="141313"/>
          </a:solidFill>
          <a:latin typeface="+mn-lt"/>
          <a:ea typeface="+mn-ea"/>
        </a:defRPr>
      </a:lvl5pPr>
      <a:lvl6pPr marL="3298946" indent="-228070" algn="l" rtl="0" fontAlgn="base">
        <a:spcBef>
          <a:spcPct val="20000"/>
        </a:spcBef>
        <a:spcAft>
          <a:spcPct val="0"/>
        </a:spcAft>
        <a:buClr>
          <a:schemeClr val="accent1"/>
        </a:buClr>
        <a:buChar char="»"/>
        <a:defRPr sz="2000">
          <a:solidFill>
            <a:srgbClr val="00539B"/>
          </a:solidFill>
          <a:latin typeface="+mn-lt"/>
          <a:ea typeface="+mn-ea"/>
        </a:defRPr>
      </a:lvl6pPr>
      <a:lvl7pPr marL="3913097" indent="-228070" algn="l" rtl="0" fontAlgn="base">
        <a:spcBef>
          <a:spcPct val="20000"/>
        </a:spcBef>
        <a:spcAft>
          <a:spcPct val="0"/>
        </a:spcAft>
        <a:buClr>
          <a:schemeClr val="accent1"/>
        </a:buClr>
        <a:buChar char="»"/>
        <a:defRPr sz="2000">
          <a:solidFill>
            <a:srgbClr val="00539B"/>
          </a:solidFill>
          <a:latin typeface="+mn-lt"/>
          <a:ea typeface="+mn-ea"/>
        </a:defRPr>
      </a:lvl7pPr>
      <a:lvl8pPr marL="4527275" indent="-228070" algn="l" rtl="0" fontAlgn="base">
        <a:spcBef>
          <a:spcPct val="20000"/>
        </a:spcBef>
        <a:spcAft>
          <a:spcPct val="0"/>
        </a:spcAft>
        <a:buClr>
          <a:schemeClr val="accent1"/>
        </a:buClr>
        <a:buChar char="»"/>
        <a:defRPr sz="2000">
          <a:solidFill>
            <a:srgbClr val="00539B"/>
          </a:solidFill>
          <a:latin typeface="+mn-lt"/>
          <a:ea typeface="+mn-ea"/>
        </a:defRPr>
      </a:lvl8pPr>
      <a:lvl9pPr marL="5141435" indent="-228070" algn="l" rtl="0" fontAlgn="base">
        <a:spcBef>
          <a:spcPct val="20000"/>
        </a:spcBef>
        <a:spcAft>
          <a:spcPct val="0"/>
        </a:spcAft>
        <a:buClr>
          <a:schemeClr val="accent1"/>
        </a:buClr>
        <a:buChar char="»"/>
        <a:defRPr sz="2000">
          <a:solidFill>
            <a:srgbClr val="00539B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614143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14143" algn="l" defTabSz="614143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228274" algn="l" defTabSz="614143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3pPr>
      <a:lvl4pPr marL="1842487" algn="l" defTabSz="614143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4pPr>
      <a:lvl5pPr marL="2456626" algn="l" defTabSz="614143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5pPr>
      <a:lvl6pPr marL="3070770" algn="l" defTabSz="614143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6pPr>
      <a:lvl7pPr marL="3684913" algn="l" defTabSz="614143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7pPr>
      <a:lvl8pPr marL="4299075" algn="l" defTabSz="614143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8pPr>
      <a:lvl9pPr marL="4913205" algn="l" defTabSz="614143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76392" y="1083734"/>
            <a:ext cx="11704320" cy="1635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22339" tIns="61268" rIns="122339" bIns="6126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76392" y="2857001"/>
            <a:ext cx="11704320" cy="637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22339" tIns="61268" rIns="122339" bIns="6126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9551431" y="9062739"/>
            <a:ext cx="247324" cy="6470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22339" tIns="61268" rIns="122339" bIns="61268">
            <a:prstTxWarp prst="textNoShape">
              <a:avLst/>
            </a:prstTxWarp>
            <a:spAutoFit/>
          </a:bodyPr>
          <a:lstStyle/>
          <a:p>
            <a:pPr defTabSz="862938" eaLnBrk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3400" kern="1200">
              <a:solidFill>
                <a:srgbClr val="00539B"/>
              </a:solidFill>
              <a:latin typeface="Arial" charset="0"/>
              <a:ea typeface="ヒラギノ角ゴ Pro W3" charset="-128"/>
            </a:endParaRPr>
          </a:p>
        </p:txBody>
      </p:sp>
      <p:sp>
        <p:nvSpPr>
          <p:cNvPr id="1033" name="Text Box 9"/>
          <p:cNvSpPr txBox="1">
            <a:spLocks noChangeArrowheads="1"/>
          </p:cNvSpPr>
          <p:nvPr/>
        </p:nvSpPr>
        <p:spPr bwMode="auto">
          <a:xfrm>
            <a:off x="5418675" y="412978"/>
            <a:ext cx="7065941" cy="2824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22339" tIns="61268" rIns="122339" bIns="61268">
            <a:prstTxWarp prst="textNoShape">
              <a:avLst/>
            </a:prstTxWarp>
            <a:spAutoFit/>
          </a:bodyPr>
          <a:lstStyle/>
          <a:p>
            <a:pPr algn="r" defTabSz="862938" eaLnBrk="0" fontAlgn="base">
              <a:spcBef>
                <a:spcPts val="327"/>
              </a:spcBef>
              <a:spcAft>
                <a:spcPct val="0"/>
              </a:spcAft>
              <a:defRPr/>
            </a:pPr>
            <a:r>
              <a:rPr lang="en-US" sz="1000" b="1" kern="1200" dirty="0">
                <a:solidFill>
                  <a:srgbClr val="0065A4"/>
                </a:solidFill>
                <a:latin typeface="Arial" charset="0"/>
                <a:ea typeface="ヒラギノ角ゴ Pro W3" charset="-128"/>
              </a:rPr>
              <a:t>OHIO STUDENT SUCCESS LEADERSHIP INSTITUTE MEETING / SEPTEMBER 15, 2016</a:t>
            </a:r>
            <a:endParaRPr lang="en-US" sz="1000" kern="1200" dirty="0">
              <a:solidFill>
                <a:srgbClr val="0065A4"/>
              </a:solidFill>
              <a:latin typeface="Arial" charset="0"/>
              <a:ea typeface="ヒラギノ角ゴ Pro W3" charset="-128"/>
            </a:endParaRPr>
          </a:p>
        </p:txBody>
      </p:sp>
      <p:sp>
        <p:nvSpPr>
          <p:cNvPr id="1034" name="Text Box 10"/>
          <p:cNvSpPr txBox="1">
            <a:spLocks noChangeArrowheads="1"/>
          </p:cNvSpPr>
          <p:nvPr/>
        </p:nvSpPr>
        <p:spPr bwMode="auto">
          <a:xfrm>
            <a:off x="12018154" y="9212335"/>
            <a:ext cx="598310" cy="3474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22339" tIns="61268" rIns="122339" bIns="61268">
            <a:prstTxWarp prst="textNoShape">
              <a:avLst/>
            </a:prstTxWarp>
            <a:spAutoFit/>
          </a:bodyPr>
          <a:lstStyle/>
          <a:p>
            <a:pPr defTabSz="862938" eaLnBrk="0" fontAlgn="base">
              <a:spcBef>
                <a:spcPct val="50000"/>
              </a:spcBef>
              <a:spcAft>
                <a:spcPct val="0"/>
              </a:spcAft>
              <a:defRPr/>
            </a:pPr>
            <a:fld id="{EE94B151-4CCD-D943-B1FB-60C2EADD0F05}" type="slidenum">
              <a:rPr lang="en-US" sz="1400" kern="1200">
                <a:solidFill>
                  <a:srgbClr val="141313"/>
                </a:solidFill>
                <a:latin typeface="Arial" charset="0"/>
                <a:ea typeface="ヒラギノ角ゴ Pro W3" charset="-128"/>
              </a:rPr>
              <a:pPr defTabSz="862938" eaLnBrk="0" fontAlgn="base">
                <a:spcBef>
                  <a:spcPct val="50000"/>
                </a:spcBef>
                <a:spcAft>
                  <a:spcPct val="0"/>
                </a:spcAft>
                <a:defRPr/>
              </a:pPr>
              <a:t>‹#›</a:t>
            </a:fld>
            <a:endParaRPr lang="en-US" sz="1400" kern="1200" dirty="0">
              <a:solidFill>
                <a:srgbClr val="141313"/>
              </a:solidFill>
              <a:latin typeface="Arial" charset="0"/>
              <a:ea typeface="ヒラギノ角ゴ Pro W3" charset="-128"/>
            </a:endParaRPr>
          </a:p>
        </p:txBody>
      </p:sp>
      <p:sp>
        <p:nvSpPr>
          <p:cNvPr id="8" name="Rectangle 7"/>
          <p:cNvSpPr/>
          <p:nvPr/>
        </p:nvSpPr>
        <p:spPr bwMode="auto">
          <a:xfrm>
            <a:off x="650240" y="751389"/>
            <a:ext cx="11704320" cy="245646"/>
          </a:xfrm>
          <a:prstGeom prst="rect">
            <a:avLst/>
          </a:prstGeom>
          <a:solidFill>
            <a:srgbClr val="14131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2339" tIns="61268" rIns="122339" bIns="61268" numCol="1" rtlCol="0" anchor="t" anchorCtr="0" compatLnSpc="1">
            <a:prstTxWarp prst="textNoShape">
              <a:avLst/>
            </a:prstTxWarp>
          </a:bodyPr>
          <a:lstStyle/>
          <a:p>
            <a:pPr defTabSz="862938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>
              <a:latin typeface="Arial" charset="0"/>
              <a:ea typeface="ヒラギノ角ゴ Pro W3" charset="-128"/>
            </a:endParaRPr>
          </a:p>
        </p:txBody>
      </p:sp>
      <p:sp>
        <p:nvSpPr>
          <p:cNvPr id="9" name="Text Box 9"/>
          <p:cNvSpPr txBox="1">
            <a:spLocks noChangeArrowheads="1"/>
          </p:cNvSpPr>
          <p:nvPr/>
        </p:nvSpPr>
        <p:spPr bwMode="auto">
          <a:xfrm>
            <a:off x="520199" y="398528"/>
            <a:ext cx="4623929" cy="2824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22339" tIns="61268" rIns="122339" bIns="61268">
            <a:prstTxWarp prst="textNoShape">
              <a:avLst/>
            </a:prstTxWarp>
            <a:spAutoFit/>
          </a:bodyPr>
          <a:lstStyle/>
          <a:p>
            <a:pPr defTabSz="862938" eaLnBrk="0" fontAlgn="base">
              <a:spcBef>
                <a:spcPts val="327"/>
              </a:spcBef>
              <a:spcAft>
                <a:spcPct val="0"/>
              </a:spcAft>
              <a:defRPr/>
            </a:pPr>
            <a:r>
              <a:rPr lang="en-US" sz="1000" b="1" kern="1200" dirty="0">
                <a:solidFill>
                  <a:srgbClr val="00539B"/>
                </a:solidFill>
                <a:latin typeface="Arial" charset="0"/>
                <a:ea typeface="ヒラギノ角ゴ Pro W3" charset="-128"/>
              </a:rPr>
              <a:t>COMMUNITY COLLEGE RESEARCH CENTER</a:t>
            </a:r>
            <a:endParaRPr lang="en-US" sz="1000" kern="1200" dirty="0">
              <a:solidFill>
                <a:srgbClr val="00539B"/>
              </a:solidFill>
              <a:latin typeface="Arial" charset="0"/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6854105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819" r:id="rId1"/>
    <p:sldLayoutId id="2147484820" r:id="rId2"/>
    <p:sldLayoutId id="2147484821" r:id="rId3"/>
    <p:sldLayoutId id="2147484822" r:id="rId4"/>
    <p:sldLayoutId id="2147484823" r:id="rId5"/>
    <p:sldLayoutId id="2147484824" r:id="rId6"/>
    <p:sldLayoutId id="2147484825" r:id="rId7"/>
    <p:sldLayoutId id="2147484826" r:id="rId8"/>
    <p:sldLayoutId id="2147484827" r:id="rId9"/>
    <p:sldLayoutId id="2147484828" r:id="rId10"/>
    <p:sldLayoutId id="2147484829" r:id="rId11"/>
    <p:sldLayoutId id="2147484830" r:id="rId12"/>
    <p:sldLayoutId id="2147484832" r:id="rId13"/>
    <p:sldLayoutId id="2147484834" r:id="rId14"/>
    <p:sldLayoutId id="2147484839" r:id="rId15"/>
    <p:sldLayoutId id="2147484843" r:id="rId16"/>
  </p:sldLayoutIdLst>
  <p:hf sldNum="0" hdr="0" ft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600" b="1">
          <a:solidFill>
            <a:srgbClr val="141313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5pPr>
      <a:lvl6pPr marL="613236" algn="l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6pPr>
      <a:lvl7pPr marL="1226451" algn="l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7pPr>
      <a:lvl8pPr marL="1839754" algn="l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8pPr>
      <a:lvl9pPr marL="2452986" algn="l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9pPr>
    </p:titleStyle>
    <p:bodyStyle>
      <a:lvl1pPr marL="227738" indent="-227738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>
          <a:solidFill>
            <a:srgbClr val="141313"/>
          </a:solidFill>
          <a:latin typeface="+mn-lt"/>
          <a:ea typeface="+mn-ea"/>
          <a:cs typeface="+mn-cs"/>
        </a:defRPr>
      </a:lvl1pPr>
      <a:lvl2pPr marL="762259" indent="-298087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–"/>
        <a:defRPr>
          <a:solidFill>
            <a:srgbClr val="141313"/>
          </a:solidFill>
          <a:latin typeface="+mn-lt"/>
          <a:ea typeface="+mn-ea"/>
        </a:defRPr>
      </a:lvl2pPr>
      <a:lvl3pPr marL="994310" indent="-2319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2300">
          <a:solidFill>
            <a:srgbClr val="141313"/>
          </a:solidFill>
          <a:latin typeface="+mn-lt"/>
          <a:ea typeface="+mn-ea"/>
        </a:defRPr>
      </a:lvl3pPr>
      <a:lvl4pPr marL="1226451" indent="-2319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–"/>
        <a:defRPr sz="2300">
          <a:solidFill>
            <a:srgbClr val="141313"/>
          </a:solidFill>
          <a:latin typeface="+mn-lt"/>
          <a:ea typeface="+mn-ea"/>
        </a:defRPr>
      </a:lvl4pPr>
      <a:lvl5pPr marL="1458620" indent="-2319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»"/>
        <a:tabLst>
          <a:tab pos="1458620" algn="l"/>
        </a:tabLst>
        <a:defRPr sz="2000">
          <a:solidFill>
            <a:srgbClr val="141313"/>
          </a:solidFill>
          <a:latin typeface="+mn-lt"/>
          <a:ea typeface="+mn-ea"/>
        </a:defRPr>
      </a:lvl5pPr>
      <a:lvl6pPr marL="3294060" indent="-227738" algn="l" rtl="0" fontAlgn="base">
        <a:spcBef>
          <a:spcPct val="20000"/>
        </a:spcBef>
        <a:spcAft>
          <a:spcPct val="0"/>
        </a:spcAft>
        <a:buClr>
          <a:schemeClr val="accent1"/>
        </a:buClr>
        <a:buChar char="»"/>
        <a:defRPr sz="2000">
          <a:solidFill>
            <a:srgbClr val="00539B"/>
          </a:solidFill>
          <a:latin typeface="+mn-lt"/>
          <a:ea typeface="+mn-ea"/>
        </a:defRPr>
      </a:lvl6pPr>
      <a:lvl7pPr marL="3907283" indent="-227738" algn="l" rtl="0" fontAlgn="base">
        <a:spcBef>
          <a:spcPct val="20000"/>
        </a:spcBef>
        <a:spcAft>
          <a:spcPct val="0"/>
        </a:spcAft>
        <a:buClr>
          <a:schemeClr val="accent1"/>
        </a:buClr>
        <a:buChar char="»"/>
        <a:defRPr sz="2000">
          <a:solidFill>
            <a:srgbClr val="00539B"/>
          </a:solidFill>
          <a:latin typeface="+mn-lt"/>
          <a:ea typeface="+mn-ea"/>
        </a:defRPr>
      </a:lvl7pPr>
      <a:lvl8pPr marL="4520555" indent="-227738" algn="l" rtl="0" fontAlgn="base">
        <a:spcBef>
          <a:spcPct val="20000"/>
        </a:spcBef>
        <a:spcAft>
          <a:spcPct val="0"/>
        </a:spcAft>
        <a:buClr>
          <a:schemeClr val="accent1"/>
        </a:buClr>
        <a:buChar char="»"/>
        <a:defRPr sz="2000">
          <a:solidFill>
            <a:srgbClr val="00539B"/>
          </a:solidFill>
          <a:latin typeface="+mn-lt"/>
          <a:ea typeface="+mn-ea"/>
        </a:defRPr>
      </a:lvl8pPr>
      <a:lvl9pPr marL="5133805" indent="-227738" algn="l" rtl="0" fontAlgn="base">
        <a:spcBef>
          <a:spcPct val="20000"/>
        </a:spcBef>
        <a:spcAft>
          <a:spcPct val="0"/>
        </a:spcAft>
        <a:buClr>
          <a:schemeClr val="accent1"/>
        </a:buClr>
        <a:buChar char="»"/>
        <a:defRPr sz="2000">
          <a:solidFill>
            <a:srgbClr val="00539B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613236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13236" algn="l" defTabSz="613236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226451" algn="l" defTabSz="613236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3pPr>
      <a:lvl4pPr marL="1839754" algn="l" defTabSz="613236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4pPr>
      <a:lvl5pPr marL="2452986" algn="l" defTabSz="613236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5pPr>
      <a:lvl6pPr marL="3066208" algn="l" defTabSz="613236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6pPr>
      <a:lvl7pPr marL="3679443" algn="l" defTabSz="613236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7pPr>
      <a:lvl8pPr marL="4292712" algn="l" defTabSz="613236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8pPr>
      <a:lvl9pPr marL="4905917" algn="l" defTabSz="613236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76392" y="1083734"/>
            <a:ext cx="11704320" cy="1635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24882" tIns="62447" rIns="124882" bIns="62447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76392" y="2857001"/>
            <a:ext cx="11704320" cy="637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24882" tIns="62447" rIns="124882" bIns="6244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9551453" y="9062724"/>
            <a:ext cx="252268" cy="6493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24882" tIns="62447" rIns="124882" bIns="62447">
            <a:prstTxWarp prst="textNoShape">
              <a:avLst/>
            </a:prstTxWarp>
            <a:spAutoFit/>
          </a:bodyPr>
          <a:lstStyle/>
          <a:p>
            <a:pPr defTabSz="879171" eaLnBrk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3400" kern="1200">
              <a:solidFill>
                <a:srgbClr val="00539B"/>
              </a:solidFill>
              <a:latin typeface="Arial" charset="0"/>
              <a:ea typeface="ヒラギノ角ゴ Pro W3" charset="-128"/>
            </a:endParaRPr>
          </a:p>
        </p:txBody>
      </p:sp>
      <p:sp>
        <p:nvSpPr>
          <p:cNvPr id="1034" name="Text Box 10"/>
          <p:cNvSpPr txBox="1">
            <a:spLocks noChangeArrowheads="1"/>
          </p:cNvSpPr>
          <p:nvPr/>
        </p:nvSpPr>
        <p:spPr bwMode="auto">
          <a:xfrm>
            <a:off x="12018154" y="9212328"/>
            <a:ext cx="598310" cy="3499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24882" tIns="62447" rIns="124882" bIns="62447">
            <a:prstTxWarp prst="textNoShape">
              <a:avLst/>
            </a:prstTxWarp>
            <a:spAutoFit/>
          </a:bodyPr>
          <a:lstStyle/>
          <a:p>
            <a:pPr defTabSz="879171" eaLnBrk="0" fontAlgn="base">
              <a:spcBef>
                <a:spcPct val="50000"/>
              </a:spcBef>
              <a:spcAft>
                <a:spcPct val="0"/>
              </a:spcAft>
              <a:defRPr/>
            </a:pPr>
            <a:fld id="{EE94B151-4CCD-D943-B1FB-60C2EADD0F05}" type="slidenum">
              <a:rPr lang="en-US" sz="1400" kern="1200">
                <a:solidFill>
                  <a:srgbClr val="141313"/>
                </a:solidFill>
                <a:latin typeface="Arial" charset="0"/>
                <a:ea typeface="ヒラギノ角ゴ Pro W3" charset="-128"/>
              </a:rPr>
              <a:pPr defTabSz="879171" eaLnBrk="0" fontAlgn="base">
                <a:spcBef>
                  <a:spcPct val="50000"/>
                </a:spcBef>
                <a:spcAft>
                  <a:spcPct val="0"/>
                </a:spcAft>
                <a:defRPr/>
              </a:pPr>
              <a:t>‹#›</a:t>
            </a:fld>
            <a:endParaRPr lang="en-US" sz="1400" kern="1200" dirty="0">
              <a:solidFill>
                <a:srgbClr val="141313"/>
              </a:solidFill>
              <a:latin typeface="Arial" charset="0"/>
              <a:ea typeface="ヒラギノ角ゴ Pro W3" charset="-128"/>
            </a:endParaRPr>
          </a:p>
        </p:txBody>
      </p:sp>
      <p:sp>
        <p:nvSpPr>
          <p:cNvPr id="8" name="Rectangle 7"/>
          <p:cNvSpPr/>
          <p:nvPr/>
        </p:nvSpPr>
        <p:spPr bwMode="auto">
          <a:xfrm>
            <a:off x="650240" y="751389"/>
            <a:ext cx="11704320" cy="245646"/>
          </a:xfrm>
          <a:prstGeom prst="rect">
            <a:avLst/>
          </a:prstGeom>
          <a:solidFill>
            <a:srgbClr val="14131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4882" tIns="62447" rIns="124882" bIns="62447" numCol="1" rtlCol="0" anchor="t" anchorCtr="0" compatLnSpc="1">
            <a:prstTxWarp prst="textNoShape">
              <a:avLst/>
            </a:prstTxWarp>
          </a:bodyPr>
          <a:lstStyle/>
          <a:p>
            <a:pPr defTabSz="879171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>
              <a:solidFill>
                <a:prstClr val="black"/>
              </a:solidFill>
              <a:latin typeface="Arial" charset="0"/>
              <a:ea typeface="ヒラギノ角ゴ Pro W3" charset="-128"/>
            </a:endParaRPr>
          </a:p>
        </p:txBody>
      </p:sp>
      <p:sp>
        <p:nvSpPr>
          <p:cNvPr id="9" name="Text Box 9"/>
          <p:cNvSpPr txBox="1">
            <a:spLocks noChangeArrowheads="1"/>
          </p:cNvSpPr>
          <p:nvPr/>
        </p:nvSpPr>
        <p:spPr bwMode="auto">
          <a:xfrm>
            <a:off x="520199" y="397992"/>
            <a:ext cx="4623929" cy="2850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24882" tIns="62447" rIns="124882" bIns="62447">
            <a:prstTxWarp prst="textNoShape">
              <a:avLst/>
            </a:prstTxWarp>
            <a:spAutoFit/>
          </a:bodyPr>
          <a:lstStyle/>
          <a:p>
            <a:pPr defTabSz="879171" eaLnBrk="0" fontAlgn="base">
              <a:spcBef>
                <a:spcPts val="327"/>
              </a:spcBef>
              <a:spcAft>
                <a:spcPct val="0"/>
              </a:spcAft>
              <a:defRPr/>
            </a:pPr>
            <a:r>
              <a:rPr lang="en-US" sz="1000" b="1" kern="1200" dirty="0">
                <a:solidFill>
                  <a:srgbClr val="00539B"/>
                </a:solidFill>
                <a:latin typeface="Arial" charset="0"/>
                <a:ea typeface="ヒラギノ角ゴ Pro W3" charset="-128"/>
              </a:rPr>
              <a:t>COMMUNITY COLLEGE RESEARCH CENTER</a:t>
            </a:r>
            <a:endParaRPr lang="en-US" sz="1000" kern="1200" dirty="0">
              <a:solidFill>
                <a:srgbClr val="00539B"/>
              </a:solidFill>
              <a:latin typeface="Arial" charset="0"/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8748127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032" r:id="rId1"/>
    <p:sldLayoutId id="2147485033" r:id="rId2"/>
    <p:sldLayoutId id="2147485034" r:id="rId3"/>
    <p:sldLayoutId id="2147485035" r:id="rId4"/>
    <p:sldLayoutId id="2147485036" r:id="rId5"/>
    <p:sldLayoutId id="2147485037" r:id="rId6"/>
    <p:sldLayoutId id="2147485038" r:id="rId7"/>
    <p:sldLayoutId id="2147485039" r:id="rId8"/>
    <p:sldLayoutId id="2147485040" r:id="rId9"/>
    <p:sldLayoutId id="2147485041" r:id="rId10"/>
    <p:sldLayoutId id="2147485042" r:id="rId11"/>
    <p:sldLayoutId id="2147485043" r:id="rId12"/>
    <p:sldLayoutId id="2147485045" r:id="rId13"/>
  </p:sldLayoutIdLst>
  <p:hf sldNum="0" hdr="0" ft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600" b="1">
          <a:solidFill>
            <a:srgbClr val="141313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5pPr>
      <a:lvl6pPr marL="625272" algn="l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6pPr>
      <a:lvl7pPr marL="1250606" algn="l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7pPr>
      <a:lvl8pPr marL="1875693" algn="l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8pPr>
      <a:lvl9pPr marL="2500990" algn="l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9pPr>
    </p:titleStyle>
    <p:bodyStyle>
      <a:lvl1pPr marL="232168" indent="-232168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Char char="•"/>
        <a:defRPr>
          <a:solidFill>
            <a:srgbClr val="141313"/>
          </a:solidFill>
          <a:latin typeface="+mn-lt"/>
          <a:ea typeface="+mn-ea"/>
          <a:cs typeface="+mn-cs"/>
        </a:defRPr>
      </a:lvl1pPr>
      <a:lvl2pPr marL="777201" indent="-303961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Char char="–"/>
        <a:defRPr>
          <a:solidFill>
            <a:srgbClr val="141313"/>
          </a:solidFill>
          <a:latin typeface="+mn-lt"/>
          <a:ea typeface="+mn-ea"/>
        </a:defRPr>
      </a:lvl2pPr>
      <a:lvl3pPr marL="1013729" indent="-236528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Char char="•"/>
        <a:defRPr sz="2300">
          <a:solidFill>
            <a:srgbClr val="141313"/>
          </a:solidFill>
          <a:latin typeface="+mn-lt"/>
          <a:ea typeface="+mn-ea"/>
        </a:defRPr>
      </a:lvl3pPr>
      <a:lvl4pPr marL="1250606" indent="-236528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Char char="–"/>
        <a:defRPr sz="2300">
          <a:solidFill>
            <a:srgbClr val="141313"/>
          </a:solidFill>
          <a:latin typeface="+mn-lt"/>
          <a:ea typeface="+mn-ea"/>
        </a:defRPr>
      </a:lvl4pPr>
      <a:lvl5pPr marL="1487092" indent="-236528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Char char="»"/>
        <a:tabLst>
          <a:tab pos="1487092" algn="l"/>
        </a:tabLst>
        <a:defRPr sz="2000">
          <a:solidFill>
            <a:srgbClr val="141313"/>
          </a:solidFill>
          <a:latin typeface="+mn-lt"/>
          <a:ea typeface="+mn-ea"/>
        </a:defRPr>
      </a:lvl5pPr>
      <a:lvl6pPr marL="3358429" indent="-232168" algn="l" rtl="0" fontAlgn="base">
        <a:spcBef>
          <a:spcPct val="20000"/>
        </a:spcBef>
        <a:spcAft>
          <a:spcPct val="0"/>
        </a:spcAft>
        <a:buClr>
          <a:schemeClr val="accent1"/>
        </a:buClr>
        <a:buChar char="»"/>
        <a:defRPr sz="2000">
          <a:solidFill>
            <a:srgbClr val="00539B"/>
          </a:solidFill>
          <a:latin typeface="+mn-lt"/>
          <a:ea typeface="+mn-ea"/>
        </a:defRPr>
      </a:lvl6pPr>
      <a:lvl7pPr marL="3983609" indent="-232168" algn="l" rtl="0" fontAlgn="base">
        <a:spcBef>
          <a:spcPct val="20000"/>
        </a:spcBef>
        <a:spcAft>
          <a:spcPct val="0"/>
        </a:spcAft>
        <a:buClr>
          <a:schemeClr val="accent1"/>
        </a:buClr>
        <a:buChar char="»"/>
        <a:defRPr sz="2000">
          <a:solidFill>
            <a:srgbClr val="00539B"/>
          </a:solidFill>
          <a:latin typeface="+mn-lt"/>
          <a:ea typeface="+mn-ea"/>
        </a:defRPr>
      </a:lvl7pPr>
      <a:lvl8pPr marL="4608875" indent="-232168" algn="l" rtl="0" fontAlgn="base">
        <a:spcBef>
          <a:spcPct val="20000"/>
        </a:spcBef>
        <a:spcAft>
          <a:spcPct val="0"/>
        </a:spcAft>
        <a:buClr>
          <a:schemeClr val="accent1"/>
        </a:buClr>
        <a:buChar char="»"/>
        <a:defRPr sz="2000">
          <a:solidFill>
            <a:srgbClr val="00539B"/>
          </a:solidFill>
          <a:latin typeface="+mn-lt"/>
          <a:ea typeface="+mn-ea"/>
        </a:defRPr>
      </a:lvl8pPr>
      <a:lvl9pPr marL="5234071" indent="-232168" algn="l" rtl="0" fontAlgn="base">
        <a:spcBef>
          <a:spcPct val="20000"/>
        </a:spcBef>
        <a:spcAft>
          <a:spcPct val="0"/>
        </a:spcAft>
        <a:buClr>
          <a:schemeClr val="accent1"/>
        </a:buClr>
        <a:buChar char="»"/>
        <a:defRPr sz="2000">
          <a:solidFill>
            <a:srgbClr val="00539B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625272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25272" algn="l" defTabSz="625272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250606" algn="l" defTabSz="625272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3pPr>
      <a:lvl4pPr marL="1875693" algn="l" defTabSz="625272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4pPr>
      <a:lvl5pPr marL="2500990" algn="l" defTabSz="625272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5pPr>
      <a:lvl6pPr marL="3126119" algn="l" defTabSz="625272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6pPr>
      <a:lvl7pPr marL="3751401" algn="l" defTabSz="625272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7pPr>
      <a:lvl8pPr marL="4376567" algn="l" defTabSz="625272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8pPr>
      <a:lvl9pPr marL="5001832" algn="l" defTabSz="625272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76392" y="1083734"/>
            <a:ext cx="11704320" cy="1635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24936" tIns="62473" rIns="124936" bIns="62473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76392" y="2857001"/>
            <a:ext cx="11704320" cy="637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24936" tIns="62473" rIns="124936" bIns="6247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9550401" y="9062723"/>
            <a:ext cx="252377" cy="6493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24936" tIns="62473" rIns="124936" bIns="62473">
            <a:prstTxWarp prst="textNoShape">
              <a:avLst/>
            </a:prstTxWarp>
            <a:spAutoFit/>
          </a:bodyPr>
          <a:lstStyle/>
          <a:p>
            <a:pPr defTabSz="879535" eaLnBrk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3400" kern="1200">
              <a:solidFill>
                <a:srgbClr val="00539B"/>
              </a:solidFill>
              <a:latin typeface="Arial" charset="0"/>
              <a:ea typeface="ヒラギノ角ゴ Pro W3" charset="-128"/>
            </a:endParaRPr>
          </a:p>
        </p:txBody>
      </p:sp>
      <p:sp>
        <p:nvSpPr>
          <p:cNvPr id="1034" name="Text Box 10"/>
          <p:cNvSpPr txBox="1">
            <a:spLocks noChangeArrowheads="1"/>
          </p:cNvSpPr>
          <p:nvPr/>
        </p:nvSpPr>
        <p:spPr bwMode="auto">
          <a:xfrm>
            <a:off x="12018154" y="9212329"/>
            <a:ext cx="598310" cy="3500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24936" tIns="62473" rIns="124936" bIns="62473">
            <a:prstTxWarp prst="textNoShape">
              <a:avLst/>
            </a:prstTxWarp>
            <a:spAutoFit/>
          </a:bodyPr>
          <a:lstStyle/>
          <a:p>
            <a:pPr defTabSz="879535" eaLnBrk="0" fontAlgn="base">
              <a:spcBef>
                <a:spcPct val="50000"/>
              </a:spcBef>
              <a:spcAft>
                <a:spcPct val="0"/>
              </a:spcAft>
              <a:defRPr/>
            </a:pPr>
            <a:fld id="{EE94B151-4CCD-D943-B1FB-60C2EADD0F05}" type="slidenum">
              <a:rPr lang="en-US" sz="1400" kern="1200">
                <a:solidFill>
                  <a:srgbClr val="141313"/>
                </a:solidFill>
                <a:latin typeface="Arial" charset="0"/>
                <a:ea typeface="ヒラギノ角ゴ Pro W3" charset="-128"/>
              </a:rPr>
              <a:pPr defTabSz="879535" eaLnBrk="0" fontAlgn="base">
                <a:spcBef>
                  <a:spcPct val="50000"/>
                </a:spcBef>
                <a:spcAft>
                  <a:spcPct val="0"/>
                </a:spcAft>
                <a:defRPr/>
              </a:pPr>
              <a:t>‹#›</a:t>
            </a:fld>
            <a:endParaRPr lang="en-US" sz="1400" kern="1200" dirty="0">
              <a:solidFill>
                <a:srgbClr val="141313"/>
              </a:solidFill>
              <a:latin typeface="Arial" charset="0"/>
              <a:ea typeface="ヒラギノ角ゴ Pro W3" charset="-128"/>
            </a:endParaRPr>
          </a:p>
        </p:txBody>
      </p:sp>
      <p:sp>
        <p:nvSpPr>
          <p:cNvPr id="8" name="Rectangle 7"/>
          <p:cNvSpPr/>
          <p:nvPr/>
        </p:nvSpPr>
        <p:spPr bwMode="auto">
          <a:xfrm>
            <a:off x="650240" y="751389"/>
            <a:ext cx="11704320" cy="245646"/>
          </a:xfrm>
          <a:prstGeom prst="rect">
            <a:avLst/>
          </a:prstGeom>
          <a:solidFill>
            <a:srgbClr val="14131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4936" tIns="62473" rIns="124936" bIns="62473" numCol="1" rtlCol="0" anchor="t" anchorCtr="0" compatLnSpc="1">
            <a:prstTxWarp prst="textNoShape">
              <a:avLst/>
            </a:prstTxWarp>
          </a:bodyPr>
          <a:lstStyle/>
          <a:p>
            <a:pPr defTabSz="879535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>
              <a:solidFill>
                <a:prstClr val="black"/>
              </a:solidFill>
              <a:latin typeface="Arial" charset="0"/>
              <a:ea typeface="ヒラギノ角ゴ Pro W3" charset="-128"/>
            </a:endParaRPr>
          </a:p>
        </p:txBody>
      </p:sp>
      <p:sp>
        <p:nvSpPr>
          <p:cNvPr id="9" name="Text Box 9"/>
          <p:cNvSpPr txBox="1">
            <a:spLocks noChangeArrowheads="1"/>
          </p:cNvSpPr>
          <p:nvPr/>
        </p:nvSpPr>
        <p:spPr bwMode="auto">
          <a:xfrm>
            <a:off x="520199" y="397983"/>
            <a:ext cx="4623929" cy="2850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24936" tIns="62473" rIns="124936" bIns="62473">
            <a:prstTxWarp prst="textNoShape">
              <a:avLst/>
            </a:prstTxWarp>
            <a:spAutoFit/>
          </a:bodyPr>
          <a:lstStyle/>
          <a:p>
            <a:pPr defTabSz="879535" eaLnBrk="0" fontAlgn="base">
              <a:spcBef>
                <a:spcPts val="327"/>
              </a:spcBef>
              <a:spcAft>
                <a:spcPct val="0"/>
              </a:spcAft>
              <a:defRPr/>
            </a:pPr>
            <a:r>
              <a:rPr lang="en-US" sz="1000" b="1" kern="1200" dirty="0">
                <a:solidFill>
                  <a:srgbClr val="00539B"/>
                </a:solidFill>
                <a:latin typeface="Arial" charset="0"/>
                <a:ea typeface="ヒラギノ角ゴ Pro W3" charset="-128"/>
              </a:rPr>
              <a:t>COMMUNITY COLLEGE RESEARCH CENTER</a:t>
            </a:r>
            <a:endParaRPr lang="en-US" sz="1000" kern="1200" dirty="0">
              <a:solidFill>
                <a:srgbClr val="00539B"/>
              </a:solidFill>
              <a:latin typeface="Arial" charset="0"/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8323605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074" r:id="rId1"/>
    <p:sldLayoutId id="2147485075" r:id="rId2"/>
    <p:sldLayoutId id="2147485076" r:id="rId3"/>
    <p:sldLayoutId id="2147485077" r:id="rId4"/>
    <p:sldLayoutId id="2147485078" r:id="rId5"/>
    <p:sldLayoutId id="2147485079" r:id="rId6"/>
    <p:sldLayoutId id="2147485080" r:id="rId7"/>
    <p:sldLayoutId id="2147485081" r:id="rId8"/>
    <p:sldLayoutId id="2147485082" r:id="rId9"/>
    <p:sldLayoutId id="2147485083" r:id="rId10"/>
    <p:sldLayoutId id="2147485084" r:id="rId11"/>
    <p:sldLayoutId id="2147485085" r:id="rId12"/>
    <p:sldLayoutId id="2147485087" r:id="rId13"/>
  </p:sldLayoutIdLst>
  <p:hf sldNum="0" hdr="0" ft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600" b="1">
          <a:solidFill>
            <a:srgbClr val="141313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5pPr>
      <a:lvl6pPr marL="625528" algn="l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6pPr>
      <a:lvl7pPr marL="1251118" algn="l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7pPr>
      <a:lvl8pPr marL="1876461" algn="l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8pPr>
      <a:lvl9pPr marL="2502014" algn="l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9pPr>
    </p:titleStyle>
    <p:bodyStyle>
      <a:lvl1pPr marL="232264" indent="-232264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Char char="•"/>
        <a:defRPr>
          <a:solidFill>
            <a:srgbClr val="141313"/>
          </a:solidFill>
          <a:latin typeface="+mn-lt"/>
          <a:ea typeface="+mn-ea"/>
          <a:cs typeface="+mn-cs"/>
        </a:defRPr>
      </a:lvl1pPr>
      <a:lvl2pPr marL="777527" indent="-304086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Char char="–"/>
        <a:defRPr>
          <a:solidFill>
            <a:srgbClr val="141313"/>
          </a:solidFill>
          <a:latin typeface="+mn-lt"/>
          <a:ea typeface="+mn-ea"/>
        </a:defRPr>
      </a:lvl2pPr>
      <a:lvl3pPr marL="1014142" indent="-236626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Char char="•"/>
        <a:defRPr sz="2300">
          <a:solidFill>
            <a:srgbClr val="141313"/>
          </a:solidFill>
          <a:latin typeface="+mn-lt"/>
          <a:ea typeface="+mn-ea"/>
        </a:defRPr>
      </a:lvl3pPr>
      <a:lvl4pPr marL="1251118" indent="-236626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Char char="–"/>
        <a:defRPr sz="2300">
          <a:solidFill>
            <a:srgbClr val="141313"/>
          </a:solidFill>
          <a:latin typeface="+mn-lt"/>
          <a:ea typeface="+mn-ea"/>
        </a:defRPr>
      </a:lvl4pPr>
      <a:lvl5pPr marL="1487702" indent="-236626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Char char="»"/>
        <a:tabLst>
          <a:tab pos="1487702" algn="l"/>
        </a:tabLst>
        <a:defRPr sz="2000">
          <a:solidFill>
            <a:srgbClr val="141313"/>
          </a:solidFill>
          <a:latin typeface="+mn-lt"/>
          <a:ea typeface="+mn-ea"/>
        </a:defRPr>
      </a:lvl5pPr>
      <a:lvl6pPr marL="3359805" indent="-232264" algn="l" rtl="0" fontAlgn="base">
        <a:spcBef>
          <a:spcPct val="20000"/>
        </a:spcBef>
        <a:spcAft>
          <a:spcPct val="0"/>
        </a:spcAft>
        <a:buClr>
          <a:schemeClr val="accent1"/>
        </a:buClr>
        <a:buChar char="»"/>
        <a:defRPr sz="2000">
          <a:solidFill>
            <a:srgbClr val="00539B"/>
          </a:solidFill>
          <a:latin typeface="+mn-lt"/>
          <a:ea typeface="+mn-ea"/>
        </a:defRPr>
      </a:lvl6pPr>
      <a:lvl7pPr marL="3985243" indent="-232264" algn="l" rtl="0" fontAlgn="base">
        <a:spcBef>
          <a:spcPct val="20000"/>
        </a:spcBef>
        <a:spcAft>
          <a:spcPct val="0"/>
        </a:spcAft>
        <a:buClr>
          <a:schemeClr val="accent1"/>
        </a:buClr>
        <a:buChar char="»"/>
        <a:defRPr sz="2000">
          <a:solidFill>
            <a:srgbClr val="00539B"/>
          </a:solidFill>
          <a:latin typeface="+mn-lt"/>
          <a:ea typeface="+mn-ea"/>
        </a:defRPr>
      </a:lvl7pPr>
      <a:lvl8pPr marL="4610764" indent="-232264" algn="l" rtl="0" fontAlgn="base">
        <a:spcBef>
          <a:spcPct val="20000"/>
        </a:spcBef>
        <a:spcAft>
          <a:spcPct val="0"/>
        </a:spcAft>
        <a:buClr>
          <a:schemeClr val="accent1"/>
        </a:buClr>
        <a:buChar char="»"/>
        <a:defRPr sz="2000">
          <a:solidFill>
            <a:srgbClr val="00539B"/>
          </a:solidFill>
          <a:latin typeface="+mn-lt"/>
          <a:ea typeface="+mn-ea"/>
        </a:defRPr>
      </a:lvl8pPr>
      <a:lvl9pPr marL="5236218" indent="-232264" algn="l" rtl="0" fontAlgn="base">
        <a:spcBef>
          <a:spcPct val="20000"/>
        </a:spcBef>
        <a:spcAft>
          <a:spcPct val="0"/>
        </a:spcAft>
        <a:buClr>
          <a:schemeClr val="accent1"/>
        </a:buClr>
        <a:buChar char="»"/>
        <a:defRPr sz="2000">
          <a:solidFill>
            <a:srgbClr val="00539B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625528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25528" algn="l" defTabSz="625528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251118" algn="l" defTabSz="625528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3pPr>
      <a:lvl4pPr marL="1876461" algn="l" defTabSz="625528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4pPr>
      <a:lvl5pPr marL="2502014" algn="l" defTabSz="625528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5pPr>
      <a:lvl6pPr marL="3127399" algn="l" defTabSz="625528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6pPr>
      <a:lvl7pPr marL="3752937" algn="l" defTabSz="625528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7pPr>
      <a:lvl8pPr marL="4378359" algn="l" defTabSz="625528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8pPr>
      <a:lvl9pPr marL="5003853" algn="l" defTabSz="625528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76392" y="1083734"/>
            <a:ext cx="11704320" cy="1635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24950" tIns="62479" rIns="124950" bIns="62479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76392" y="2857001"/>
            <a:ext cx="11704320" cy="637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24950" tIns="62479" rIns="124950" bIns="6247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9550406" y="9062726"/>
            <a:ext cx="262460" cy="6544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24950" tIns="62479" rIns="124950" bIns="62479">
            <a:prstTxWarp prst="textNoShape">
              <a:avLst/>
            </a:prstTxWarp>
            <a:spAutoFit/>
          </a:bodyPr>
          <a:lstStyle/>
          <a:p>
            <a:pPr defTabSz="879624" eaLnBrk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3400" kern="1200">
              <a:solidFill>
                <a:srgbClr val="00539B"/>
              </a:solidFill>
              <a:latin typeface="Arial" charset="0"/>
              <a:ea typeface="ヒラギノ角ゴ Pro W3" charset="-128"/>
            </a:endParaRPr>
          </a:p>
        </p:txBody>
      </p:sp>
      <p:sp>
        <p:nvSpPr>
          <p:cNvPr id="1034" name="Text Box 10"/>
          <p:cNvSpPr txBox="1">
            <a:spLocks noChangeArrowheads="1"/>
          </p:cNvSpPr>
          <p:nvPr/>
        </p:nvSpPr>
        <p:spPr bwMode="auto">
          <a:xfrm>
            <a:off x="12018154" y="9212332"/>
            <a:ext cx="598310" cy="3500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24950" tIns="62479" rIns="124950" bIns="62479">
            <a:prstTxWarp prst="textNoShape">
              <a:avLst/>
            </a:prstTxWarp>
            <a:spAutoFit/>
          </a:bodyPr>
          <a:lstStyle/>
          <a:p>
            <a:pPr defTabSz="879624" eaLnBrk="0" fontAlgn="base">
              <a:spcBef>
                <a:spcPct val="50000"/>
              </a:spcBef>
              <a:spcAft>
                <a:spcPct val="0"/>
              </a:spcAft>
              <a:defRPr/>
            </a:pPr>
            <a:fld id="{EE94B151-4CCD-D943-B1FB-60C2EADD0F05}" type="slidenum">
              <a:rPr lang="en-US" sz="1400" kern="1200">
                <a:solidFill>
                  <a:srgbClr val="141313"/>
                </a:solidFill>
                <a:latin typeface="Arial" charset="0"/>
                <a:ea typeface="ヒラギノ角ゴ Pro W3" charset="-128"/>
              </a:rPr>
              <a:pPr defTabSz="879624" eaLnBrk="0" fontAlgn="base">
                <a:spcBef>
                  <a:spcPct val="50000"/>
                </a:spcBef>
                <a:spcAft>
                  <a:spcPct val="0"/>
                </a:spcAft>
                <a:defRPr/>
              </a:pPr>
              <a:t>‹#›</a:t>
            </a:fld>
            <a:endParaRPr lang="en-US" sz="1400" kern="1200" dirty="0">
              <a:solidFill>
                <a:srgbClr val="141313"/>
              </a:solidFill>
              <a:latin typeface="Arial" charset="0"/>
              <a:ea typeface="ヒラギノ角ゴ Pro W3" charset="-128"/>
            </a:endParaRPr>
          </a:p>
        </p:txBody>
      </p:sp>
      <p:sp>
        <p:nvSpPr>
          <p:cNvPr id="8" name="Rectangle 7"/>
          <p:cNvSpPr/>
          <p:nvPr/>
        </p:nvSpPr>
        <p:spPr bwMode="auto">
          <a:xfrm>
            <a:off x="650240" y="751389"/>
            <a:ext cx="11704320" cy="245646"/>
          </a:xfrm>
          <a:prstGeom prst="rect">
            <a:avLst/>
          </a:prstGeom>
          <a:solidFill>
            <a:srgbClr val="14131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4950" tIns="62479" rIns="124950" bIns="62479" numCol="1" rtlCol="0" anchor="t" anchorCtr="0" compatLnSpc="1">
            <a:prstTxWarp prst="textNoShape">
              <a:avLst/>
            </a:prstTxWarp>
          </a:bodyPr>
          <a:lstStyle/>
          <a:p>
            <a:pPr defTabSz="879624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>
              <a:solidFill>
                <a:prstClr val="black"/>
              </a:solidFill>
              <a:latin typeface="Arial" charset="0"/>
              <a:ea typeface="ヒラギノ角ゴ Pro W3" charset="-128"/>
            </a:endParaRPr>
          </a:p>
        </p:txBody>
      </p:sp>
      <p:sp>
        <p:nvSpPr>
          <p:cNvPr id="9" name="Text Box 9"/>
          <p:cNvSpPr txBox="1">
            <a:spLocks noChangeArrowheads="1"/>
          </p:cNvSpPr>
          <p:nvPr/>
        </p:nvSpPr>
        <p:spPr bwMode="auto">
          <a:xfrm>
            <a:off x="520199" y="397982"/>
            <a:ext cx="4623929" cy="285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24950" tIns="62479" rIns="124950" bIns="62479">
            <a:prstTxWarp prst="textNoShape">
              <a:avLst/>
            </a:prstTxWarp>
            <a:spAutoFit/>
          </a:bodyPr>
          <a:lstStyle/>
          <a:p>
            <a:pPr defTabSz="879624" eaLnBrk="0" fontAlgn="base">
              <a:spcBef>
                <a:spcPts val="327"/>
              </a:spcBef>
              <a:spcAft>
                <a:spcPct val="0"/>
              </a:spcAft>
              <a:defRPr/>
            </a:pPr>
            <a:r>
              <a:rPr lang="en-US" sz="1000" b="1" kern="1200" dirty="0">
                <a:solidFill>
                  <a:srgbClr val="00539B"/>
                </a:solidFill>
                <a:latin typeface="Arial" charset="0"/>
                <a:ea typeface="ヒラギノ角ゴ Pro W3" charset="-128"/>
              </a:rPr>
              <a:t>COMMUNITY COLLEGE RESEARCH CENTER</a:t>
            </a:r>
            <a:endParaRPr lang="en-US" sz="1000" kern="1200" dirty="0">
              <a:solidFill>
                <a:srgbClr val="00539B"/>
              </a:solidFill>
              <a:latin typeface="Arial" charset="0"/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9939843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090" r:id="rId1"/>
    <p:sldLayoutId id="2147485091" r:id="rId2"/>
    <p:sldLayoutId id="2147485092" r:id="rId3"/>
    <p:sldLayoutId id="2147485093" r:id="rId4"/>
    <p:sldLayoutId id="2147485094" r:id="rId5"/>
    <p:sldLayoutId id="2147485095" r:id="rId6"/>
    <p:sldLayoutId id="2147485096" r:id="rId7"/>
    <p:sldLayoutId id="2147485097" r:id="rId8"/>
    <p:sldLayoutId id="2147485098" r:id="rId9"/>
    <p:sldLayoutId id="2147485099" r:id="rId10"/>
    <p:sldLayoutId id="2147485100" r:id="rId11"/>
    <p:sldLayoutId id="2147485101" r:id="rId12"/>
    <p:sldLayoutId id="2147485103" r:id="rId13"/>
  </p:sldLayoutIdLst>
  <p:hf sldNum="0" hdr="0" ft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600" b="1">
          <a:solidFill>
            <a:srgbClr val="141313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5pPr>
      <a:lvl6pPr marL="625592" algn="l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6pPr>
      <a:lvl7pPr marL="1251246" algn="l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7pPr>
      <a:lvl8pPr marL="1876653" algn="l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8pPr>
      <a:lvl9pPr marL="2502270" algn="l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9pPr>
    </p:titleStyle>
    <p:bodyStyle>
      <a:lvl1pPr marL="232287" indent="-232287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Char char="•"/>
        <a:defRPr>
          <a:solidFill>
            <a:srgbClr val="141313"/>
          </a:solidFill>
          <a:latin typeface="+mn-lt"/>
          <a:ea typeface="+mn-ea"/>
          <a:cs typeface="+mn-cs"/>
        </a:defRPr>
      </a:lvl1pPr>
      <a:lvl2pPr marL="777606" indent="-304118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Char char="–"/>
        <a:defRPr>
          <a:solidFill>
            <a:srgbClr val="141313"/>
          </a:solidFill>
          <a:latin typeface="+mn-lt"/>
          <a:ea typeface="+mn-ea"/>
        </a:defRPr>
      </a:lvl2pPr>
      <a:lvl3pPr marL="1014245" indent="-236651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Char char="•"/>
        <a:defRPr sz="2300">
          <a:solidFill>
            <a:srgbClr val="141313"/>
          </a:solidFill>
          <a:latin typeface="+mn-lt"/>
          <a:ea typeface="+mn-ea"/>
        </a:defRPr>
      </a:lvl3pPr>
      <a:lvl4pPr marL="1251246" indent="-236651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Char char="–"/>
        <a:defRPr sz="2300">
          <a:solidFill>
            <a:srgbClr val="141313"/>
          </a:solidFill>
          <a:latin typeface="+mn-lt"/>
          <a:ea typeface="+mn-ea"/>
        </a:defRPr>
      </a:lvl4pPr>
      <a:lvl5pPr marL="1487854" indent="-236651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Char char="»"/>
        <a:tabLst>
          <a:tab pos="1487854" algn="l"/>
        </a:tabLst>
        <a:defRPr sz="2000">
          <a:solidFill>
            <a:srgbClr val="141313"/>
          </a:solidFill>
          <a:latin typeface="+mn-lt"/>
          <a:ea typeface="+mn-ea"/>
        </a:defRPr>
      </a:lvl5pPr>
      <a:lvl6pPr marL="3360149" indent="-232287" algn="l" rtl="0" fontAlgn="base">
        <a:spcBef>
          <a:spcPct val="20000"/>
        </a:spcBef>
        <a:spcAft>
          <a:spcPct val="0"/>
        </a:spcAft>
        <a:buClr>
          <a:schemeClr val="accent1"/>
        </a:buClr>
        <a:buChar char="»"/>
        <a:defRPr sz="2000">
          <a:solidFill>
            <a:srgbClr val="00539B"/>
          </a:solidFill>
          <a:latin typeface="+mn-lt"/>
          <a:ea typeface="+mn-ea"/>
        </a:defRPr>
      </a:lvl6pPr>
      <a:lvl7pPr marL="3985652" indent="-232287" algn="l" rtl="0" fontAlgn="base">
        <a:spcBef>
          <a:spcPct val="20000"/>
        </a:spcBef>
        <a:spcAft>
          <a:spcPct val="0"/>
        </a:spcAft>
        <a:buClr>
          <a:schemeClr val="accent1"/>
        </a:buClr>
        <a:buChar char="»"/>
        <a:defRPr sz="2000">
          <a:solidFill>
            <a:srgbClr val="00539B"/>
          </a:solidFill>
          <a:latin typeface="+mn-lt"/>
          <a:ea typeface="+mn-ea"/>
        </a:defRPr>
      </a:lvl7pPr>
      <a:lvl8pPr marL="4611236" indent="-232287" algn="l" rtl="0" fontAlgn="base">
        <a:spcBef>
          <a:spcPct val="20000"/>
        </a:spcBef>
        <a:spcAft>
          <a:spcPct val="0"/>
        </a:spcAft>
        <a:buClr>
          <a:schemeClr val="accent1"/>
        </a:buClr>
        <a:buChar char="»"/>
        <a:defRPr sz="2000">
          <a:solidFill>
            <a:srgbClr val="00539B"/>
          </a:solidFill>
          <a:latin typeface="+mn-lt"/>
          <a:ea typeface="+mn-ea"/>
        </a:defRPr>
      </a:lvl8pPr>
      <a:lvl9pPr marL="5236755" indent="-232287" algn="l" rtl="0" fontAlgn="base">
        <a:spcBef>
          <a:spcPct val="20000"/>
        </a:spcBef>
        <a:spcAft>
          <a:spcPct val="0"/>
        </a:spcAft>
        <a:buClr>
          <a:schemeClr val="accent1"/>
        </a:buClr>
        <a:buChar char="»"/>
        <a:defRPr sz="2000">
          <a:solidFill>
            <a:srgbClr val="00539B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625592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25592" algn="l" defTabSz="625592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251246" algn="l" defTabSz="625592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3pPr>
      <a:lvl4pPr marL="1876653" algn="l" defTabSz="625592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4pPr>
      <a:lvl5pPr marL="2502270" algn="l" defTabSz="625592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5pPr>
      <a:lvl6pPr marL="3127719" algn="l" defTabSz="625592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6pPr>
      <a:lvl7pPr marL="3753321" algn="l" defTabSz="625592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7pPr>
      <a:lvl8pPr marL="4378807" algn="l" defTabSz="625592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8pPr>
      <a:lvl9pPr marL="5004365" algn="l" defTabSz="625592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76392" y="1083734"/>
            <a:ext cx="11704320" cy="1635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24391" tIns="62214" rIns="124391" bIns="62214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76392" y="2857001"/>
            <a:ext cx="11704320" cy="637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24391" tIns="62214" rIns="124391" bIns="6221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9550402" y="9063769"/>
            <a:ext cx="251302" cy="64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24391" tIns="62214" rIns="124391" bIns="62214">
            <a:prstTxWarp prst="textNoShape">
              <a:avLst/>
            </a:prstTxWarp>
            <a:spAutoFit/>
          </a:bodyPr>
          <a:lstStyle/>
          <a:p>
            <a:pPr defTabSz="875897" eaLnBrk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3400" kern="1200">
              <a:solidFill>
                <a:srgbClr val="00539B"/>
              </a:solidFill>
              <a:latin typeface="Arial" charset="0"/>
              <a:ea typeface="ヒラギノ角ゴ Pro W3" charset="-128"/>
            </a:endParaRPr>
          </a:p>
        </p:txBody>
      </p:sp>
      <p:sp>
        <p:nvSpPr>
          <p:cNvPr id="1034" name="Text Box 10"/>
          <p:cNvSpPr txBox="1">
            <a:spLocks noChangeArrowheads="1"/>
          </p:cNvSpPr>
          <p:nvPr/>
        </p:nvSpPr>
        <p:spPr bwMode="auto">
          <a:xfrm>
            <a:off x="12018154" y="9213381"/>
            <a:ext cx="598310" cy="3494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24391" tIns="62214" rIns="124391" bIns="62214">
            <a:prstTxWarp prst="textNoShape">
              <a:avLst/>
            </a:prstTxWarp>
            <a:spAutoFit/>
          </a:bodyPr>
          <a:lstStyle/>
          <a:p>
            <a:pPr defTabSz="875897" eaLnBrk="0" fontAlgn="base">
              <a:spcBef>
                <a:spcPct val="50000"/>
              </a:spcBef>
              <a:spcAft>
                <a:spcPct val="0"/>
              </a:spcAft>
              <a:defRPr/>
            </a:pPr>
            <a:fld id="{EE94B151-4CCD-D943-B1FB-60C2EADD0F05}" type="slidenum">
              <a:rPr lang="en-US" sz="1400" kern="1200">
                <a:solidFill>
                  <a:srgbClr val="141313"/>
                </a:solidFill>
                <a:latin typeface="Arial" charset="0"/>
                <a:ea typeface="ヒラギノ角ゴ Pro W3" charset="-128"/>
              </a:rPr>
              <a:pPr defTabSz="875897" eaLnBrk="0" fontAlgn="base">
                <a:spcBef>
                  <a:spcPct val="50000"/>
                </a:spcBef>
                <a:spcAft>
                  <a:spcPct val="0"/>
                </a:spcAft>
                <a:defRPr/>
              </a:pPr>
              <a:t>‹#›</a:t>
            </a:fld>
            <a:endParaRPr lang="en-US" sz="1400" kern="1200" dirty="0">
              <a:solidFill>
                <a:srgbClr val="141313"/>
              </a:solidFill>
              <a:latin typeface="Arial" charset="0"/>
              <a:ea typeface="ヒラギノ角ゴ Pro W3" charset="-128"/>
            </a:endParaRPr>
          </a:p>
        </p:txBody>
      </p:sp>
      <p:sp>
        <p:nvSpPr>
          <p:cNvPr id="8" name="Rectangle 7"/>
          <p:cNvSpPr/>
          <p:nvPr/>
        </p:nvSpPr>
        <p:spPr bwMode="auto">
          <a:xfrm>
            <a:off x="650240" y="751389"/>
            <a:ext cx="11704320" cy="245646"/>
          </a:xfrm>
          <a:prstGeom prst="rect">
            <a:avLst/>
          </a:prstGeom>
          <a:solidFill>
            <a:srgbClr val="14131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4391" tIns="62214" rIns="124391" bIns="62214" numCol="1" rtlCol="0" anchor="t" anchorCtr="0" compatLnSpc="1">
            <a:prstTxWarp prst="textNoShape">
              <a:avLst/>
            </a:prstTxWarp>
          </a:bodyPr>
          <a:lstStyle/>
          <a:p>
            <a:pPr defTabSz="875897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>
              <a:solidFill>
                <a:prstClr val="black"/>
              </a:solidFill>
              <a:latin typeface="Arial" charset="0"/>
              <a:ea typeface="ヒラギノ角ゴ Pro W3" charset="-128"/>
            </a:endParaRPr>
          </a:p>
        </p:txBody>
      </p:sp>
      <p:sp>
        <p:nvSpPr>
          <p:cNvPr id="9" name="Text Box 9"/>
          <p:cNvSpPr txBox="1">
            <a:spLocks noChangeArrowheads="1"/>
          </p:cNvSpPr>
          <p:nvPr/>
        </p:nvSpPr>
        <p:spPr bwMode="auto">
          <a:xfrm>
            <a:off x="520199" y="398096"/>
            <a:ext cx="4623929" cy="2845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24391" tIns="62214" rIns="124391" bIns="62214">
            <a:prstTxWarp prst="textNoShape">
              <a:avLst/>
            </a:prstTxWarp>
            <a:spAutoFit/>
          </a:bodyPr>
          <a:lstStyle/>
          <a:p>
            <a:pPr defTabSz="875897" eaLnBrk="0" fontAlgn="base">
              <a:spcBef>
                <a:spcPts val="327"/>
              </a:spcBef>
              <a:spcAft>
                <a:spcPct val="0"/>
              </a:spcAft>
              <a:defRPr/>
            </a:pPr>
            <a:r>
              <a:rPr lang="en-US" sz="1000" b="1" kern="1200" dirty="0">
                <a:solidFill>
                  <a:srgbClr val="00539B"/>
                </a:solidFill>
                <a:latin typeface="Arial" charset="0"/>
                <a:ea typeface="ヒラギノ角ゴ Pro W3" charset="-128"/>
              </a:rPr>
              <a:t>COMMUNITY COLLEGE RESEARCH CENTER</a:t>
            </a:r>
            <a:endParaRPr lang="en-US" sz="1000" kern="1200" dirty="0">
              <a:solidFill>
                <a:srgbClr val="00539B"/>
              </a:solidFill>
              <a:latin typeface="Arial" charset="0"/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4690319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135" r:id="rId1"/>
    <p:sldLayoutId id="2147485136" r:id="rId2"/>
    <p:sldLayoutId id="2147485137" r:id="rId3"/>
    <p:sldLayoutId id="2147485138" r:id="rId4"/>
    <p:sldLayoutId id="2147485139" r:id="rId5"/>
    <p:sldLayoutId id="2147485140" r:id="rId6"/>
    <p:sldLayoutId id="2147485141" r:id="rId7"/>
    <p:sldLayoutId id="2147485142" r:id="rId8"/>
    <p:sldLayoutId id="2147485143" r:id="rId9"/>
    <p:sldLayoutId id="2147485144" r:id="rId10"/>
    <p:sldLayoutId id="2147485145" r:id="rId11"/>
    <p:sldLayoutId id="2147485146" r:id="rId12"/>
    <p:sldLayoutId id="2147485148" r:id="rId13"/>
  </p:sldLayoutIdLst>
  <p:hf sldNum="0" hdr="0" ft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600" b="1">
          <a:solidFill>
            <a:srgbClr val="141313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5pPr>
      <a:lvl6pPr marL="622936" algn="l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6pPr>
      <a:lvl7pPr marL="1245934" algn="l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7pPr>
      <a:lvl8pPr marL="1868685" algn="l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8pPr>
      <a:lvl9pPr marL="2491646" algn="l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9pPr>
    </p:titleStyle>
    <p:bodyStyle>
      <a:lvl1pPr marL="231292" indent="-231292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Char char="•"/>
        <a:defRPr>
          <a:solidFill>
            <a:srgbClr val="141313"/>
          </a:solidFill>
          <a:latin typeface="+mn-lt"/>
          <a:ea typeface="+mn-ea"/>
          <a:cs typeface="+mn-cs"/>
        </a:defRPr>
      </a:lvl1pPr>
      <a:lvl2pPr marL="774301" indent="-302819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Char char="–"/>
        <a:defRPr>
          <a:solidFill>
            <a:srgbClr val="141313"/>
          </a:solidFill>
          <a:latin typeface="+mn-lt"/>
          <a:ea typeface="+mn-ea"/>
        </a:defRPr>
      </a:lvl2pPr>
      <a:lvl3pPr marL="1009955" indent="-235629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Char char="•"/>
        <a:defRPr sz="2300">
          <a:solidFill>
            <a:srgbClr val="141313"/>
          </a:solidFill>
          <a:latin typeface="+mn-lt"/>
          <a:ea typeface="+mn-ea"/>
        </a:defRPr>
      </a:lvl3pPr>
      <a:lvl4pPr marL="1245934" indent="-235629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Char char="–"/>
        <a:defRPr sz="2300">
          <a:solidFill>
            <a:srgbClr val="141313"/>
          </a:solidFill>
          <a:latin typeface="+mn-lt"/>
          <a:ea typeface="+mn-ea"/>
        </a:defRPr>
      </a:lvl4pPr>
      <a:lvl5pPr marL="1481528" indent="-235629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Char char="»"/>
        <a:tabLst>
          <a:tab pos="1481528" algn="l"/>
        </a:tabLst>
        <a:defRPr sz="2000">
          <a:solidFill>
            <a:srgbClr val="141313"/>
          </a:solidFill>
          <a:latin typeface="+mn-lt"/>
          <a:ea typeface="+mn-ea"/>
        </a:defRPr>
      </a:lvl5pPr>
      <a:lvl6pPr marL="3345886" indent="-231292" algn="l" rtl="0" fontAlgn="base">
        <a:spcBef>
          <a:spcPct val="20000"/>
        </a:spcBef>
        <a:spcAft>
          <a:spcPct val="0"/>
        </a:spcAft>
        <a:buClr>
          <a:schemeClr val="accent1"/>
        </a:buClr>
        <a:buChar char="»"/>
        <a:defRPr sz="2000">
          <a:solidFill>
            <a:srgbClr val="00539B"/>
          </a:solidFill>
          <a:latin typeface="+mn-lt"/>
          <a:ea typeface="+mn-ea"/>
        </a:defRPr>
      </a:lvl6pPr>
      <a:lvl7pPr marL="3968750" indent="-231292" algn="l" rtl="0" fontAlgn="base">
        <a:spcBef>
          <a:spcPct val="20000"/>
        </a:spcBef>
        <a:spcAft>
          <a:spcPct val="0"/>
        </a:spcAft>
        <a:buClr>
          <a:schemeClr val="accent1"/>
        </a:buClr>
        <a:buChar char="»"/>
        <a:defRPr sz="2000">
          <a:solidFill>
            <a:srgbClr val="00539B"/>
          </a:solidFill>
          <a:latin typeface="+mn-lt"/>
          <a:ea typeface="+mn-ea"/>
        </a:defRPr>
      </a:lvl7pPr>
      <a:lvl8pPr marL="4591672" indent="-231292" algn="l" rtl="0" fontAlgn="base">
        <a:spcBef>
          <a:spcPct val="20000"/>
        </a:spcBef>
        <a:spcAft>
          <a:spcPct val="0"/>
        </a:spcAft>
        <a:buClr>
          <a:schemeClr val="accent1"/>
        </a:buClr>
        <a:buChar char="»"/>
        <a:defRPr sz="2000">
          <a:solidFill>
            <a:srgbClr val="00539B"/>
          </a:solidFill>
          <a:latin typeface="+mn-lt"/>
          <a:ea typeface="+mn-ea"/>
        </a:defRPr>
      </a:lvl8pPr>
      <a:lvl9pPr marL="5214556" indent="-231292" algn="l" rtl="0" fontAlgn="base">
        <a:spcBef>
          <a:spcPct val="20000"/>
        </a:spcBef>
        <a:spcAft>
          <a:spcPct val="0"/>
        </a:spcAft>
        <a:buClr>
          <a:schemeClr val="accent1"/>
        </a:buClr>
        <a:buChar char="»"/>
        <a:defRPr sz="2000">
          <a:solidFill>
            <a:srgbClr val="00539B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622936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22936" algn="l" defTabSz="622936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245934" algn="l" defTabSz="622936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3pPr>
      <a:lvl4pPr marL="1868685" algn="l" defTabSz="622936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4pPr>
      <a:lvl5pPr marL="2491646" algn="l" defTabSz="622936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5pPr>
      <a:lvl6pPr marL="3114450" algn="l" defTabSz="622936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6pPr>
      <a:lvl7pPr marL="3737385" algn="l" defTabSz="622936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7pPr>
      <a:lvl8pPr marL="4360236" algn="l" defTabSz="622936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8pPr>
      <a:lvl9pPr marL="4983121" algn="l" defTabSz="622936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76392" y="1083734"/>
            <a:ext cx="11704320" cy="1635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24370" tIns="62204" rIns="124370" bIns="62204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76392" y="2857001"/>
            <a:ext cx="11704320" cy="637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24370" tIns="62204" rIns="124370" bIns="6220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9550404" y="9062724"/>
            <a:ext cx="251275" cy="648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24370" tIns="62204" rIns="124370" bIns="62204">
            <a:prstTxWarp prst="textNoShape">
              <a:avLst/>
            </a:prstTxWarp>
            <a:spAutoFit/>
          </a:bodyPr>
          <a:lstStyle/>
          <a:p>
            <a:pPr defTabSz="875764" eaLnBrk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3400" kern="1200">
              <a:solidFill>
                <a:srgbClr val="00539B"/>
              </a:solidFill>
              <a:latin typeface="Arial" charset="0"/>
              <a:ea typeface="ヒラギノ角ゴ Pro W3" charset="-128"/>
            </a:endParaRPr>
          </a:p>
        </p:txBody>
      </p:sp>
      <p:sp>
        <p:nvSpPr>
          <p:cNvPr id="1034" name="Text Box 10"/>
          <p:cNvSpPr txBox="1">
            <a:spLocks noChangeArrowheads="1"/>
          </p:cNvSpPr>
          <p:nvPr/>
        </p:nvSpPr>
        <p:spPr bwMode="auto">
          <a:xfrm>
            <a:off x="12018154" y="9212331"/>
            <a:ext cx="598310" cy="3494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24370" tIns="62204" rIns="124370" bIns="62204">
            <a:prstTxWarp prst="textNoShape">
              <a:avLst/>
            </a:prstTxWarp>
            <a:spAutoFit/>
          </a:bodyPr>
          <a:lstStyle/>
          <a:p>
            <a:pPr defTabSz="875764" eaLnBrk="0" fontAlgn="base">
              <a:spcBef>
                <a:spcPct val="50000"/>
              </a:spcBef>
              <a:spcAft>
                <a:spcPct val="0"/>
              </a:spcAft>
              <a:defRPr/>
            </a:pPr>
            <a:fld id="{EE94B151-4CCD-D943-B1FB-60C2EADD0F05}" type="slidenum">
              <a:rPr lang="en-US" sz="1400" kern="1200">
                <a:solidFill>
                  <a:srgbClr val="141313"/>
                </a:solidFill>
                <a:latin typeface="Arial" charset="0"/>
                <a:ea typeface="ヒラギノ角ゴ Pro W3" charset="-128"/>
              </a:rPr>
              <a:pPr defTabSz="875764" eaLnBrk="0" fontAlgn="base">
                <a:spcBef>
                  <a:spcPct val="50000"/>
                </a:spcBef>
                <a:spcAft>
                  <a:spcPct val="0"/>
                </a:spcAft>
                <a:defRPr/>
              </a:pPr>
              <a:t>‹#›</a:t>
            </a:fld>
            <a:endParaRPr lang="en-US" sz="1400" kern="1200" dirty="0">
              <a:solidFill>
                <a:srgbClr val="141313"/>
              </a:solidFill>
              <a:latin typeface="Arial" charset="0"/>
              <a:ea typeface="ヒラギノ角ゴ Pro W3" charset="-128"/>
            </a:endParaRPr>
          </a:p>
        </p:txBody>
      </p:sp>
      <p:sp>
        <p:nvSpPr>
          <p:cNvPr id="8" name="Rectangle 7"/>
          <p:cNvSpPr/>
          <p:nvPr/>
        </p:nvSpPr>
        <p:spPr bwMode="auto">
          <a:xfrm>
            <a:off x="650240" y="751389"/>
            <a:ext cx="11704320" cy="245646"/>
          </a:xfrm>
          <a:prstGeom prst="rect">
            <a:avLst/>
          </a:prstGeom>
          <a:solidFill>
            <a:srgbClr val="14131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4370" tIns="62204" rIns="124370" bIns="62204" numCol="1" rtlCol="0" anchor="t" anchorCtr="0" compatLnSpc="1">
            <a:prstTxWarp prst="textNoShape">
              <a:avLst/>
            </a:prstTxWarp>
          </a:bodyPr>
          <a:lstStyle/>
          <a:p>
            <a:pPr defTabSz="875764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>
              <a:solidFill>
                <a:prstClr val="black"/>
              </a:solidFill>
              <a:latin typeface="Arial" charset="0"/>
              <a:ea typeface="ヒラギノ角ゴ Pro W3" charset="-128"/>
            </a:endParaRPr>
          </a:p>
        </p:txBody>
      </p:sp>
      <p:sp>
        <p:nvSpPr>
          <p:cNvPr id="9" name="Text Box 9"/>
          <p:cNvSpPr txBox="1">
            <a:spLocks noChangeArrowheads="1"/>
          </p:cNvSpPr>
          <p:nvPr/>
        </p:nvSpPr>
        <p:spPr bwMode="auto">
          <a:xfrm>
            <a:off x="520199" y="398103"/>
            <a:ext cx="4623929" cy="2845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24370" tIns="62204" rIns="124370" bIns="62204">
            <a:prstTxWarp prst="textNoShape">
              <a:avLst/>
            </a:prstTxWarp>
            <a:spAutoFit/>
          </a:bodyPr>
          <a:lstStyle/>
          <a:p>
            <a:pPr defTabSz="875764" eaLnBrk="0" fontAlgn="base">
              <a:spcBef>
                <a:spcPts val="327"/>
              </a:spcBef>
              <a:spcAft>
                <a:spcPct val="0"/>
              </a:spcAft>
              <a:defRPr/>
            </a:pPr>
            <a:r>
              <a:rPr lang="en-US" sz="1000" b="1" kern="1200" dirty="0">
                <a:solidFill>
                  <a:srgbClr val="00539B"/>
                </a:solidFill>
                <a:latin typeface="Arial" charset="0"/>
                <a:ea typeface="ヒラギノ角ゴ Pro W3" charset="-128"/>
              </a:rPr>
              <a:t>COMMUNITY COLLEGE RESEARCH CENTER</a:t>
            </a:r>
            <a:endParaRPr lang="en-US" sz="1000" kern="1200" dirty="0">
              <a:solidFill>
                <a:srgbClr val="00539B"/>
              </a:solidFill>
              <a:latin typeface="Arial" charset="0"/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906408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205" r:id="rId1"/>
    <p:sldLayoutId id="2147485206" r:id="rId2"/>
    <p:sldLayoutId id="2147485207" r:id="rId3"/>
    <p:sldLayoutId id="2147485208" r:id="rId4"/>
    <p:sldLayoutId id="2147485209" r:id="rId5"/>
    <p:sldLayoutId id="2147485210" r:id="rId6"/>
    <p:sldLayoutId id="2147485211" r:id="rId7"/>
    <p:sldLayoutId id="2147485212" r:id="rId8"/>
    <p:sldLayoutId id="2147485213" r:id="rId9"/>
    <p:sldLayoutId id="2147485214" r:id="rId10"/>
    <p:sldLayoutId id="2147485215" r:id="rId11"/>
    <p:sldLayoutId id="2147485216" r:id="rId12"/>
    <p:sldLayoutId id="2147485218" r:id="rId13"/>
  </p:sldLayoutIdLst>
  <p:hf sldNum="0" hdr="0" ft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600" b="1">
          <a:solidFill>
            <a:srgbClr val="141313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5pPr>
      <a:lvl6pPr marL="622840" algn="l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6pPr>
      <a:lvl7pPr marL="1245742" algn="l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7pPr>
      <a:lvl8pPr marL="1868397" algn="l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8pPr>
      <a:lvl9pPr marL="2491262" algn="l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9pPr>
    </p:titleStyle>
    <p:bodyStyle>
      <a:lvl1pPr marL="231257" indent="-231257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Char char="•"/>
        <a:defRPr>
          <a:solidFill>
            <a:srgbClr val="141313"/>
          </a:solidFill>
          <a:latin typeface="+mn-lt"/>
          <a:ea typeface="+mn-ea"/>
          <a:cs typeface="+mn-cs"/>
        </a:defRPr>
      </a:lvl1pPr>
      <a:lvl2pPr marL="774182" indent="-302772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Char char="–"/>
        <a:defRPr>
          <a:solidFill>
            <a:srgbClr val="141313"/>
          </a:solidFill>
          <a:latin typeface="+mn-lt"/>
          <a:ea typeface="+mn-ea"/>
        </a:defRPr>
      </a:lvl2pPr>
      <a:lvl3pPr marL="1009800" indent="-235592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Char char="•"/>
        <a:defRPr sz="2300">
          <a:solidFill>
            <a:srgbClr val="141313"/>
          </a:solidFill>
          <a:latin typeface="+mn-lt"/>
          <a:ea typeface="+mn-ea"/>
        </a:defRPr>
      </a:lvl3pPr>
      <a:lvl4pPr marL="1245742" indent="-235592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Char char="–"/>
        <a:defRPr sz="2300">
          <a:solidFill>
            <a:srgbClr val="141313"/>
          </a:solidFill>
          <a:latin typeface="+mn-lt"/>
          <a:ea typeface="+mn-ea"/>
        </a:defRPr>
      </a:lvl4pPr>
      <a:lvl5pPr marL="1481300" indent="-235592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Char char="»"/>
        <a:tabLst>
          <a:tab pos="1481300" algn="l"/>
        </a:tabLst>
        <a:defRPr sz="2000">
          <a:solidFill>
            <a:srgbClr val="141313"/>
          </a:solidFill>
          <a:latin typeface="+mn-lt"/>
          <a:ea typeface="+mn-ea"/>
        </a:defRPr>
      </a:lvl5pPr>
      <a:lvl6pPr marL="3345378" indent="-231257" algn="l" rtl="0" fontAlgn="base">
        <a:spcBef>
          <a:spcPct val="20000"/>
        </a:spcBef>
        <a:spcAft>
          <a:spcPct val="0"/>
        </a:spcAft>
        <a:buClr>
          <a:schemeClr val="accent1"/>
        </a:buClr>
        <a:buChar char="»"/>
        <a:defRPr sz="2000">
          <a:solidFill>
            <a:srgbClr val="00539B"/>
          </a:solidFill>
          <a:latin typeface="+mn-lt"/>
          <a:ea typeface="+mn-ea"/>
        </a:defRPr>
      </a:lvl6pPr>
      <a:lvl7pPr marL="3968140" indent="-231257" algn="l" rtl="0" fontAlgn="base">
        <a:spcBef>
          <a:spcPct val="20000"/>
        </a:spcBef>
        <a:spcAft>
          <a:spcPct val="0"/>
        </a:spcAft>
        <a:buClr>
          <a:schemeClr val="accent1"/>
        </a:buClr>
        <a:buChar char="»"/>
        <a:defRPr sz="2000">
          <a:solidFill>
            <a:srgbClr val="00539B"/>
          </a:solidFill>
          <a:latin typeface="+mn-lt"/>
          <a:ea typeface="+mn-ea"/>
        </a:defRPr>
      </a:lvl7pPr>
      <a:lvl8pPr marL="4590968" indent="-231257" algn="l" rtl="0" fontAlgn="base">
        <a:spcBef>
          <a:spcPct val="20000"/>
        </a:spcBef>
        <a:spcAft>
          <a:spcPct val="0"/>
        </a:spcAft>
        <a:buClr>
          <a:schemeClr val="accent1"/>
        </a:buClr>
        <a:buChar char="»"/>
        <a:defRPr sz="2000">
          <a:solidFill>
            <a:srgbClr val="00539B"/>
          </a:solidFill>
          <a:latin typeface="+mn-lt"/>
          <a:ea typeface="+mn-ea"/>
        </a:defRPr>
      </a:lvl8pPr>
      <a:lvl9pPr marL="5213757" indent="-231257" algn="l" rtl="0" fontAlgn="base">
        <a:spcBef>
          <a:spcPct val="20000"/>
        </a:spcBef>
        <a:spcAft>
          <a:spcPct val="0"/>
        </a:spcAft>
        <a:buClr>
          <a:schemeClr val="accent1"/>
        </a:buClr>
        <a:buChar char="»"/>
        <a:defRPr sz="2000">
          <a:solidFill>
            <a:srgbClr val="00539B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62284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22840" algn="l" defTabSz="62284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245742" algn="l" defTabSz="62284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3pPr>
      <a:lvl4pPr marL="1868397" algn="l" defTabSz="62284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4pPr>
      <a:lvl5pPr marL="2491262" algn="l" defTabSz="62284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5pPr>
      <a:lvl6pPr marL="3113972" algn="l" defTabSz="62284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6pPr>
      <a:lvl7pPr marL="3736809" algn="l" defTabSz="62284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7pPr>
      <a:lvl8pPr marL="4359566" algn="l" defTabSz="62284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8pPr>
      <a:lvl9pPr marL="4982353" algn="l" defTabSz="62284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76392" y="1083734"/>
            <a:ext cx="11704320" cy="1635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25010" tIns="62507" rIns="125010" bIns="62507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76392" y="2857001"/>
            <a:ext cx="11704320" cy="637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25010" tIns="62507" rIns="125010" bIns="6250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9551451" y="9062723"/>
            <a:ext cx="262583" cy="654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25010" tIns="62507" rIns="125010" bIns="62507">
            <a:prstTxWarp prst="textNoShape">
              <a:avLst/>
            </a:prstTxWarp>
            <a:spAutoFit/>
          </a:bodyPr>
          <a:lstStyle/>
          <a:p>
            <a:pPr defTabSz="880030" eaLnBrk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3400" kern="1200">
              <a:solidFill>
                <a:srgbClr val="00539B"/>
              </a:solidFill>
              <a:latin typeface="Arial" charset="0"/>
              <a:ea typeface="ヒラギノ角ゴ Pro W3" charset="-128"/>
            </a:endParaRPr>
          </a:p>
        </p:txBody>
      </p:sp>
      <p:sp>
        <p:nvSpPr>
          <p:cNvPr id="1034" name="Text Box 10"/>
          <p:cNvSpPr txBox="1">
            <a:spLocks noChangeArrowheads="1"/>
          </p:cNvSpPr>
          <p:nvPr/>
        </p:nvSpPr>
        <p:spPr bwMode="auto">
          <a:xfrm>
            <a:off x="12018154" y="9212334"/>
            <a:ext cx="598310" cy="3501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25010" tIns="62507" rIns="125010" bIns="62507">
            <a:prstTxWarp prst="textNoShape">
              <a:avLst/>
            </a:prstTxWarp>
            <a:spAutoFit/>
          </a:bodyPr>
          <a:lstStyle/>
          <a:p>
            <a:pPr defTabSz="880030" eaLnBrk="0" fontAlgn="base">
              <a:spcBef>
                <a:spcPct val="50000"/>
              </a:spcBef>
              <a:spcAft>
                <a:spcPct val="0"/>
              </a:spcAft>
              <a:defRPr/>
            </a:pPr>
            <a:fld id="{EE94B151-4CCD-D943-B1FB-60C2EADD0F05}" type="slidenum">
              <a:rPr lang="en-US" sz="1400" kern="1200">
                <a:solidFill>
                  <a:srgbClr val="141313"/>
                </a:solidFill>
                <a:latin typeface="Arial" charset="0"/>
                <a:ea typeface="ヒラギノ角ゴ Pro W3" charset="-128"/>
              </a:rPr>
              <a:pPr defTabSz="880030" eaLnBrk="0" fontAlgn="base">
                <a:spcBef>
                  <a:spcPct val="50000"/>
                </a:spcBef>
                <a:spcAft>
                  <a:spcPct val="0"/>
                </a:spcAft>
                <a:defRPr/>
              </a:pPr>
              <a:t>‹#›</a:t>
            </a:fld>
            <a:endParaRPr lang="en-US" sz="1400" kern="1200" dirty="0">
              <a:solidFill>
                <a:srgbClr val="141313"/>
              </a:solidFill>
              <a:latin typeface="Arial" charset="0"/>
              <a:ea typeface="ヒラギノ角ゴ Pro W3" charset="-128"/>
            </a:endParaRPr>
          </a:p>
        </p:txBody>
      </p:sp>
      <p:sp>
        <p:nvSpPr>
          <p:cNvPr id="8" name="Rectangle 7"/>
          <p:cNvSpPr/>
          <p:nvPr/>
        </p:nvSpPr>
        <p:spPr bwMode="auto">
          <a:xfrm>
            <a:off x="650240" y="751389"/>
            <a:ext cx="11704320" cy="245646"/>
          </a:xfrm>
          <a:prstGeom prst="rect">
            <a:avLst/>
          </a:prstGeom>
          <a:solidFill>
            <a:srgbClr val="14131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5010" tIns="62507" rIns="125010" bIns="62507" numCol="1" rtlCol="0" anchor="t" anchorCtr="0" compatLnSpc="1">
            <a:prstTxWarp prst="textNoShape">
              <a:avLst/>
            </a:prstTxWarp>
          </a:bodyPr>
          <a:lstStyle/>
          <a:p>
            <a:pPr defTabSz="880030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>
              <a:solidFill>
                <a:prstClr val="black"/>
              </a:solidFill>
              <a:latin typeface="Arial" charset="0"/>
              <a:ea typeface="ヒラギノ角ゴ Pro W3" charset="-128"/>
            </a:endParaRPr>
          </a:p>
        </p:txBody>
      </p:sp>
      <p:sp>
        <p:nvSpPr>
          <p:cNvPr id="9" name="Text Box 9"/>
          <p:cNvSpPr txBox="1">
            <a:spLocks noChangeArrowheads="1"/>
          </p:cNvSpPr>
          <p:nvPr/>
        </p:nvSpPr>
        <p:spPr bwMode="auto">
          <a:xfrm>
            <a:off x="520199" y="397964"/>
            <a:ext cx="4623929" cy="2851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25010" tIns="62507" rIns="125010" bIns="62507">
            <a:prstTxWarp prst="textNoShape">
              <a:avLst/>
            </a:prstTxWarp>
            <a:spAutoFit/>
          </a:bodyPr>
          <a:lstStyle/>
          <a:p>
            <a:pPr defTabSz="880030" eaLnBrk="0" fontAlgn="base">
              <a:spcBef>
                <a:spcPts val="327"/>
              </a:spcBef>
              <a:spcAft>
                <a:spcPct val="0"/>
              </a:spcAft>
              <a:defRPr/>
            </a:pPr>
            <a:r>
              <a:rPr lang="en-US" sz="1000" b="1" kern="1200" dirty="0">
                <a:solidFill>
                  <a:srgbClr val="00539B"/>
                </a:solidFill>
                <a:latin typeface="Arial" charset="0"/>
                <a:ea typeface="ヒラギノ角ゴ Pro W3" charset="-128"/>
              </a:rPr>
              <a:t>COMMUNITY COLLEGE RESEARCH CENTER</a:t>
            </a:r>
            <a:endParaRPr lang="en-US" sz="1000" kern="1200" dirty="0">
              <a:solidFill>
                <a:srgbClr val="00539B"/>
              </a:solidFill>
              <a:latin typeface="Arial" charset="0"/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1636367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246" r:id="rId1"/>
    <p:sldLayoutId id="2147485247" r:id="rId2"/>
    <p:sldLayoutId id="2147485248" r:id="rId3"/>
    <p:sldLayoutId id="2147485249" r:id="rId4"/>
    <p:sldLayoutId id="2147485250" r:id="rId5"/>
    <p:sldLayoutId id="2147485251" r:id="rId6"/>
    <p:sldLayoutId id="2147485252" r:id="rId7"/>
    <p:sldLayoutId id="2147485253" r:id="rId8"/>
    <p:sldLayoutId id="2147485254" r:id="rId9"/>
    <p:sldLayoutId id="2147485255" r:id="rId10"/>
    <p:sldLayoutId id="2147485256" r:id="rId11"/>
    <p:sldLayoutId id="2147485257" r:id="rId12"/>
    <p:sldLayoutId id="2147485258" r:id="rId13"/>
  </p:sldLayoutIdLst>
  <p:hf sldNum="0" hdr="0" ft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600" b="1">
          <a:solidFill>
            <a:srgbClr val="141313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5pPr>
      <a:lvl6pPr marL="625880" algn="l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6pPr>
      <a:lvl7pPr marL="1251822" algn="l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7pPr>
      <a:lvl8pPr marL="1877517" algn="l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8pPr>
      <a:lvl9pPr marL="2503422" algn="l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9pPr>
    </p:titleStyle>
    <p:bodyStyle>
      <a:lvl1pPr marL="232397" indent="-232397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Char char="•"/>
        <a:defRPr>
          <a:solidFill>
            <a:srgbClr val="141313"/>
          </a:solidFill>
          <a:latin typeface="+mn-lt"/>
          <a:ea typeface="+mn-ea"/>
          <a:cs typeface="+mn-cs"/>
        </a:defRPr>
      </a:lvl1pPr>
      <a:lvl2pPr marL="777958" indent="-304258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Char char="–"/>
        <a:defRPr>
          <a:solidFill>
            <a:srgbClr val="141313"/>
          </a:solidFill>
          <a:latin typeface="+mn-lt"/>
          <a:ea typeface="+mn-ea"/>
        </a:defRPr>
      </a:lvl2pPr>
      <a:lvl3pPr marL="1014710" indent="-236762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Char char="•"/>
        <a:defRPr sz="2300">
          <a:solidFill>
            <a:srgbClr val="141313"/>
          </a:solidFill>
          <a:latin typeface="+mn-lt"/>
          <a:ea typeface="+mn-ea"/>
        </a:defRPr>
      </a:lvl3pPr>
      <a:lvl4pPr marL="1251822" indent="-236762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Char char="–"/>
        <a:defRPr sz="2300">
          <a:solidFill>
            <a:srgbClr val="141313"/>
          </a:solidFill>
          <a:latin typeface="+mn-lt"/>
          <a:ea typeface="+mn-ea"/>
        </a:defRPr>
      </a:lvl4pPr>
      <a:lvl5pPr marL="1488541" indent="-236762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Char char="»"/>
        <a:tabLst>
          <a:tab pos="1488541" algn="l"/>
        </a:tabLst>
        <a:defRPr sz="2000">
          <a:solidFill>
            <a:srgbClr val="141313"/>
          </a:solidFill>
          <a:latin typeface="+mn-lt"/>
          <a:ea typeface="+mn-ea"/>
        </a:defRPr>
      </a:lvl5pPr>
      <a:lvl6pPr marL="3361698" indent="-232397" algn="l" rtl="0" fontAlgn="base">
        <a:spcBef>
          <a:spcPct val="20000"/>
        </a:spcBef>
        <a:spcAft>
          <a:spcPct val="0"/>
        </a:spcAft>
        <a:buClr>
          <a:schemeClr val="accent1"/>
        </a:buClr>
        <a:buChar char="»"/>
        <a:defRPr sz="2000">
          <a:solidFill>
            <a:srgbClr val="00539B"/>
          </a:solidFill>
          <a:latin typeface="+mn-lt"/>
          <a:ea typeface="+mn-ea"/>
        </a:defRPr>
      </a:lvl6pPr>
      <a:lvl7pPr marL="3987490" indent="-232397" algn="l" rtl="0" fontAlgn="base">
        <a:spcBef>
          <a:spcPct val="20000"/>
        </a:spcBef>
        <a:spcAft>
          <a:spcPct val="0"/>
        </a:spcAft>
        <a:buClr>
          <a:schemeClr val="accent1"/>
        </a:buClr>
        <a:buChar char="»"/>
        <a:defRPr sz="2000">
          <a:solidFill>
            <a:srgbClr val="00539B"/>
          </a:solidFill>
          <a:latin typeface="+mn-lt"/>
          <a:ea typeface="+mn-ea"/>
        </a:defRPr>
      </a:lvl7pPr>
      <a:lvl8pPr marL="4613361" indent="-232397" algn="l" rtl="0" fontAlgn="base">
        <a:spcBef>
          <a:spcPct val="20000"/>
        </a:spcBef>
        <a:spcAft>
          <a:spcPct val="0"/>
        </a:spcAft>
        <a:buClr>
          <a:schemeClr val="accent1"/>
        </a:buClr>
        <a:buChar char="»"/>
        <a:defRPr sz="2000">
          <a:solidFill>
            <a:srgbClr val="00539B"/>
          </a:solidFill>
          <a:latin typeface="+mn-lt"/>
          <a:ea typeface="+mn-ea"/>
        </a:defRPr>
      </a:lvl8pPr>
      <a:lvl9pPr marL="5239169" indent="-232397" algn="l" rtl="0" fontAlgn="base">
        <a:spcBef>
          <a:spcPct val="20000"/>
        </a:spcBef>
        <a:spcAft>
          <a:spcPct val="0"/>
        </a:spcAft>
        <a:buClr>
          <a:schemeClr val="accent1"/>
        </a:buClr>
        <a:buChar char="»"/>
        <a:defRPr sz="2000">
          <a:solidFill>
            <a:srgbClr val="00539B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62588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25880" algn="l" defTabSz="62588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251822" algn="l" defTabSz="62588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3pPr>
      <a:lvl4pPr marL="1877517" algn="l" defTabSz="62588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4pPr>
      <a:lvl5pPr marL="2503422" algn="l" defTabSz="62588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5pPr>
      <a:lvl6pPr marL="3129159" algn="l" defTabSz="62588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6pPr>
      <a:lvl7pPr marL="3755032" algn="l" defTabSz="62588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7pPr>
      <a:lvl8pPr marL="4380823" algn="l" defTabSz="62588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8pPr>
      <a:lvl9pPr marL="5006669" algn="l" defTabSz="62588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76392" y="1083734"/>
            <a:ext cx="11704320" cy="1635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22946" tIns="61544" rIns="122946" bIns="61544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76392" y="2857001"/>
            <a:ext cx="11704320" cy="637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22946" tIns="61544" rIns="122946" bIns="6154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9551443" y="9062723"/>
            <a:ext cx="248506" cy="647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22946" tIns="61544" rIns="122946" bIns="61544">
            <a:prstTxWarp prst="textNoShape">
              <a:avLst/>
            </a:prstTxWarp>
            <a:spAutoFit/>
          </a:bodyPr>
          <a:lstStyle/>
          <a:p>
            <a:pPr defTabSz="866592" eaLnBrk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3400" kern="1200">
              <a:solidFill>
                <a:srgbClr val="00539B"/>
              </a:solidFill>
              <a:latin typeface="Arial" charset="0"/>
              <a:ea typeface="ヒラギノ角ゴ Pro W3" charset="-128"/>
            </a:endParaRPr>
          </a:p>
        </p:txBody>
      </p:sp>
      <p:sp>
        <p:nvSpPr>
          <p:cNvPr id="1034" name="Text Box 10"/>
          <p:cNvSpPr txBox="1">
            <a:spLocks noChangeArrowheads="1"/>
          </p:cNvSpPr>
          <p:nvPr/>
        </p:nvSpPr>
        <p:spPr bwMode="auto">
          <a:xfrm>
            <a:off x="12018154" y="9213385"/>
            <a:ext cx="598310" cy="3480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22946" tIns="61544" rIns="122946" bIns="61544">
            <a:prstTxWarp prst="textNoShape">
              <a:avLst/>
            </a:prstTxWarp>
            <a:spAutoFit/>
          </a:bodyPr>
          <a:lstStyle/>
          <a:p>
            <a:pPr defTabSz="866592" eaLnBrk="0" fontAlgn="base">
              <a:spcBef>
                <a:spcPct val="50000"/>
              </a:spcBef>
              <a:spcAft>
                <a:spcPct val="0"/>
              </a:spcAft>
              <a:defRPr/>
            </a:pPr>
            <a:fld id="{EE94B151-4CCD-D943-B1FB-60C2EADD0F05}" type="slidenum">
              <a:rPr lang="en-US" sz="1400" kern="1200">
                <a:solidFill>
                  <a:srgbClr val="141313"/>
                </a:solidFill>
                <a:latin typeface="Arial" charset="0"/>
                <a:ea typeface="ヒラギノ角ゴ Pro W3" charset="-128"/>
              </a:rPr>
              <a:pPr defTabSz="866592" eaLnBrk="0" fontAlgn="base">
                <a:spcBef>
                  <a:spcPct val="50000"/>
                </a:spcBef>
                <a:spcAft>
                  <a:spcPct val="0"/>
                </a:spcAft>
                <a:defRPr/>
              </a:pPr>
              <a:t>‹#›</a:t>
            </a:fld>
            <a:endParaRPr lang="en-US" sz="1400" kern="1200" dirty="0">
              <a:solidFill>
                <a:srgbClr val="141313"/>
              </a:solidFill>
              <a:latin typeface="Arial" charset="0"/>
              <a:ea typeface="ヒラギノ角ゴ Pro W3" charset="-128"/>
            </a:endParaRPr>
          </a:p>
        </p:txBody>
      </p:sp>
      <p:sp>
        <p:nvSpPr>
          <p:cNvPr id="8" name="Rectangle 7"/>
          <p:cNvSpPr/>
          <p:nvPr/>
        </p:nvSpPr>
        <p:spPr bwMode="auto">
          <a:xfrm>
            <a:off x="650240" y="751389"/>
            <a:ext cx="11704320" cy="245646"/>
          </a:xfrm>
          <a:prstGeom prst="rect">
            <a:avLst/>
          </a:prstGeom>
          <a:solidFill>
            <a:srgbClr val="14131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2946" tIns="61544" rIns="122946" bIns="61544" numCol="1" rtlCol="0" anchor="t" anchorCtr="0" compatLnSpc="1">
            <a:prstTxWarp prst="textNoShape">
              <a:avLst/>
            </a:prstTxWarp>
          </a:bodyPr>
          <a:lstStyle/>
          <a:p>
            <a:pPr defTabSz="866592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>
              <a:solidFill>
                <a:prstClr val="black"/>
              </a:solidFill>
              <a:latin typeface="Arial" charset="0"/>
              <a:ea typeface="ヒラギノ角ゴ Pro W3" charset="-128"/>
            </a:endParaRPr>
          </a:p>
        </p:txBody>
      </p:sp>
      <p:sp>
        <p:nvSpPr>
          <p:cNvPr id="9" name="Text Box 9"/>
          <p:cNvSpPr txBox="1">
            <a:spLocks noChangeArrowheads="1"/>
          </p:cNvSpPr>
          <p:nvPr/>
        </p:nvSpPr>
        <p:spPr bwMode="auto">
          <a:xfrm>
            <a:off x="520199" y="399450"/>
            <a:ext cx="4623929" cy="2830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22946" tIns="61544" rIns="122946" bIns="61544">
            <a:prstTxWarp prst="textNoShape">
              <a:avLst/>
            </a:prstTxWarp>
            <a:spAutoFit/>
          </a:bodyPr>
          <a:lstStyle/>
          <a:p>
            <a:pPr defTabSz="866592" eaLnBrk="0" fontAlgn="base">
              <a:spcBef>
                <a:spcPts val="327"/>
              </a:spcBef>
              <a:spcAft>
                <a:spcPct val="0"/>
              </a:spcAft>
              <a:defRPr/>
            </a:pPr>
            <a:r>
              <a:rPr lang="en-US" sz="1000" b="1" kern="1200" dirty="0">
                <a:solidFill>
                  <a:srgbClr val="00539B"/>
                </a:solidFill>
                <a:latin typeface="Arial" charset="0"/>
                <a:ea typeface="ヒラギノ角ゴ Pro W3" charset="-128"/>
              </a:rPr>
              <a:t>COMMUNITY COLLEGE RESEARCH CENTER</a:t>
            </a:r>
            <a:endParaRPr lang="en-US" sz="1000" kern="1200" dirty="0">
              <a:solidFill>
                <a:srgbClr val="00539B"/>
              </a:solidFill>
              <a:latin typeface="Arial" charset="0"/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0833643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  <p:sldLayoutId id="2147483840" r:id="rId12"/>
    <p:sldLayoutId id="2147483842" r:id="rId13"/>
  </p:sldLayoutIdLst>
  <p:hf sldNum="0" hdr="0" ft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600" b="1">
          <a:solidFill>
            <a:srgbClr val="141313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5pPr>
      <a:lvl6pPr marL="616061" algn="l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6pPr>
      <a:lvl7pPr marL="1232178" algn="l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7pPr>
      <a:lvl8pPr marL="1848240" algn="l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8pPr>
      <a:lvl9pPr marL="2464294" algn="l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9pPr>
    </p:titleStyle>
    <p:bodyStyle>
      <a:lvl1pPr marL="228781" indent="-228781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Char char="•"/>
        <a:defRPr>
          <a:solidFill>
            <a:srgbClr val="141313"/>
          </a:solidFill>
          <a:latin typeface="+mn-lt"/>
          <a:ea typeface="+mn-ea"/>
          <a:cs typeface="+mn-cs"/>
        </a:defRPr>
      </a:lvl1pPr>
      <a:lvl2pPr marL="765799" indent="-299481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Char char="–"/>
        <a:defRPr>
          <a:solidFill>
            <a:srgbClr val="141313"/>
          </a:solidFill>
          <a:latin typeface="+mn-lt"/>
          <a:ea typeface="+mn-ea"/>
        </a:defRPr>
      </a:lvl2pPr>
      <a:lvl3pPr marL="998926" indent="-232986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Char char="•"/>
        <a:defRPr sz="2300">
          <a:solidFill>
            <a:srgbClr val="141313"/>
          </a:solidFill>
          <a:latin typeface="+mn-lt"/>
          <a:ea typeface="+mn-ea"/>
        </a:defRPr>
      </a:lvl3pPr>
      <a:lvl4pPr marL="1232178" indent="-232986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Char char="–"/>
        <a:defRPr sz="2300">
          <a:solidFill>
            <a:srgbClr val="141313"/>
          </a:solidFill>
          <a:latin typeface="+mn-lt"/>
          <a:ea typeface="+mn-ea"/>
        </a:defRPr>
      </a:lvl4pPr>
      <a:lvl5pPr marL="1465313" indent="-232986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Char char="»"/>
        <a:tabLst>
          <a:tab pos="1465313" algn="l"/>
        </a:tabLst>
        <a:defRPr sz="2000">
          <a:solidFill>
            <a:srgbClr val="141313"/>
          </a:solidFill>
          <a:latin typeface="+mn-lt"/>
          <a:ea typeface="+mn-ea"/>
        </a:defRPr>
      </a:lvl5pPr>
      <a:lvl6pPr marL="3309270" indent="-228781" algn="l" rtl="0" fontAlgn="base">
        <a:spcBef>
          <a:spcPct val="20000"/>
        </a:spcBef>
        <a:spcAft>
          <a:spcPct val="0"/>
        </a:spcAft>
        <a:buClr>
          <a:schemeClr val="accent1"/>
        </a:buClr>
        <a:buChar char="»"/>
        <a:defRPr sz="2000">
          <a:solidFill>
            <a:srgbClr val="00539B"/>
          </a:solidFill>
          <a:latin typeface="+mn-lt"/>
          <a:ea typeface="+mn-ea"/>
        </a:defRPr>
      </a:lvl6pPr>
      <a:lvl7pPr marL="3925336" indent="-228781" algn="l" rtl="0" fontAlgn="base">
        <a:spcBef>
          <a:spcPct val="20000"/>
        </a:spcBef>
        <a:spcAft>
          <a:spcPct val="0"/>
        </a:spcAft>
        <a:buClr>
          <a:schemeClr val="accent1"/>
        </a:buClr>
        <a:buChar char="»"/>
        <a:defRPr sz="2000">
          <a:solidFill>
            <a:srgbClr val="00539B"/>
          </a:solidFill>
          <a:latin typeface="+mn-lt"/>
          <a:ea typeface="+mn-ea"/>
        </a:defRPr>
      </a:lvl7pPr>
      <a:lvl8pPr marL="4541430" indent="-228781" algn="l" rtl="0" fontAlgn="base">
        <a:spcBef>
          <a:spcPct val="20000"/>
        </a:spcBef>
        <a:spcAft>
          <a:spcPct val="0"/>
        </a:spcAft>
        <a:buClr>
          <a:schemeClr val="accent1"/>
        </a:buClr>
        <a:buChar char="»"/>
        <a:defRPr sz="2000">
          <a:solidFill>
            <a:srgbClr val="00539B"/>
          </a:solidFill>
          <a:latin typeface="+mn-lt"/>
          <a:ea typeface="+mn-ea"/>
        </a:defRPr>
      </a:lvl8pPr>
      <a:lvl9pPr marL="5157497" indent="-228781" algn="l" rtl="0" fontAlgn="base">
        <a:spcBef>
          <a:spcPct val="20000"/>
        </a:spcBef>
        <a:spcAft>
          <a:spcPct val="0"/>
        </a:spcAft>
        <a:buClr>
          <a:schemeClr val="accent1"/>
        </a:buClr>
        <a:buChar char="»"/>
        <a:defRPr sz="2000">
          <a:solidFill>
            <a:srgbClr val="00539B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616061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16061" algn="l" defTabSz="616061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232178" algn="l" defTabSz="616061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3pPr>
      <a:lvl4pPr marL="1848240" algn="l" defTabSz="616061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4pPr>
      <a:lvl5pPr marL="2464294" algn="l" defTabSz="616061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5pPr>
      <a:lvl6pPr marL="3080383" algn="l" defTabSz="616061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6pPr>
      <a:lvl7pPr marL="3696440" algn="l" defTabSz="616061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7pPr>
      <a:lvl8pPr marL="4312514" algn="l" defTabSz="616061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8pPr>
      <a:lvl9pPr marL="4928570" algn="l" defTabSz="616061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76392" y="1083734"/>
            <a:ext cx="11704320" cy="1635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24377" tIns="62208" rIns="124377" bIns="6220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76392" y="2857001"/>
            <a:ext cx="11704320" cy="637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24377" tIns="62208" rIns="124377" bIns="6220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9551450" y="9062721"/>
            <a:ext cx="251288" cy="6488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24377" tIns="62208" rIns="124377" bIns="62208">
            <a:prstTxWarp prst="textNoShape">
              <a:avLst/>
            </a:prstTxWarp>
            <a:spAutoFit/>
          </a:bodyPr>
          <a:lstStyle/>
          <a:p>
            <a:pPr defTabSz="875808" eaLnBrk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3400" kern="1200">
              <a:solidFill>
                <a:srgbClr val="00539B"/>
              </a:solidFill>
              <a:latin typeface="Arial" charset="0"/>
              <a:ea typeface="ヒラギノ角ゴ Pro W3" charset="-128"/>
            </a:endParaRPr>
          </a:p>
        </p:txBody>
      </p:sp>
      <p:sp>
        <p:nvSpPr>
          <p:cNvPr id="8" name="Rectangle 7"/>
          <p:cNvSpPr/>
          <p:nvPr/>
        </p:nvSpPr>
        <p:spPr bwMode="auto">
          <a:xfrm>
            <a:off x="650240" y="751389"/>
            <a:ext cx="11704320" cy="245646"/>
          </a:xfrm>
          <a:prstGeom prst="rect">
            <a:avLst/>
          </a:prstGeom>
          <a:solidFill>
            <a:srgbClr val="14131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4377" tIns="62208" rIns="124377" bIns="62208" numCol="1" rtlCol="0" anchor="t" anchorCtr="0" compatLnSpc="1">
            <a:prstTxWarp prst="textNoShape">
              <a:avLst/>
            </a:prstTxWarp>
          </a:bodyPr>
          <a:lstStyle/>
          <a:p>
            <a:pPr defTabSz="875808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>
              <a:latin typeface="Arial" charset="0"/>
              <a:ea typeface="ヒラギノ角ゴ Pro W3" charset="-128"/>
            </a:endParaRPr>
          </a:p>
        </p:txBody>
      </p:sp>
      <p:sp>
        <p:nvSpPr>
          <p:cNvPr id="9" name="Text Box 9"/>
          <p:cNvSpPr txBox="1">
            <a:spLocks noChangeArrowheads="1"/>
          </p:cNvSpPr>
          <p:nvPr/>
        </p:nvSpPr>
        <p:spPr bwMode="auto">
          <a:xfrm>
            <a:off x="520199" y="398098"/>
            <a:ext cx="4623929" cy="2845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24377" tIns="62208" rIns="124377" bIns="62208">
            <a:prstTxWarp prst="textNoShape">
              <a:avLst/>
            </a:prstTxWarp>
            <a:spAutoFit/>
          </a:bodyPr>
          <a:lstStyle/>
          <a:p>
            <a:pPr defTabSz="875808" eaLnBrk="0" fontAlgn="base">
              <a:spcBef>
                <a:spcPts val="327"/>
              </a:spcBef>
              <a:spcAft>
                <a:spcPct val="0"/>
              </a:spcAft>
              <a:defRPr/>
            </a:pPr>
            <a:r>
              <a:rPr lang="en-US" sz="1000" b="1" kern="1200" dirty="0">
                <a:solidFill>
                  <a:srgbClr val="00539B"/>
                </a:solidFill>
                <a:latin typeface="Arial" charset="0"/>
                <a:ea typeface="ヒラギノ角ゴ Pro W3" charset="-128"/>
              </a:rPr>
              <a:t>COMMUNITY COLLEGE RESEARCH CENTER</a:t>
            </a:r>
            <a:endParaRPr lang="en-US" sz="1000" kern="1200" dirty="0">
              <a:solidFill>
                <a:srgbClr val="00539B"/>
              </a:solidFill>
              <a:latin typeface="Arial" charset="0"/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9936615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313" r:id="rId1"/>
    <p:sldLayoutId id="2147485314" r:id="rId2"/>
    <p:sldLayoutId id="2147485315" r:id="rId3"/>
    <p:sldLayoutId id="2147485316" r:id="rId4"/>
    <p:sldLayoutId id="2147485317" r:id="rId5"/>
    <p:sldLayoutId id="2147485318" r:id="rId6"/>
    <p:sldLayoutId id="2147485319" r:id="rId7"/>
    <p:sldLayoutId id="2147485320" r:id="rId8"/>
    <p:sldLayoutId id="2147485321" r:id="rId9"/>
    <p:sldLayoutId id="2147485322" r:id="rId10"/>
    <p:sldLayoutId id="2147485323" r:id="rId11"/>
    <p:sldLayoutId id="2147485324" r:id="rId12"/>
  </p:sldLayoutIdLst>
  <p:hf sldNum="0"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600" b="1">
          <a:solidFill>
            <a:srgbClr val="141313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5pPr>
      <a:lvl6pPr marL="622872" algn="l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6pPr>
      <a:lvl7pPr marL="1245806" algn="l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7pPr>
      <a:lvl8pPr marL="1868493" algn="l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8pPr>
      <a:lvl9pPr marL="2491390" algn="l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9pPr>
    </p:titleStyle>
    <p:bodyStyle>
      <a:lvl1pPr marL="231268" indent="-231268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Char char="•"/>
        <a:defRPr>
          <a:solidFill>
            <a:srgbClr val="141313"/>
          </a:solidFill>
          <a:latin typeface="+mn-lt"/>
          <a:ea typeface="+mn-ea"/>
          <a:cs typeface="+mn-cs"/>
        </a:defRPr>
      </a:lvl1pPr>
      <a:lvl2pPr marL="774222" indent="-302788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Char char="–"/>
        <a:defRPr>
          <a:solidFill>
            <a:srgbClr val="141313"/>
          </a:solidFill>
          <a:latin typeface="+mn-lt"/>
          <a:ea typeface="+mn-ea"/>
        </a:defRPr>
      </a:lvl2pPr>
      <a:lvl3pPr marL="1009852" indent="-235604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Char char="•"/>
        <a:defRPr sz="2300">
          <a:solidFill>
            <a:srgbClr val="141313"/>
          </a:solidFill>
          <a:latin typeface="+mn-lt"/>
          <a:ea typeface="+mn-ea"/>
        </a:defRPr>
      </a:lvl3pPr>
      <a:lvl4pPr marL="1245806" indent="-235604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Char char="–"/>
        <a:defRPr sz="2300">
          <a:solidFill>
            <a:srgbClr val="141313"/>
          </a:solidFill>
          <a:latin typeface="+mn-lt"/>
          <a:ea typeface="+mn-ea"/>
        </a:defRPr>
      </a:lvl4pPr>
      <a:lvl5pPr marL="1481388" indent="-235604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Char char="»"/>
        <a:tabLst>
          <a:tab pos="1481388" algn="l"/>
        </a:tabLst>
        <a:defRPr sz="2000">
          <a:solidFill>
            <a:srgbClr val="141313"/>
          </a:solidFill>
          <a:latin typeface="+mn-lt"/>
          <a:ea typeface="+mn-ea"/>
        </a:defRPr>
      </a:lvl5pPr>
      <a:lvl6pPr marL="3345543" indent="-231268" algn="l" rtl="0" fontAlgn="base">
        <a:spcBef>
          <a:spcPct val="20000"/>
        </a:spcBef>
        <a:spcAft>
          <a:spcPct val="0"/>
        </a:spcAft>
        <a:buClr>
          <a:schemeClr val="accent1"/>
        </a:buClr>
        <a:buChar char="»"/>
        <a:defRPr sz="2000">
          <a:solidFill>
            <a:srgbClr val="00539B"/>
          </a:solidFill>
          <a:latin typeface="+mn-lt"/>
          <a:ea typeface="+mn-ea"/>
        </a:defRPr>
      </a:lvl6pPr>
      <a:lvl7pPr marL="3968343" indent="-231268" algn="l" rtl="0" fontAlgn="base">
        <a:spcBef>
          <a:spcPct val="20000"/>
        </a:spcBef>
        <a:spcAft>
          <a:spcPct val="0"/>
        </a:spcAft>
        <a:buClr>
          <a:schemeClr val="accent1"/>
        </a:buClr>
        <a:buChar char="»"/>
        <a:defRPr sz="2000">
          <a:solidFill>
            <a:srgbClr val="00539B"/>
          </a:solidFill>
          <a:latin typeface="+mn-lt"/>
          <a:ea typeface="+mn-ea"/>
        </a:defRPr>
      </a:lvl7pPr>
      <a:lvl8pPr marL="4591203" indent="-231268" algn="l" rtl="0" fontAlgn="base">
        <a:spcBef>
          <a:spcPct val="20000"/>
        </a:spcBef>
        <a:spcAft>
          <a:spcPct val="0"/>
        </a:spcAft>
        <a:buClr>
          <a:schemeClr val="accent1"/>
        </a:buClr>
        <a:buChar char="»"/>
        <a:defRPr sz="2000">
          <a:solidFill>
            <a:srgbClr val="00539B"/>
          </a:solidFill>
          <a:latin typeface="+mn-lt"/>
          <a:ea typeface="+mn-ea"/>
        </a:defRPr>
      </a:lvl8pPr>
      <a:lvl9pPr marL="5214023" indent="-231268" algn="l" rtl="0" fontAlgn="base">
        <a:spcBef>
          <a:spcPct val="20000"/>
        </a:spcBef>
        <a:spcAft>
          <a:spcPct val="0"/>
        </a:spcAft>
        <a:buClr>
          <a:schemeClr val="accent1"/>
        </a:buClr>
        <a:buChar char="»"/>
        <a:defRPr sz="2000">
          <a:solidFill>
            <a:srgbClr val="00539B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622872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22872" algn="l" defTabSz="622872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245806" algn="l" defTabSz="622872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3pPr>
      <a:lvl4pPr marL="1868493" algn="l" defTabSz="622872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4pPr>
      <a:lvl5pPr marL="2491390" algn="l" defTabSz="622872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5pPr>
      <a:lvl6pPr marL="3114132" algn="l" defTabSz="622872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6pPr>
      <a:lvl7pPr marL="3737001" algn="l" defTabSz="622872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7pPr>
      <a:lvl8pPr marL="4359790" algn="l" defTabSz="622872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8pPr>
      <a:lvl9pPr marL="4982609" algn="l" defTabSz="622872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76392" y="1083734"/>
            <a:ext cx="11704320" cy="1635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24640" tIns="62332" rIns="124640" bIns="62332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76392" y="2857001"/>
            <a:ext cx="11704320" cy="637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24640" tIns="62332" rIns="124640" bIns="6233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9550404" y="9062724"/>
            <a:ext cx="251793" cy="6491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24640" tIns="62332" rIns="124640" bIns="62332">
            <a:prstTxWarp prst="textNoShape">
              <a:avLst/>
            </a:prstTxWarp>
            <a:spAutoFit/>
          </a:bodyPr>
          <a:lstStyle/>
          <a:p>
            <a:pPr defTabSz="877549" eaLnBrk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3400" kern="1200">
              <a:solidFill>
                <a:srgbClr val="00539B"/>
              </a:solidFill>
              <a:latin typeface="Arial" charset="0"/>
              <a:ea typeface="ヒラギノ角ゴ Pro W3" charset="-128"/>
            </a:endParaRPr>
          </a:p>
        </p:txBody>
      </p:sp>
      <p:sp>
        <p:nvSpPr>
          <p:cNvPr id="1034" name="Text Box 10"/>
          <p:cNvSpPr txBox="1">
            <a:spLocks noChangeArrowheads="1"/>
          </p:cNvSpPr>
          <p:nvPr/>
        </p:nvSpPr>
        <p:spPr bwMode="auto">
          <a:xfrm>
            <a:off x="12018154" y="9212328"/>
            <a:ext cx="598310" cy="3497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24640" tIns="62332" rIns="124640" bIns="62332">
            <a:prstTxWarp prst="textNoShape">
              <a:avLst/>
            </a:prstTxWarp>
            <a:spAutoFit/>
          </a:bodyPr>
          <a:lstStyle/>
          <a:p>
            <a:pPr defTabSz="877549" eaLnBrk="0" fontAlgn="base">
              <a:spcBef>
                <a:spcPct val="50000"/>
              </a:spcBef>
              <a:spcAft>
                <a:spcPct val="0"/>
              </a:spcAft>
              <a:defRPr/>
            </a:pPr>
            <a:fld id="{EE94B151-4CCD-D943-B1FB-60C2EADD0F05}" type="slidenum">
              <a:rPr lang="en-US" sz="1400" kern="1200">
                <a:solidFill>
                  <a:srgbClr val="141313"/>
                </a:solidFill>
                <a:latin typeface="Arial" charset="0"/>
                <a:ea typeface="ヒラギノ角ゴ Pro W3" charset="-128"/>
              </a:rPr>
              <a:pPr defTabSz="877549" eaLnBrk="0" fontAlgn="base">
                <a:spcBef>
                  <a:spcPct val="50000"/>
                </a:spcBef>
                <a:spcAft>
                  <a:spcPct val="0"/>
                </a:spcAft>
                <a:defRPr/>
              </a:pPr>
              <a:t>‹#›</a:t>
            </a:fld>
            <a:endParaRPr lang="en-US" sz="1400" kern="1200" dirty="0">
              <a:solidFill>
                <a:srgbClr val="141313"/>
              </a:solidFill>
              <a:latin typeface="Arial" charset="0"/>
              <a:ea typeface="ヒラギノ角ゴ Pro W3" charset="-128"/>
            </a:endParaRPr>
          </a:p>
        </p:txBody>
      </p:sp>
      <p:sp>
        <p:nvSpPr>
          <p:cNvPr id="8" name="Rectangle 7"/>
          <p:cNvSpPr/>
          <p:nvPr/>
        </p:nvSpPr>
        <p:spPr bwMode="auto">
          <a:xfrm>
            <a:off x="650240" y="751389"/>
            <a:ext cx="11704320" cy="245646"/>
          </a:xfrm>
          <a:prstGeom prst="rect">
            <a:avLst/>
          </a:prstGeom>
          <a:solidFill>
            <a:srgbClr val="14131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4640" tIns="62332" rIns="124640" bIns="62332" numCol="1" rtlCol="0" anchor="t" anchorCtr="0" compatLnSpc="1">
            <a:prstTxWarp prst="textNoShape">
              <a:avLst/>
            </a:prstTxWarp>
          </a:bodyPr>
          <a:lstStyle/>
          <a:p>
            <a:pPr defTabSz="877549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>
              <a:solidFill>
                <a:prstClr val="black"/>
              </a:solidFill>
              <a:latin typeface="Arial" charset="0"/>
              <a:ea typeface="ヒラギノ角ゴ Pro W3" charset="-128"/>
            </a:endParaRPr>
          </a:p>
        </p:txBody>
      </p:sp>
      <p:sp>
        <p:nvSpPr>
          <p:cNvPr id="9" name="Text Box 9"/>
          <p:cNvSpPr txBox="1">
            <a:spLocks noChangeArrowheads="1"/>
          </p:cNvSpPr>
          <p:nvPr/>
        </p:nvSpPr>
        <p:spPr bwMode="auto">
          <a:xfrm>
            <a:off x="520199" y="398043"/>
            <a:ext cx="4623929" cy="2847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24640" tIns="62332" rIns="124640" bIns="62332">
            <a:prstTxWarp prst="textNoShape">
              <a:avLst/>
            </a:prstTxWarp>
            <a:spAutoFit/>
          </a:bodyPr>
          <a:lstStyle/>
          <a:p>
            <a:pPr defTabSz="877549" eaLnBrk="0" fontAlgn="base">
              <a:spcBef>
                <a:spcPts val="327"/>
              </a:spcBef>
              <a:spcAft>
                <a:spcPct val="0"/>
              </a:spcAft>
              <a:defRPr/>
            </a:pPr>
            <a:r>
              <a:rPr lang="en-US" sz="1000" b="1" kern="1200" dirty="0">
                <a:solidFill>
                  <a:srgbClr val="00539B"/>
                </a:solidFill>
                <a:latin typeface="Arial" charset="0"/>
                <a:ea typeface="ヒラギノ角ゴ Pro W3" charset="-128"/>
              </a:rPr>
              <a:t>COMMUNITY COLLEGE RESEARCH CENTER</a:t>
            </a:r>
            <a:endParaRPr lang="en-US" sz="1000" kern="1200" dirty="0">
              <a:solidFill>
                <a:srgbClr val="00539B"/>
              </a:solidFill>
              <a:latin typeface="Arial" charset="0"/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3352670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351" r:id="rId1"/>
    <p:sldLayoutId id="2147485352" r:id="rId2"/>
    <p:sldLayoutId id="2147485353" r:id="rId3"/>
    <p:sldLayoutId id="2147485354" r:id="rId4"/>
    <p:sldLayoutId id="2147485355" r:id="rId5"/>
    <p:sldLayoutId id="2147485356" r:id="rId6"/>
    <p:sldLayoutId id="2147485357" r:id="rId7"/>
    <p:sldLayoutId id="2147485358" r:id="rId8"/>
    <p:sldLayoutId id="2147485359" r:id="rId9"/>
    <p:sldLayoutId id="2147485360" r:id="rId10"/>
    <p:sldLayoutId id="2147485361" r:id="rId11"/>
    <p:sldLayoutId id="2147485362" r:id="rId12"/>
    <p:sldLayoutId id="2147485364" r:id="rId13"/>
  </p:sldLayoutIdLst>
  <p:hf sldNum="0" hdr="0" ft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600" b="1">
          <a:solidFill>
            <a:srgbClr val="141313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5pPr>
      <a:lvl6pPr marL="624120" algn="l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6pPr>
      <a:lvl7pPr marL="1248302" algn="l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7pPr>
      <a:lvl8pPr marL="1872237" algn="l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8pPr>
      <a:lvl9pPr marL="2496382" algn="l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9pPr>
    </p:titleStyle>
    <p:bodyStyle>
      <a:lvl1pPr marL="231735" indent="-231735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Char char="•"/>
        <a:defRPr>
          <a:solidFill>
            <a:srgbClr val="141313"/>
          </a:solidFill>
          <a:latin typeface="+mn-lt"/>
          <a:ea typeface="+mn-ea"/>
          <a:cs typeface="+mn-cs"/>
        </a:defRPr>
      </a:lvl1pPr>
      <a:lvl2pPr marL="775775" indent="-303398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Char char="–"/>
        <a:defRPr>
          <a:solidFill>
            <a:srgbClr val="141313"/>
          </a:solidFill>
          <a:latin typeface="+mn-lt"/>
          <a:ea typeface="+mn-ea"/>
        </a:defRPr>
      </a:lvl2pPr>
      <a:lvl3pPr marL="1011867" indent="-236085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Char char="•"/>
        <a:defRPr sz="2300">
          <a:solidFill>
            <a:srgbClr val="141313"/>
          </a:solidFill>
          <a:latin typeface="+mn-lt"/>
          <a:ea typeface="+mn-ea"/>
        </a:defRPr>
      </a:lvl3pPr>
      <a:lvl4pPr marL="1248302" indent="-236085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Char char="–"/>
        <a:defRPr sz="2300">
          <a:solidFill>
            <a:srgbClr val="141313"/>
          </a:solidFill>
          <a:latin typeface="+mn-lt"/>
          <a:ea typeface="+mn-ea"/>
        </a:defRPr>
      </a:lvl4pPr>
      <a:lvl5pPr marL="1484344" indent="-236085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Char char="»"/>
        <a:tabLst>
          <a:tab pos="1484344" algn="l"/>
        </a:tabLst>
        <a:defRPr sz="2000">
          <a:solidFill>
            <a:srgbClr val="141313"/>
          </a:solidFill>
          <a:latin typeface="+mn-lt"/>
          <a:ea typeface="+mn-ea"/>
        </a:defRPr>
      </a:lvl5pPr>
      <a:lvl6pPr marL="3352249" indent="-231735" algn="l" rtl="0" fontAlgn="base">
        <a:spcBef>
          <a:spcPct val="20000"/>
        </a:spcBef>
        <a:spcAft>
          <a:spcPct val="0"/>
        </a:spcAft>
        <a:buClr>
          <a:schemeClr val="accent1"/>
        </a:buClr>
        <a:buChar char="»"/>
        <a:defRPr sz="2000">
          <a:solidFill>
            <a:srgbClr val="00539B"/>
          </a:solidFill>
          <a:latin typeface="+mn-lt"/>
          <a:ea typeface="+mn-ea"/>
        </a:defRPr>
      </a:lvl6pPr>
      <a:lvl7pPr marL="3976275" indent="-231735" algn="l" rtl="0" fontAlgn="base">
        <a:spcBef>
          <a:spcPct val="20000"/>
        </a:spcBef>
        <a:spcAft>
          <a:spcPct val="0"/>
        </a:spcAft>
        <a:buClr>
          <a:schemeClr val="accent1"/>
        </a:buClr>
        <a:buChar char="»"/>
        <a:defRPr sz="2000">
          <a:solidFill>
            <a:srgbClr val="00539B"/>
          </a:solidFill>
          <a:latin typeface="+mn-lt"/>
          <a:ea typeface="+mn-ea"/>
        </a:defRPr>
      </a:lvl7pPr>
      <a:lvl8pPr marL="4600376" indent="-231735" algn="l" rtl="0" fontAlgn="base">
        <a:spcBef>
          <a:spcPct val="20000"/>
        </a:spcBef>
        <a:spcAft>
          <a:spcPct val="0"/>
        </a:spcAft>
        <a:buClr>
          <a:schemeClr val="accent1"/>
        </a:buClr>
        <a:buChar char="»"/>
        <a:defRPr sz="2000">
          <a:solidFill>
            <a:srgbClr val="00539B"/>
          </a:solidFill>
          <a:latin typeface="+mn-lt"/>
          <a:ea typeface="+mn-ea"/>
        </a:defRPr>
      </a:lvl8pPr>
      <a:lvl9pPr marL="5224437" indent="-231735" algn="l" rtl="0" fontAlgn="base">
        <a:spcBef>
          <a:spcPct val="20000"/>
        </a:spcBef>
        <a:spcAft>
          <a:spcPct val="0"/>
        </a:spcAft>
        <a:buClr>
          <a:schemeClr val="accent1"/>
        </a:buClr>
        <a:buChar char="»"/>
        <a:defRPr sz="2000">
          <a:solidFill>
            <a:srgbClr val="00539B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62412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24120" algn="l" defTabSz="62412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248302" algn="l" defTabSz="62412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3pPr>
      <a:lvl4pPr marL="1872237" algn="l" defTabSz="62412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4pPr>
      <a:lvl5pPr marL="2496382" algn="l" defTabSz="62412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5pPr>
      <a:lvl6pPr marL="3120359" algn="l" defTabSz="62412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6pPr>
      <a:lvl7pPr marL="3744489" algn="l" defTabSz="62412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7pPr>
      <a:lvl8pPr marL="4368503" algn="l" defTabSz="62412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8pPr>
      <a:lvl9pPr marL="4992616" algn="l" defTabSz="62412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76392" y="1083734"/>
            <a:ext cx="11704320" cy="1635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25010" tIns="62507" rIns="125010" bIns="62507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76392" y="2857001"/>
            <a:ext cx="11704320" cy="637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25010" tIns="62507" rIns="125010" bIns="6250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9551451" y="9062723"/>
            <a:ext cx="262583" cy="654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25010" tIns="62507" rIns="125010" bIns="62507">
            <a:prstTxWarp prst="textNoShape">
              <a:avLst/>
            </a:prstTxWarp>
            <a:spAutoFit/>
          </a:bodyPr>
          <a:lstStyle/>
          <a:p>
            <a:pPr defTabSz="1251822" eaLnBrk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3400" kern="1200">
              <a:solidFill>
                <a:srgbClr val="00539B"/>
              </a:solidFill>
              <a:latin typeface="Arial"/>
              <a:ea typeface="ヒラギノ角ゴ Pro W3"/>
            </a:endParaRPr>
          </a:p>
        </p:txBody>
      </p:sp>
      <p:sp>
        <p:nvSpPr>
          <p:cNvPr id="1034" name="Text Box 10"/>
          <p:cNvSpPr txBox="1">
            <a:spLocks noChangeArrowheads="1"/>
          </p:cNvSpPr>
          <p:nvPr/>
        </p:nvSpPr>
        <p:spPr bwMode="auto">
          <a:xfrm>
            <a:off x="12018154" y="9212334"/>
            <a:ext cx="598310" cy="3501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25010" tIns="62507" rIns="125010" bIns="62507">
            <a:prstTxWarp prst="textNoShape">
              <a:avLst/>
            </a:prstTxWarp>
            <a:spAutoFit/>
          </a:bodyPr>
          <a:lstStyle/>
          <a:p>
            <a:pPr defTabSz="1251822" eaLnBrk="0" fontAlgn="base">
              <a:spcBef>
                <a:spcPct val="50000"/>
              </a:spcBef>
              <a:spcAft>
                <a:spcPct val="0"/>
              </a:spcAft>
              <a:defRPr/>
            </a:pPr>
            <a:fld id="{EE94B151-4CCD-D943-B1FB-60C2EADD0F05}" type="slidenum">
              <a:rPr lang="en-US" sz="1400" kern="1200">
                <a:solidFill>
                  <a:srgbClr val="141313"/>
                </a:solidFill>
                <a:latin typeface="Arial"/>
                <a:ea typeface="ヒラギノ角ゴ Pro W3"/>
              </a:rPr>
              <a:pPr defTabSz="1251822" eaLnBrk="0" fontAlgn="base">
                <a:spcBef>
                  <a:spcPct val="50000"/>
                </a:spcBef>
                <a:spcAft>
                  <a:spcPct val="0"/>
                </a:spcAft>
                <a:defRPr/>
              </a:pPr>
              <a:t>‹#›</a:t>
            </a:fld>
            <a:endParaRPr lang="en-US" sz="1400" kern="1200" dirty="0">
              <a:solidFill>
                <a:srgbClr val="141313"/>
              </a:solidFill>
              <a:latin typeface="Arial"/>
              <a:ea typeface="ヒラギノ角ゴ Pro W3"/>
            </a:endParaRPr>
          </a:p>
        </p:txBody>
      </p:sp>
      <p:sp>
        <p:nvSpPr>
          <p:cNvPr id="8" name="Rectangle 7"/>
          <p:cNvSpPr/>
          <p:nvPr/>
        </p:nvSpPr>
        <p:spPr bwMode="auto">
          <a:xfrm>
            <a:off x="650240" y="751389"/>
            <a:ext cx="11704320" cy="245646"/>
          </a:xfrm>
          <a:prstGeom prst="rect">
            <a:avLst/>
          </a:prstGeom>
          <a:solidFill>
            <a:srgbClr val="14131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5010" tIns="62507" rIns="125010" bIns="62507" numCol="1" rtlCol="0" anchor="t" anchorCtr="0" compatLnSpc="1">
            <a:prstTxWarp prst="textNoShape">
              <a:avLst/>
            </a:prstTxWarp>
          </a:bodyPr>
          <a:lstStyle/>
          <a:p>
            <a:pPr defTabSz="1251822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>
              <a:latin typeface="Arial"/>
              <a:ea typeface="ヒラギノ角ゴ Pro W3"/>
            </a:endParaRPr>
          </a:p>
        </p:txBody>
      </p:sp>
      <p:sp>
        <p:nvSpPr>
          <p:cNvPr id="9" name="Text Box 9"/>
          <p:cNvSpPr txBox="1">
            <a:spLocks noChangeArrowheads="1"/>
          </p:cNvSpPr>
          <p:nvPr/>
        </p:nvSpPr>
        <p:spPr bwMode="auto">
          <a:xfrm>
            <a:off x="520199" y="397964"/>
            <a:ext cx="4623929" cy="2851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25010" tIns="62507" rIns="125010" bIns="62507">
            <a:prstTxWarp prst="textNoShape">
              <a:avLst/>
            </a:prstTxWarp>
            <a:spAutoFit/>
          </a:bodyPr>
          <a:lstStyle/>
          <a:p>
            <a:pPr defTabSz="1251822" eaLnBrk="0" fontAlgn="base">
              <a:spcBef>
                <a:spcPts val="327"/>
              </a:spcBef>
              <a:spcAft>
                <a:spcPct val="0"/>
              </a:spcAft>
              <a:defRPr/>
            </a:pPr>
            <a:r>
              <a:rPr lang="en-US" sz="1000" b="1" kern="1200" dirty="0">
                <a:solidFill>
                  <a:srgbClr val="00539B"/>
                </a:solidFill>
                <a:latin typeface="Arial"/>
                <a:ea typeface="ヒラギノ角ゴ Pro W3"/>
              </a:rPr>
              <a:t>COMMUNITY COLLEGE RESEARCH CENTER</a:t>
            </a:r>
            <a:endParaRPr lang="en-US" sz="1000" kern="1200" dirty="0">
              <a:solidFill>
                <a:srgbClr val="00539B"/>
              </a:solidFill>
              <a:latin typeface="Arial"/>
              <a:ea typeface="ヒラギノ角ゴ Pro W3"/>
            </a:endParaRPr>
          </a:p>
        </p:txBody>
      </p:sp>
    </p:spTree>
    <p:extLst>
      <p:ext uri="{BB962C8B-B14F-4D97-AF65-F5344CB8AC3E}">
        <p14:creationId xmlns:p14="http://schemas.microsoft.com/office/powerpoint/2010/main" val="4385111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366" r:id="rId1"/>
    <p:sldLayoutId id="2147485367" r:id="rId2"/>
    <p:sldLayoutId id="2147485368" r:id="rId3"/>
    <p:sldLayoutId id="2147485369" r:id="rId4"/>
    <p:sldLayoutId id="2147485370" r:id="rId5"/>
    <p:sldLayoutId id="2147485371" r:id="rId6"/>
    <p:sldLayoutId id="2147485372" r:id="rId7"/>
    <p:sldLayoutId id="2147485373" r:id="rId8"/>
    <p:sldLayoutId id="2147485374" r:id="rId9"/>
    <p:sldLayoutId id="2147485375" r:id="rId10"/>
    <p:sldLayoutId id="2147485376" r:id="rId11"/>
    <p:sldLayoutId id="2147485377" r:id="rId12"/>
  </p:sldLayoutIdLst>
  <p:hf sldNum="0" hdr="0" ft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600" b="1">
          <a:solidFill>
            <a:srgbClr val="141313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5pPr>
      <a:lvl6pPr marL="625880" algn="l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6pPr>
      <a:lvl7pPr marL="1251822" algn="l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7pPr>
      <a:lvl8pPr marL="1877517" algn="l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8pPr>
      <a:lvl9pPr marL="2503422" algn="l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9pPr>
    </p:titleStyle>
    <p:bodyStyle>
      <a:lvl1pPr marL="232397" indent="-232397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Char char="•"/>
        <a:defRPr>
          <a:solidFill>
            <a:srgbClr val="141313"/>
          </a:solidFill>
          <a:latin typeface="+mn-lt"/>
          <a:ea typeface="+mn-ea"/>
          <a:cs typeface="+mn-cs"/>
        </a:defRPr>
      </a:lvl1pPr>
      <a:lvl2pPr marL="777958" indent="-304258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Char char="–"/>
        <a:defRPr>
          <a:solidFill>
            <a:srgbClr val="141313"/>
          </a:solidFill>
          <a:latin typeface="+mn-lt"/>
          <a:ea typeface="+mn-ea"/>
        </a:defRPr>
      </a:lvl2pPr>
      <a:lvl3pPr marL="1014710" indent="-236762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Char char="•"/>
        <a:defRPr sz="2300">
          <a:solidFill>
            <a:srgbClr val="141313"/>
          </a:solidFill>
          <a:latin typeface="+mn-lt"/>
          <a:ea typeface="+mn-ea"/>
        </a:defRPr>
      </a:lvl3pPr>
      <a:lvl4pPr marL="1251822" indent="-236762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Char char="–"/>
        <a:defRPr sz="2300">
          <a:solidFill>
            <a:srgbClr val="141313"/>
          </a:solidFill>
          <a:latin typeface="+mn-lt"/>
          <a:ea typeface="+mn-ea"/>
        </a:defRPr>
      </a:lvl4pPr>
      <a:lvl5pPr marL="1488541" indent="-236762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Char char="»"/>
        <a:tabLst>
          <a:tab pos="1488541" algn="l"/>
        </a:tabLst>
        <a:defRPr sz="2000">
          <a:solidFill>
            <a:srgbClr val="141313"/>
          </a:solidFill>
          <a:latin typeface="+mn-lt"/>
          <a:ea typeface="+mn-ea"/>
        </a:defRPr>
      </a:lvl5pPr>
      <a:lvl6pPr marL="3361698" indent="-232397" algn="l" rtl="0" fontAlgn="base">
        <a:spcBef>
          <a:spcPct val="20000"/>
        </a:spcBef>
        <a:spcAft>
          <a:spcPct val="0"/>
        </a:spcAft>
        <a:buClr>
          <a:schemeClr val="accent1"/>
        </a:buClr>
        <a:buChar char="»"/>
        <a:defRPr sz="2000">
          <a:solidFill>
            <a:srgbClr val="00539B"/>
          </a:solidFill>
          <a:latin typeface="+mn-lt"/>
          <a:ea typeface="+mn-ea"/>
        </a:defRPr>
      </a:lvl6pPr>
      <a:lvl7pPr marL="3987490" indent="-232397" algn="l" rtl="0" fontAlgn="base">
        <a:spcBef>
          <a:spcPct val="20000"/>
        </a:spcBef>
        <a:spcAft>
          <a:spcPct val="0"/>
        </a:spcAft>
        <a:buClr>
          <a:schemeClr val="accent1"/>
        </a:buClr>
        <a:buChar char="»"/>
        <a:defRPr sz="2000">
          <a:solidFill>
            <a:srgbClr val="00539B"/>
          </a:solidFill>
          <a:latin typeface="+mn-lt"/>
          <a:ea typeface="+mn-ea"/>
        </a:defRPr>
      </a:lvl7pPr>
      <a:lvl8pPr marL="4613361" indent="-232397" algn="l" rtl="0" fontAlgn="base">
        <a:spcBef>
          <a:spcPct val="20000"/>
        </a:spcBef>
        <a:spcAft>
          <a:spcPct val="0"/>
        </a:spcAft>
        <a:buClr>
          <a:schemeClr val="accent1"/>
        </a:buClr>
        <a:buChar char="»"/>
        <a:defRPr sz="2000">
          <a:solidFill>
            <a:srgbClr val="00539B"/>
          </a:solidFill>
          <a:latin typeface="+mn-lt"/>
          <a:ea typeface="+mn-ea"/>
        </a:defRPr>
      </a:lvl8pPr>
      <a:lvl9pPr marL="5239169" indent="-232397" algn="l" rtl="0" fontAlgn="base">
        <a:spcBef>
          <a:spcPct val="20000"/>
        </a:spcBef>
        <a:spcAft>
          <a:spcPct val="0"/>
        </a:spcAft>
        <a:buClr>
          <a:schemeClr val="accent1"/>
        </a:buClr>
        <a:buChar char="»"/>
        <a:defRPr sz="2000">
          <a:solidFill>
            <a:srgbClr val="00539B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62588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25880" algn="l" defTabSz="62588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251822" algn="l" defTabSz="62588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3pPr>
      <a:lvl4pPr marL="1877517" algn="l" defTabSz="62588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4pPr>
      <a:lvl5pPr marL="2503422" algn="l" defTabSz="62588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5pPr>
      <a:lvl6pPr marL="3129159" algn="l" defTabSz="62588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6pPr>
      <a:lvl7pPr marL="3755032" algn="l" defTabSz="62588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7pPr>
      <a:lvl8pPr marL="4380823" algn="l" defTabSz="62588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8pPr>
      <a:lvl9pPr marL="5006669" algn="l" defTabSz="62588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76392" y="1083734"/>
            <a:ext cx="11704320" cy="1635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25249" tIns="62625" rIns="125249" bIns="62625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76392" y="2856994"/>
            <a:ext cx="11704320" cy="637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25249" tIns="62625" rIns="125249" bIns="6262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9550400" y="9062720"/>
            <a:ext cx="261902" cy="650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25249" tIns="62625" rIns="125249" bIns="62625">
            <a:prstTxWarp prst="textNoShape">
              <a:avLst/>
            </a:prstTxWarp>
            <a:spAutoFit/>
          </a:bodyPr>
          <a:lstStyle/>
          <a:p>
            <a:pPr defTabSz="881637" eaLnBrk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3400" kern="1200">
              <a:solidFill>
                <a:srgbClr val="00539B"/>
              </a:solidFill>
              <a:latin typeface="Arial" charset="0"/>
              <a:ea typeface="ヒラギノ角ゴ Pro W3" charset="-128"/>
            </a:endParaRPr>
          </a:p>
        </p:txBody>
      </p:sp>
      <p:sp>
        <p:nvSpPr>
          <p:cNvPr id="1034" name="Text Box 10"/>
          <p:cNvSpPr txBox="1">
            <a:spLocks noChangeArrowheads="1"/>
          </p:cNvSpPr>
          <p:nvPr/>
        </p:nvSpPr>
        <p:spPr bwMode="auto">
          <a:xfrm>
            <a:off x="12018154" y="9212328"/>
            <a:ext cx="598310" cy="3476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25249" tIns="62625" rIns="125249" bIns="62625">
            <a:prstTxWarp prst="textNoShape">
              <a:avLst/>
            </a:prstTxWarp>
            <a:spAutoFit/>
          </a:bodyPr>
          <a:lstStyle/>
          <a:p>
            <a:pPr defTabSz="881637" eaLnBrk="0" fontAlgn="base">
              <a:spcBef>
                <a:spcPct val="50000"/>
              </a:spcBef>
              <a:spcAft>
                <a:spcPct val="0"/>
              </a:spcAft>
              <a:defRPr/>
            </a:pPr>
            <a:fld id="{EE94B151-4CCD-D943-B1FB-60C2EADD0F05}" type="slidenum">
              <a:rPr lang="en-US" sz="1400" kern="1200">
                <a:solidFill>
                  <a:srgbClr val="141313"/>
                </a:solidFill>
                <a:latin typeface="Arial" charset="0"/>
                <a:ea typeface="ヒラギノ角ゴ Pro W3" charset="-128"/>
              </a:rPr>
              <a:pPr defTabSz="881637" eaLnBrk="0" fontAlgn="base">
                <a:spcBef>
                  <a:spcPct val="50000"/>
                </a:spcBef>
                <a:spcAft>
                  <a:spcPct val="0"/>
                </a:spcAft>
                <a:defRPr/>
              </a:pPr>
              <a:t>‹#›</a:t>
            </a:fld>
            <a:endParaRPr lang="en-US" sz="1400" kern="1200" dirty="0">
              <a:solidFill>
                <a:srgbClr val="141313"/>
              </a:solidFill>
              <a:latin typeface="Arial" charset="0"/>
              <a:ea typeface="ヒラギノ角ゴ Pro W3" charset="-128"/>
            </a:endParaRPr>
          </a:p>
        </p:txBody>
      </p:sp>
      <p:sp>
        <p:nvSpPr>
          <p:cNvPr id="8" name="Rectangle 7"/>
          <p:cNvSpPr/>
          <p:nvPr/>
        </p:nvSpPr>
        <p:spPr bwMode="auto">
          <a:xfrm>
            <a:off x="650240" y="751389"/>
            <a:ext cx="11704320" cy="245646"/>
          </a:xfrm>
          <a:prstGeom prst="rect">
            <a:avLst/>
          </a:prstGeom>
          <a:solidFill>
            <a:srgbClr val="14131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5249" tIns="62625" rIns="125249" bIns="62625" numCol="1" rtlCol="0" anchor="t" anchorCtr="0" compatLnSpc="1">
            <a:prstTxWarp prst="textNoShape">
              <a:avLst/>
            </a:prstTxWarp>
          </a:bodyPr>
          <a:lstStyle/>
          <a:p>
            <a:pPr defTabSz="881637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>
              <a:solidFill>
                <a:prstClr val="black"/>
              </a:solidFill>
              <a:latin typeface="Arial" charset="0"/>
              <a:ea typeface="ヒラギノ角ゴ Pro W3" charset="-128"/>
            </a:endParaRPr>
          </a:p>
        </p:txBody>
      </p:sp>
      <p:sp>
        <p:nvSpPr>
          <p:cNvPr id="9" name="Text Box 9"/>
          <p:cNvSpPr txBox="1">
            <a:spLocks noChangeArrowheads="1"/>
          </p:cNvSpPr>
          <p:nvPr/>
        </p:nvSpPr>
        <p:spPr bwMode="auto">
          <a:xfrm>
            <a:off x="520192" y="398975"/>
            <a:ext cx="4623929" cy="2845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25249" tIns="62625" rIns="125249" bIns="62625">
            <a:prstTxWarp prst="textNoShape">
              <a:avLst/>
            </a:prstTxWarp>
            <a:spAutoFit/>
          </a:bodyPr>
          <a:lstStyle/>
          <a:p>
            <a:pPr defTabSz="881637" eaLnBrk="0" fontAlgn="base">
              <a:spcBef>
                <a:spcPts val="327"/>
              </a:spcBef>
              <a:spcAft>
                <a:spcPct val="0"/>
              </a:spcAft>
              <a:defRPr/>
            </a:pPr>
            <a:r>
              <a:rPr lang="en-US" sz="1000" b="1" kern="1200" dirty="0">
                <a:solidFill>
                  <a:srgbClr val="00539B"/>
                </a:solidFill>
                <a:latin typeface="Arial" charset="0"/>
                <a:ea typeface="ヒラギノ角ゴ Pro W3" charset="-128"/>
              </a:rPr>
              <a:t>COMMUNITY COLLEGE RESEARCH CENTER</a:t>
            </a:r>
            <a:endParaRPr lang="en-US" sz="1000" kern="1200" dirty="0">
              <a:solidFill>
                <a:srgbClr val="00539B"/>
              </a:solidFill>
              <a:latin typeface="Arial" charset="0"/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5991390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404" r:id="rId1"/>
    <p:sldLayoutId id="2147485405" r:id="rId2"/>
    <p:sldLayoutId id="2147485406" r:id="rId3"/>
    <p:sldLayoutId id="2147485407" r:id="rId4"/>
    <p:sldLayoutId id="2147485408" r:id="rId5"/>
    <p:sldLayoutId id="2147485409" r:id="rId6"/>
    <p:sldLayoutId id="2147485410" r:id="rId7"/>
    <p:sldLayoutId id="2147485411" r:id="rId8"/>
    <p:sldLayoutId id="2147485412" r:id="rId9"/>
    <p:sldLayoutId id="2147485413" r:id="rId10"/>
    <p:sldLayoutId id="2147485414" r:id="rId11"/>
    <p:sldLayoutId id="2147485415" r:id="rId12"/>
    <p:sldLayoutId id="2147485417" r:id="rId13"/>
  </p:sldLayoutIdLst>
  <p:hf sldNum="0" hdr="0" ft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600" b="1">
          <a:solidFill>
            <a:srgbClr val="141313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5pPr>
      <a:lvl6pPr marL="627000" algn="l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6pPr>
      <a:lvl7pPr marL="1254099" algn="l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7pPr>
      <a:lvl8pPr marL="1880909" algn="l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8pPr>
      <a:lvl9pPr marL="2507939" algn="l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9pPr>
    </p:titleStyle>
    <p:bodyStyle>
      <a:lvl1pPr marL="232823" indent="-232823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Char char="•"/>
        <a:defRPr>
          <a:solidFill>
            <a:srgbClr val="141313"/>
          </a:solidFill>
          <a:latin typeface="+mn-lt"/>
          <a:ea typeface="+mn-ea"/>
          <a:cs typeface="+mn-cs"/>
        </a:defRPr>
      </a:lvl1pPr>
      <a:lvl2pPr marL="779367" indent="-304822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Char char="–"/>
        <a:defRPr>
          <a:solidFill>
            <a:srgbClr val="141313"/>
          </a:solidFill>
          <a:latin typeface="+mn-lt"/>
          <a:ea typeface="+mn-ea"/>
        </a:defRPr>
      </a:lvl2pPr>
      <a:lvl3pPr marL="1016532" indent="-237192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Char char="•"/>
        <a:defRPr sz="2300">
          <a:solidFill>
            <a:srgbClr val="141313"/>
          </a:solidFill>
          <a:latin typeface="+mn-lt"/>
          <a:ea typeface="+mn-ea"/>
        </a:defRPr>
      </a:lvl3pPr>
      <a:lvl4pPr marL="1254099" indent="-237192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Char char="–"/>
        <a:defRPr sz="2300">
          <a:solidFill>
            <a:srgbClr val="141313"/>
          </a:solidFill>
          <a:latin typeface="+mn-lt"/>
          <a:ea typeface="+mn-ea"/>
        </a:defRPr>
      </a:lvl4pPr>
      <a:lvl5pPr marL="1491236" indent="-237192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Char char="»"/>
        <a:tabLst>
          <a:tab pos="1491236" algn="l"/>
        </a:tabLst>
        <a:defRPr sz="2000">
          <a:solidFill>
            <a:srgbClr val="141313"/>
          </a:solidFill>
          <a:latin typeface="+mn-lt"/>
          <a:ea typeface="+mn-ea"/>
        </a:defRPr>
      </a:lvl5pPr>
      <a:lvl6pPr marL="3367757" indent="-232823" algn="l" rtl="0" fontAlgn="base">
        <a:spcBef>
          <a:spcPct val="20000"/>
        </a:spcBef>
        <a:spcAft>
          <a:spcPct val="0"/>
        </a:spcAft>
        <a:buClr>
          <a:schemeClr val="accent1"/>
        </a:buClr>
        <a:buChar char="»"/>
        <a:defRPr sz="2000">
          <a:solidFill>
            <a:srgbClr val="00539B"/>
          </a:solidFill>
          <a:latin typeface="+mn-lt"/>
          <a:ea typeface="+mn-ea"/>
        </a:defRPr>
      </a:lvl6pPr>
      <a:lvl7pPr marL="3994692" indent="-232823" algn="l" rtl="0" fontAlgn="base">
        <a:spcBef>
          <a:spcPct val="20000"/>
        </a:spcBef>
        <a:spcAft>
          <a:spcPct val="0"/>
        </a:spcAft>
        <a:buClr>
          <a:schemeClr val="accent1"/>
        </a:buClr>
        <a:buChar char="»"/>
        <a:defRPr sz="2000">
          <a:solidFill>
            <a:srgbClr val="00539B"/>
          </a:solidFill>
          <a:latin typeface="+mn-lt"/>
          <a:ea typeface="+mn-ea"/>
        </a:defRPr>
      </a:lvl7pPr>
      <a:lvl8pPr marL="4621684" indent="-232823" algn="l" rtl="0" fontAlgn="base">
        <a:spcBef>
          <a:spcPct val="20000"/>
        </a:spcBef>
        <a:spcAft>
          <a:spcPct val="0"/>
        </a:spcAft>
        <a:buClr>
          <a:schemeClr val="accent1"/>
        </a:buClr>
        <a:buChar char="»"/>
        <a:defRPr sz="2000">
          <a:solidFill>
            <a:srgbClr val="00539B"/>
          </a:solidFill>
          <a:latin typeface="+mn-lt"/>
          <a:ea typeface="+mn-ea"/>
        </a:defRPr>
      </a:lvl8pPr>
      <a:lvl9pPr marL="5248628" indent="-232823" algn="l" rtl="0" fontAlgn="base">
        <a:spcBef>
          <a:spcPct val="20000"/>
        </a:spcBef>
        <a:spcAft>
          <a:spcPct val="0"/>
        </a:spcAft>
        <a:buClr>
          <a:schemeClr val="accent1"/>
        </a:buClr>
        <a:buChar char="»"/>
        <a:defRPr sz="2000">
          <a:solidFill>
            <a:srgbClr val="00539B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62700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27000" algn="l" defTabSz="62700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254099" algn="l" defTabSz="62700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3pPr>
      <a:lvl4pPr marL="1880909" algn="l" defTabSz="62700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4pPr>
      <a:lvl5pPr marL="2507939" algn="l" defTabSz="62700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5pPr>
      <a:lvl6pPr marL="3134798" algn="l" defTabSz="62700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6pPr>
      <a:lvl7pPr marL="3761816" algn="l" defTabSz="62700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7pPr>
      <a:lvl8pPr marL="4388729" algn="l" defTabSz="62700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8pPr>
      <a:lvl9pPr marL="5015693" algn="l" defTabSz="62700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76392" y="1083733"/>
            <a:ext cx="11704320" cy="16346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25303" tIns="62652" rIns="125303" bIns="62652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76392" y="2856090"/>
            <a:ext cx="11704320" cy="6380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25303" tIns="62652" rIns="125303" bIns="6265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100" name="Rectangle 7"/>
          <p:cNvSpPr>
            <a:spLocks noChangeArrowheads="1"/>
          </p:cNvSpPr>
          <p:nvPr/>
        </p:nvSpPr>
        <p:spPr bwMode="auto">
          <a:xfrm>
            <a:off x="9550400" y="9062720"/>
            <a:ext cx="261902" cy="6502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25303" tIns="62652" rIns="125303" bIns="62652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defTabSz="882044" eaLnBrk="0" fontAlgn="base">
              <a:spcBef>
                <a:spcPct val="0"/>
              </a:spcBef>
              <a:spcAft>
                <a:spcPct val="0"/>
              </a:spcAft>
            </a:pPr>
            <a:endParaRPr lang="en-US" altLang="en-US" sz="3400" kern="1200">
              <a:solidFill>
                <a:srgbClr val="00539B"/>
              </a:solidFill>
              <a:ea typeface="ヒラギノ角ゴ Pro W3" charset="-128"/>
            </a:endParaRPr>
          </a:p>
        </p:txBody>
      </p:sp>
      <p:sp>
        <p:nvSpPr>
          <p:cNvPr id="158725" name="Text Box 10"/>
          <p:cNvSpPr txBox="1">
            <a:spLocks noChangeArrowheads="1"/>
          </p:cNvSpPr>
          <p:nvPr/>
        </p:nvSpPr>
        <p:spPr bwMode="auto">
          <a:xfrm>
            <a:off x="12018154" y="9211735"/>
            <a:ext cx="598310" cy="3476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5303" tIns="62652" rIns="125303" bIns="62652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defTabSz="882044" eaLnBrk="0" fontAlgn="base">
              <a:spcBef>
                <a:spcPct val="50000"/>
              </a:spcBef>
              <a:spcAft>
                <a:spcPct val="0"/>
              </a:spcAft>
              <a:defRPr/>
            </a:pPr>
            <a:fld id="{3657AA3C-F81D-43BB-80E2-FF837BC184CD}" type="slidenum">
              <a:rPr lang="en-US" sz="1400" kern="1200" smtClean="0">
                <a:solidFill>
                  <a:srgbClr val="141313"/>
                </a:solidFill>
                <a:ea typeface="ヒラギノ角ゴ Pro W3" charset="-128"/>
              </a:rPr>
              <a:pPr defTabSz="882044" eaLnBrk="0" fontAlgn="base">
                <a:spcBef>
                  <a:spcPct val="50000"/>
                </a:spcBef>
                <a:spcAft>
                  <a:spcPct val="0"/>
                </a:spcAft>
                <a:defRPr/>
              </a:pPr>
              <a:t>‹#›</a:t>
            </a:fld>
            <a:endParaRPr lang="en-US" sz="1400" kern="1200">
              <a:solidFill>
                <a:srgbClr val="141313"/>
              </a:solidFill>
              <a:ea typeface="ヒラギノ角ゴ Pro W3" charset="-128"/>
            </a:endParaRPr>
          </a:p>
        </p:txBody>
      </p:sp>
      <p:sp>
        <p:nvSpPr>
          <p:cNvPr id="4102" name="Rectangle 7"/>
          <p:cNvSpPr>
            <a:spLocks noChangeArrowheads="1"/>
          </p:cNvSpPr>
          <p:nvPr/>
        </p:nvSpPr>
        <p:spPr bwMode="auto">
          <a:xfrm>
            <a:off x="650240" y="752843"/>
            <a:ext cx="11704320" cy="246097"/>
          </a:xfrm>
          <a:prstGeom prst="rect">
            <a:avLst/>
          </a:prstGeom>
          <a:solidFill>
            <a:srgbClr val="14131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25303" tIns="62652" rIns="125303" bIns="62652"/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defTabSz="882044" eaLnBrk="0" fontAlgn="base">
              <a:spcBef>
                <a:spcPct val="0"/>
              </a:spcBef>
              <a:spcAft>
                <a:spcPct val="0"/>
              </a:spcAft>
            </a:pPr>
            <a:endParaRPr lang="en-US" altLang="en-US" sz="3400" kern="1200">
              <a:solidFill>
                <a:srgbClr val="000000"/>
              </a:solidFill>
              <a:ea typeface="ヒラギノ角ゴ Pro W3" charset="-128"/>
            </a:endParaRPr>
          </a:p>
        </p:txBody>
      </p:sp>
      <p:sp>
        <p:nvSpPr>
          <p:cNvPr id="158727" name="Text Box 9"/>
          <p:cNvSpPr txBox="1">
            <a:spLocks noChangeArrowheads="1"/>
          </p:cNvSpPr>
          <p:nvPr/>
        </p:nvSpPr>
        <p:spPr bwMode="auto">
          <a:xfrm>
            <a:off x="519289" y="397371"/>
            <a:ext cx="4623929" cy="284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5303" tIns="62652" rIns="125303" bIns="62652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defTabSz="882044" eaLnBrk="0" fontAlgn="base">
              <a:spcBef>
                <a:spcPts val="320"/>
              </a:spcBef>
              <a:spcAft>
                <a:spcPct val="0"/>
              </a:spcAft>
              <a:defRPr/>
            </a:pPr>
            <a:r>
              <a:rPr lang="en-US" sz="1000" b="1" kern="1200">
                <a:solidFill>
                  <a:srgbClr val="00539B"/>
                </a:solidFill>
                <a:ea typeface="ヒラギノ角ゴ Pro W3" charset="0"/>
                <a:cs typeface="ヒラギノ角ゴ Pro W3" charset="0"/>
              </a:rPr>
              <a:t>COMMUNITY COLLEGE RESEARCH CENTER</a:t>
            </a:r>
            <a:endParaRPr lang="en-US" sz="1000" kern="1200">
              <a:solidFill>
                <a:srgbClr val="00539B"/>
              </a:solidFill>
              <a:ea typeface="ヒラギノ角ゴ Pro W3" charset="0"/>
              <a:cs typeface="ヒラギノ角ゴ Pro W3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24962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420" r:id="rId1"/>
    <p:sldLayoutId id="2147485421" r:id="rId2"/>
    <p:sldLayoutId id="2147485422" r:id="rId3"/>
    <p:sldLayoutId id="2147485423" r:id="rId4"/>
    <p:sldLayoutId id="2147485424" r:id="rId5"/>
    <p:sldLayoutId id="2147485425" r:id="rId6"/>
    <p:sldLayoutId id="2147485426" r:id="rId7"/>
    <p:sldLayoutId id="2147485427" r:id="rId8"/>
    <p:sldLayoutId id="2147485428" r:id="rId9"/>
    <p:sldLayoutId id="2147485429" r:id="rId10"/>
    <p:sldLayoutId id="2147485430" r:id="rId11"/>
    <p:sldLayoutId id="2147485431" r:id="rId12"/>
    <p:sldLayoutId id="2147485432" r:id="rId13"/>
    <p:sldLayoutId id="2147485434" r:id="rId14"/>
  </p:sldLayoutIdLst>
  <p:hf sldNum="0" hdr="0" ft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600" b="1">
          <a:solidFill>
            <a:srgbClr val="141313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600" b="1">
          <a:solidFill>
            <a:srgbClr val="141313"/>
          </a:solidFill>
          <a:latin typeface="Arial" charset="0"/>
          <a:ea typeface="ヒラギノ角ゴ Pro W3" charset="-128"/>
          <a:cs typeface="ヒラギノ角ゴ Pro W3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600" b="1">
          <a:solidFill>
            <a:srgbClr val="141313"/>
          </a:solidFill>
          <a:latin typeface="Arial" charset="0"/>
          <a:ea typeface="ヒラギノ角ゴ Pro W3" charset="-128"/>
          <a:cs typeface="ヒラギノ角ゴ Pro W3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600" b="1">
          <a:solidFill>
            <a:srgbClr val="141313"/>
          </a:solidFill>
          <a:latin typeface="Arial" charset="0"/>
          <a:ea typeface="ヒラギノ角ゴ Pro W3" charset="-128"/>
          <a:cs typeface="ヒラギノ角ゴ Pro W3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600" b="1">
          <a:solidFill>
            <a:srgbClr val="141313"/>
          </a:solidFill>
          <a:latin typeface="Arial" charset="0"/>
          <a:ea typeface="ヒラギノ角ゴ Pro W3" charset="-128"/>
          <a:cs typeface="ヒラギノ角ゴ Pro W3" charset="-128"/>
        </a:defRPr>
      </a:lvl5pPr>
      <a:lvl6pPr marL="627256" algn="l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6pPr>
      <a:lvl7pPr marL="1254611" algn="l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7pPr>
      <a:lvl8pPr marL="1881677" algn="l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8pPr>
      <a:lvl9pPr marL="2508963" algn="l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9pPr>
    </p:titleStyle>
    <p:bodyStyle>
      <a:lvl1pPr marL="232922" indent="-232922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Char char="•"/>
        <a:defRPr>
          <a:solidFill>
            <a:srgbClr val="141313"/>
          </a:solidFill>
          <a:latin typeface="+mn-lt"/>
          <a:ea typeface="+mn-ea"/>
          <a:cs typeface="+mn-cs"/>
        </a:defRPr>
      </a:lvl1pPr>
      <a:lvl2pPr marL="779686" indent="-304947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Char char="–"/>
        <a:defRPr>
          <a:solidFill>
            <a:srgbClr val="141313"/>
          </a:solidFill>
          <a:latin typeface="+mn-lt"/>
          <a:ea typeface="+mn-ea"/>
          <a:cs typeface="ヒラギノ角ゴ Pro W3" charset="0"/>
        </a:defRPr>
      </a:lvl2pPr>
      <a:lvl3pPr marL="1016946" indent="-237291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Char char="•"/>
        <a:defRPr sz="2300">
          <a:solidFill>
            <a:srgbClr val="141313"/>
          </a:solidFill>
          <a:latin typeface="+mn-lt"/>
          <a:ea typeface="+mn-ea"/>
          <a:cs typeface="ヒラギノ角ゴ Pro W3" charset="0"/>
        </a:defRPr>
      </a:lvl3pPr>
      <a:lvl4pPr marL="1254611" indent="-237291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Char char="–"/>
        <a:defRPr sz="2300">
          <a:solidFill>
            <a:srgbClr val="141313"/>
          </a:solidFill>
          <a:latin typeface="+mn-lt"/>
          <a:ea typeface="+mn-ea"/>
          <a:cs typeface="ヒラギノ角ゴ Pro W3" charset="0"/>
        </a:defRPr>
      </a:lvl4pPr>
      <a:lvl5pPr marL="1491847" indent="-237291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Char char="»"/>
        <a:tabLst>
          <a:tab pos="1491847" algn="l"/>
        </a:tabLst>
        <a:defRPr sz="2000">
          <a:solidFill>
            <a:srgbClr val="141313"/>
          </a:solidFill>
          <a:latin typeface="+mn-lt"/>
          <a:ea typeface="+mn-ea"/>
          <a:cs typeface="ヒラギノ角ゴ Pro W3" charset="0"/>
        </a:defRPr>
      </a:lvl5pPr>
      <a:lvl6pPr marL="3369135" indent="-232922" algn="l" rtl="0" fontAlgn="base">
        <a:spcBef>
          <a:spcPct val="20000"/>
        </a:spcBef>
        <a:spcAft>
          <a:spcPct val="0"/>
        </a:spcAft>
        <a:buClr>
          <a:schemeClr val="accent1"/>
        </a:buClr>
        <a:buChar char="»"/>
        <a:defRPr sz="2000">
          <a:solidFill>
            <a:srgbClr val="00539B"/>
          </a:solidFill>
          <a:latin typeface="+mn-lt"/>
          <a:ea typeface="+mn-ea"/>
        </a:defRPr>
      </a:lvl6pPr>
      <a:lvl7pPr marL="3996327" indent="-232922" algn="l" rtl="0" fontAlgn="base">
        <a:spcBef>
          <a:spcPct val="20000"/>
        </a:spcBef>
        <a:spcAft>
          <a:spcPct val="0"/>
        </a:spcAft>
        <a:buClr>
          <a:schemeClr val="accent1"/>
        </a:buClr>
        <a:buChar char="»"/>
        <a:defRPr sz="2000">
          <a:solidFill>
            <a:srgbClr val="00539B"/>
          </a:solidFill>
          <a:latin typeface="+mn-lt"/>
          <a:ea typeface="+mn-ea"/>
        </a:defRPr>
      </a:lvl7pPr>
      <a:lvl8pPr marL="4623574" indent="-232922" algn="l" rtl="0" fontAlgn="base">
        <a:spcBef>
          <a:spcPct val="20000"/>
        </a:spcBef>
        <a:spcAft>
          <a:spcPct val="0"/>
        </a:spcAft>
        <a:buClr>
          <a:schemeClr val="accent1"/>
        </a:buClr>
        <a:buChar char="»"/>
        <a:defRPr sz="2000">
          <a:solidFill>
            <a:srgbClr val="00539B"/>
          </a:solidFill>
          <a:latin typeface="+mn-lt"/>
          <a:ea typeface="+mn-ea"/>
        </a:defRPr>
      </a:lvl8pPr>
      <a:lvl9pPr marL="5250778" indent="-232922" algn="l" rtl="0" fontAlgn="base">
        <a:spcBef>
          <a:spcPct val="20000"/>
        </a:spcBef>
        <a:spcAft>
          <a:spcPct val="0"/>
        </a:spcAft>
        <a:buClr>
          <a:schemeClr val="accent1"/>
        </a:buClr>
        <a:buChar char="»"/>
        <a:defRPr sz="2000">
          <a:solidFill>
            <a:srgbClr val="00539B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627256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27256" algn="l" defTabSz="627256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254611" algn="l" defTabSz="627256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3pPr>
      <a:lvl4pPr marL="1881677" algn="l" defTabSz="627256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4pPr>
      <a:lvl5pPr marL="2508963" algn="l" defTabSz="627256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5pPr>
      <a:lvl6pPr marL="3136083" algn="l" defTabSz="627256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6pPr>
      <a:lvl7pPr marL="3763352" algn="l" defTabSz="627256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7pPr>
      <a:lvl8pPr marL="4390526" algn="l" defTabSz="627256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8pPr>
      <a:lvl9pPr marL="5017741" algn="l" defTabSz="627256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76392" y="1083734"/>
            <a:ext cx="11704320" cy="1635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25607" tIns="62804" rIns="125607" bIns="62804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76392" y="2856994"/>
            <a:ext cx="11704320" cy="637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25607" tIns="62804" rIns="125607" bIns="6280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9550400" y="9062720"/>
            <a:ext cx="261902" cy="650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25607" tIns="62804" rIns="125607" bIns="62804">
            <a:prstTxWarp prst="textNoShape">
              <a:avLst/>
            </a:prstTxWarp>
            <a:spAutoFit/>
          </a:bodyPr>
          <a:lstStyle/>
          <a:p>
            <a:pPr defTabSz="1257491" eaLnBrk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3400" kern="1200">
              <a:solidFill>
                <a:srgbClr val="00539B"/>
              </a:solidFill>
              <a:latin typeface="Arial" charset="0"/>
              <a:ea typeface="ヒラギノ角ゴ Pro W3" charset="-128"/>
              <a:cs typeface="ヒラギノ角ゴ Pro W3" charset="-128"/>
            </a:endParaRPr>
          </a:p>
        </p:txBody>
      </p:sp>
      <p:sp>
        <p:nvSpPr>
          <p:cNvPr id="8" name="Rectangle 7"/>
          <p:cNvSpPr/>
          <p:nvPr/>
        </p:nvSpPr>
        <p:spPr bwMode="auto">
          <a:xfrm>
            <a:off x="650240" y="751389"/>
            <a:ext cx="11704320" cy="245646"/>
          </a:xfrm>
          <a:prstGeom prst="rect">
            <a:avLst/>
          </a:prstGeom>
          <a:solidFill>
            <a:srgbClr val="14131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5607" tIns="62804" rIns="125607" bIns="62804" numCol="1" rtlCol="0" anchor="t" anchorCtr="0" compatLnSpc="1">
            <a:prstTxWarp prst="textNoShape">
              <a:avLst/>
            </a:prstTxWarp>
          </a:bodyPr>
          <a:lstStyle/>
          <a:p>
            <a:pPr defTabSz="1257491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>
              <a:latin typeface="Arial" charset="0"/>
              <a:ea typeface="ヒラギノ角ゴ Pro W3" charset="-128"/>
              <a:cs typeface="ヒラギノ角ゴ Pro W3" charset="-128"/>
            </a:endParaRPr>
          </a:p>
        </p:txBody>
      </p:sp>
      <p:sp>
        <p:nvSpPr>
          <p:cNvPr id="9" name="Text Box 9"/>
          <p:cNvSpPr txBox="1">
            <a:spLocks noChangeArrowheads="1"/>
          </p:cNvSpPr>
          <p:nvPr/>
        </p:nvSpPr>
        <p:spPr bwMode="auto">
          <a:xfrm>
            <a:off x="520192" y="398900"/>
            <a:ext cx="4623929" cy="2845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25607" tIns="62804" rIns="125607" bIns="62804">
            <a:prstTxWarp prst="textNoShape">
              <a:avLst/>
            </a:prstTxWarp>
            <a:spAutoFit/>
          </a:bodyPr>
          <a:lstStyle/>
          <a:p>
            <a:pPr defTabSz="1257491" eaLnBrk="0" fontAlgn="base">
              <a:spcBef>
                <a:spcPts val="327"/>
              </a:spcBef>
              <a:spcAft>
                <a:spcPct val="0"/>
              </a:spcAft>
              <a:defRPr/>
            </a:pPr>
            <a:r>
              <a:rPr lang="en-US" sz="1000" b="1" kern="1200" dirty="0">
                <a:solidFill>
                  <a:srgbClr val="00539B"/>
                </a:solidFill>
                <a:latin typeface="Arial" charset="0"/>
                <a:ea typeface="ヒラギノ角ゴ Pro W3" charset="-128"/>
                <a:cs typeface="ヒラギノ角ゴ Pro W3" charset="-128"/>
              </a:rPr>
              <a:t>COMMUNITY COLLEGE RESEARCH CENTER</a:t>
            </a:r>
            <a:endParaRPr lang="en-US" sz="1000" kern="1200" dirty="0">
              <a:solidFill>
                <a:srgbClr val="00539B"/>
              </a:solidFill>
              <a:latin typeface="Arial" charset="0"/>
              <a:ea typeface="ヒラギノ角ゴ Pro W3" charset="-128"/>
              <a:cs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906106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450" r:id="rId1"/>
    <p:sldLayoutId id="2147485451" r:id="rId2"/>
    <p:sldLayoutId id="2147485452" r:id="rId3"/>
    <p:sldLayoutId id="2147485453" r:id="rId4"/>
    <p:sldLayoutId id="2147485454" r:id="rId5"/>
    <p:sldLayoutId id="2147485455" r:id="rId6"/>
    <p:sldLayoutId id="2147485456" r:id="rId7"/>
    <p:sldLayoutId id="2147485457" r:id="rId8"/>
    <p:sldLayoutId id="2147485458" r:id="rId9"/>
    <p:sldLayoutId id="2147485459" r:id="rId10"/>
    <p:sldLayoutId id="2147485460" r:id="rId11"/>
    <p:sldLayoutId id="2147485461" r:id="rId12"/>
    <p:sldLayoutId id="2147485462" r:id="rId13"/>
  </p:sldLayoutIdLst>
  <p:hf sldNum="0"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600" b="1">
          <a:solidFill>
            <a:srgbClr val="141313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5pPr>
      <a:lvl6pPr marL="628696" algn="l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6pPr>
      <a:lvl7pPr marL="1257491" algn="l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7pPr>
      <a:lvl8pPr marL="1886008" algn="l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8pPr>
      <a:lvl9pPr marL="2514723" algn="l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9pPr>
    </p:titleStyle>
    <p:bodyStyle>
      <a:lvl1pPr marL="233471" indent="-233471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Char char="•"/>
        <a:defRPr>
          <a:solidFill>
            <a:srgbClr val="141313"/>
          </a:solidFill>
          <a:latin typeface="+mn-lt"/>
          <a:ea typeface="+mn-ea"/>
          <a:cs typeface="+mn-cs"/>
        </a:defRPr>
      </a:lvl1pPr>
      <a:lvl2pPr marL="781478" indent="-305651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Char char="–"/>
        <a:defRPr>
          <a:solidFill>
            <a:srgbClr val="141313"/>
          </a:solidFill>
          <a:latin typeface="+mn-lt"/>
          <a:ea typeface="+mn-ea"/>
        </a:defRPr>
      </a:lvl2pPr>
      <a:lvl3pPr marL="1019279" indent="-237844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Char char="•"/>
        <a:defRPr sz="2300">
          <a:solidFill>
            <a:srgbClr val="141313"/>
          </a:solidFill>
          <a:latin typeface="+mn-lt"/>
          <a:ea typeface="+mn-ea"/>
        </a:defRPr>
      </a:lvl3pPr>
      <a:lvl4pPr marL="1257491" indent="-237844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Char char="–"/>
        <a:defRPr sz="2300">
          <a:solidFill>
            <a:srgbClr val="141313"/>
          </a:solidFill>
          <a:latin typeface="+mn-lt"/>
          <a:ea typeface="+mn-ea"/>
        </a:defRPr>
      </a:lvl4pPr>
      <a:lvl5pPr marL="1495291" indent="-237844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Char char="»"/>
        <a:tabLst>
          <a:tab pos="1495291" algn="l"/>
        </a:tabLst>
        <a:defRPr sz="2000">
          <a:solidFill>
            <a:srgbClr val="141313"/>
          </a:solidFill>
          <a:latin typeface="+mn-lt"/>
          <a:ea typeface="+mn-ea"/>
        </a:defRPr>
      </a:lvl5pPr>
      <a:lvl6pPr marL="3376889" indent="-233471" algn="l" rtl="0" fontAlgn="base">
        <a:spcBef>
          <a:spcPct val="20000"/>
        </a:spcBef>
        <a:spcAft>
          <a:spcPct val="0"/>
        </a:spcAft>
        <a:buClr>
          <a:schemeClr val="accent1"/>
        </a:buClr>
        <a:buChar char="»"/>
        <a:defRPr sz="2000">
          <a:solidFill>
            <a:srgbClr val="00539B"/>
          </a:solidFill>
          <a:latin typeface="+mn-lt"/>
          <a:ea typeface="+mn-ea"/>
        </a:defRPr>
      </a:lvl6pPr>
      <a:lvl7pPr marL="4005542" indent="-233471" algn="l" rtl="0" fontAlgn="base">
        <a:spcBef>
          <a:spcPct val="20000"/>
        </a:spcBef>
        <a:spcAft>
          <a:spcPct val="0"/>
        </a:spcAft>
        <a:buClr>
          <a:schemeClr val="accent1"/>
        </a:buClr>
        <a:buChar char="»"/>
        <a:defRPr sz="2000">
          <a:solidFill>
            <a:srgbClr val="00539B"/>
          </a:solidFill>
          <a:latin typeface="+mn-lt"/>
          <a:ea typeface="+mn-ea"/>
        </a:defRPr>
      </a:lvl7pPr>
      <a:lvl8pPr marL="4634230" indent="-233471" algn="l" rtl="0" fontAlgn="base">
        <a:spcBef>
          <a:spcPct val="20000"/>
        </a:spcBef>
        <a:spcAft>
          <a:spcPct val="0"/>
        </a:spcAft>
        <a:buClr>
          <a:schemeClr val="accent1"/>
        </a:buClr>
        <a:buChar char="»"/>
        <a:defRPr sz="2000">
          <a:solidFill>
            <a:srgbClr val="00539B"/>
          </a:solidFill>
          <a:latin typeface="+mn-lt"/>
          <a:ea typeface="+mn-ea"/>
        </a:defRPr>
      </a:lvl8pPr>
      <a:lvl9pPr marL="5262881" indent="-233471" algn="l" rtl="0" fontAlgn="base">
        <a:spcBef>
          <a:spcPct val="20000"/>
        </a:spcBef>
        <a:spcAft>
          <a:spcPct val="0"/>
        </a:spcAft>
        <a:buClr>
          <a:schemeClr val="accent1"/>
        </a:buClr>
        <a:buChar char="»"/>
        <a:defRPr sz="2000">
          <a:solidFill>
            <a:srgbClr val="00539B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628696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28696" algn="l" defTabSz="628696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257491" algn="l" defTabSz="628696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3pPr>
      <a:lvl4pPr marL="1886008" algn="l" defTabSz="628696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4pPr>
      <a:lvl5pPr marL="2514723" algn="l" defTabSz="628696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5pPr>
      <a:lvl6pPr marL="3143315" algn="l" defTabSz="628696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6pPr>
      <a:lvl7pPr marL="3771992" algn="l" defTabSz="628696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7pPr>
      <a:lvl8pPr marL="4400645" algn="l" defTabSz="628696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8pPr>
      <a:lvl9pPr marL="5029293" algn="l" defTabSz="628696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76392" y="1083734"/>
            <a:ext cx="11704320" cy="1635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25896" tIns="62949" rIns="125896" bIns="62949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76392" y="2856994"/>
            <a:ext cx="11704320" cy="637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25896" tIns="62949" rIns="125896" bIns="6294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9550400" y="9062720"/>
            <a:ext cx="261902" cy="650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25896" tIns="62949" rIns="125896" bIns="62949">
            <a:prstTxWarp prst="textNoShape">
              <a:avLst/>
            </a:prstTxWarp>
            <a:spAutoFit/>
          </a:bodyPr>
          <a:lstStyle/>
          <a:p>
            <a:pPr defTabSz="1260243" eaLnBrk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3400" kern="1200">
              <a:solidFill>
                <a:srgbClr val="00539B"/>
              </a:solidFill>
              <a:latin typeface="Arial" charset="0"/>
              <a:ea typeface="ヒラギノ角ゴ Pro W3" charset="-128"/>
              <a:cs typeface="ヒラギノ角ゴ Pro W3" charset="-128"/>
            </a:endParaRPr>
          </a:p>
        </p:txBody>
      </p:sp>
      <p:sp>
        <p:nvSpPr>
          <p:cNvPr id="1034" name="Text Box 10"/>
          <p:cNvSpPr txBox="1">
            <a:spLocks noChangeArrowheads="1"/>
          </p:cNvSpPr>
          <p:nvPr/>
        </p:nvSpPr>
        <p:spPr bwMode="auto">
          <a:xfrm>
            <a:off x="12018154" y="9212328"/>
            <a:ext cx="598310" cy="3476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25896" tIns="62949" rIns="125896" bIns="62949">
            <a:prstTxWarp prst="textNoShape">
              <a:avLst/>
            </a:prstTxWarp>
            <a:spAutoFit/>
          </a:bodyPr>
          <a:lstStyle/>
          <a:p>
            <a:pPr defTabSz="1260243" eaLnBrk="0" fontAlgn="base">
              <a:spcBef>
                <a:spcPct val="50000"/>
              </a:spcBef>
              <a:spcAft>
                <a:spcPct val="0"/>
              </a:spcAft>
              <a:defRPr/>
            </a:pPr>
            <a:fld id="{EE94B151-4CCD-D943-B1FB-60C2EADD0F05}" type="slidenum">
              <a:rPr lang="en-US" sz="1400" kern="1200">
                <a:solidFill>
                  <a:srgbClr val="141313"/>
                </a:solidFill>
                <a:latin typeface="Arial" charset="0"/>
                <a:ea typeface="ヒラギノ角ゴ Pro W3" charset="-128"/>
                <a:cs typeface="ヒラギノ角ゴ Pro W3" charset="-128"/>
              </a:rPr>
              <a:pPr defTabSz="1260243" eaLnBrk="0" fontAlgn="base">
                <a:spcBef>
                  <a:spcPct val="50000"/>
                </a:spcBef>
                <a:spcAft>
                  <a:spcPct val="0"/>
                </a:spcAft>
                <a:defRPr/>
              </a:pPr>
              <a:t>‹#›</a:t>
            </a:fld>
            <a:endParaRPr lang="en-US" sz="1400" kern="1200" dirty="0">
              <a:solidFill>
                <a:srgbClr val="141313"/>
              </a:solidFill>
              <a:latin typeface="Arial" charset="0"/>
              <a:ea typeface="ヒラギノ角ゴ Pro W3" charset="-128"/>
              <a:cs typeface="ヒラギノ角ゴ Pro W3" charset="-128"/>
            </a:endParaRPr>
          </a:p>
        </p:txBody>
      </p:sp>
      <p:sp>
        <p:nvSpPr>
          <p:cNvPr id="8" name="Rectangle 7"/>
          <p:cNvSpPr/>
          <p:nvPr/>
        </p:nvSpPr>
        <p:spPr bwMode="auto">
          <a:xfrm>
            <a:off x="650240" y="751389"/>
            <a:ext cx="11704320" cy="245646"/>
          </a:xfrm>
          <a:prstGeom prst="rect">
            <a:avLst/>
          </a:prstGeom>
          <a:solidFill>
            <a:srgbClr val="14131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5896" tIns="62949" rIns="125896" bIns="62949" numCol="1" rtlCol="0" anchor="t" anchorCtr="0" compatLnSpc="1">
            <a:prstTxWarp prst="textNoShape">
              <a:avLst/>
            </a:prstTxWarp>
          </a:bodyPr>
          <a:lstStyle/>
          <a:p>
            <a:pPr defTabSz="1260243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>
              <a:latin typeface="Arial" charset="0"/>
              <a:ea typeface="ヒラギノ角ゴ Pro W3" charset="-128"/>
              <a:cs typeface="ヒラギノ角ゴ Pro W3" charset="-128"/>
            </a:endParaRPr>
          </a:p>
        </p:txBody>
      </p:sp>
      <p:sp>
        <p:nvSpPr>
          <p:cNvPr id="9" name="Text Box 9"/>
          <p:cNvSpPr txBox="1">
            <a:spLocks noChangeArrowheads="1"/>
          </p:cNvSpPr>
          <p:nvPr/>
        </p:nvSpPr>
        <p:spPr bwMode="auto">
          <a:xfrm>
            <a:off x="520192" y="398839"/>
            <a:ext cx="4623929" cy="2845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25896" tIns="62949" rIns="125896" bIns="62949">
            <a:prstTxWarp prst="textNoShape">
              <a:avLst/>
            </a:prstTxWarp>
            <a:spAutoFit/>
          </a:bodyPr>
          <a:lstStyle/>
          <a:p>
            <a:pPr defTabSz="1260243" eaLnBrk="0" fontAlgn="base">
              <a:spcBef>
                <a:spcPts val="327"/>
              </a:spcBef>
              <a:spcAft>
                <a:spcPct val="0"/>
              </a:spcAft>
              <a:defRPr/>
            </a:pPr>
            <a:r>
              <a:rPr lang="en-US" sz="1000" b="1" kern="1200" dirty="0">
                <a:solidFill>
                  <a:srgbClr val="00539B"/>
                </a:solidFill>
                <a:latin typeface="Arial" charset="0"/>
                <a:ea typeface="ヒラギノ角ゴ Pro W3" charset="-128"/>
                <a:cs typeface="ヒラギノ角ゴ Pro W3" charset="-128"/>
              </a:rPr>
              <a:t>COMMUNITY COLLEGE RESEARCH CENTER</a:t>
            </a:r>
            <a:endParaRPr lang="en-US" sz="1000" kern="1200" dirty="0">
              <a:solidFill>
                <a:srgbClr val="00539B"/>
              </a:solidFill>
              <a:latin typeface="Arial" charset="0"/>
              <a:ea typeface="ヒラギノ角ゴ Pro W3" charset="-128"/>
              <a:cs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9631487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464" r:id="rId1"/>
    <p:sldLayoutId id="2147485465" r:id="rId2"/>
    <p:sldLayoutId id="2147485466" r:id="rId3"/>
    <p:sldLayoutId id="2147485467" r:id="rId4"/>
    <p:sldLayoutId id="2147485468" r:id="rId5"/>
    <p:sldLayoutId id="2147485469" r:id="rId6"/>
    <p:sldLayoutId id="2147485470" r:id="rId7"/>
    <p:sldLayoutId id="2147485471" r:id="rId8"/>
    <p:sldLayoutId id="2147485472" r:id="rId9"/>
    <p:sldLayoutId id="2147485473" r:id="rId10"/>
    <p:sldLayoutId id="2147485474" r:id="rId11"/>
    <p:sldLayoutId id="2147485475" r:id="rId12"/>
    <p:sldLayoutId id="2147485476" r:id="rId13"/>
  </p:sldLayoutIdLst>
  <p:hf sldNum="0" hdr="0" ft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600" b="1">
          <a:solidFill>
            <a:srgbClr val="141313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5pPr>
      <a:lvl6pPr marL="630072" algn="l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6pPr>
      <a:lvl7pPr marL="1260243" algn="l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7pPr>
      <a:lvl8pPr marL="1890166" algn="l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8pPr>
      <a:lvl9pPr marL="2520227" algn="l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9pPr>
    </p:titleStyle>
    <p:bodyStyle>
      <a:lvl1pPr marL="233997" indent="-233997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Char char="•"/>
        <a:defRPr>
          <a:solidFill>
            <a:srgbClr val="141313"/>
          </a:solidFill>
          <a:latin typeface="+mn-lt"/>
          <a:ea typeface="+mn-ea"/>
          <a:cs typeface="+mn-cs"/>
        </a:defRPr>
      </a:lvl1pPr>
      <a:lvl2pPr marL="783191" indent="-306323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Char char="–"/>
        <a:defRPr>
          <a:solidFill>
            <a:srgbClr val="141313"/>
          </a:solidFill>
          <a:latin typeface="+mn-lt"/>
          <a:ea typeface="+mn-ea"/>
        </a:defRPr>
      </a:lvl2pPr>
      <a:lvl3pPr marL="1021531" indent="-238374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Char char="•"/>
        <a:defRPr sz="2300">
          <a:solidFill>
            <a:srgbClr val="141313"/>
          </a:solidFill>
          <a:latin typeface="+mn-lt"/>
          <a:ea typeface="+mn-ea"/>
        </a:defRPr>
      </a:lvl3pPr>
      <a:lvl4pPr marL="1260243" indent="-238374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Char char="–"/>
        <a:defRPr sz="2300">
          <a:solidFill>
            <a:srgbClr val="141313"/>
          </a:solidFill>
          <a:latin typeface="+mn-lt"/>
          <a:ea typeface="+mn-ea"/>
        </a:defRPr>
      </a:lvl4pPr>
      <a:lvl5pPr marL="1498592" indent="-238374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Char char="»"/>
        <a:tabLst>
          <a:tab pos="1498592" algn="l"/>
        </a:tabLst>
        <a:defRPr sz="2000">
          <a:solidFill>
            <a:srgbClr val="141313"/>
          </a:solidFill>
          <a:latin typeface="+mn-lt"/>
          <a:ea typeface="+mn-ea"/>
        </a:defRPr>
      </a:lvl5pPr>
      <a:lvl6pPr marL="3384334" indent="-233997" algn="l" rtl="0" fontAlgn="base">
        <a:spcBef>
          <a:spcPct val="20000"/>
        </a:spcBef>
        <a:spcAft>
          <a:spcPct val="0"/>
        </a:spcAft>
        <a:buClr>
          <a:schemeClr val="accent1"/>
        </a:buClr>
        <a:buChar char="»"/>
        <a:defRPr sz="2000">
          <a:solidFill>
            <a:srgbClr val="00539B"/>
          </a:solidFill>
          <a:latin typeface="+mn-lt"/>
          <a:ea typeface="+mn-ea"/>
        </a:defRPr>
      </a:lvl6pPr>
      <a:lvl7pPr marL="4014367" indent="-233997" algn="l" rtl="0" fontAlgn="base">
        <a:spcBef>
          <a:spcPct val="20000"/>
        </a:spcBef>
        <a:spcAft>
          <a:spcPct val="0"/>
        </a:spcAft>
        <a:buClr>
          <a:schemeClr val="accent1"/>
        </a:buClr>
        <a:buChar char="»"/>
        <a:defRPr sz="2000">
          <a:solidFill>
            <a:srgbClr val="00539B"/>
          </a:solidFill>
          <a:latin typeface="+mn-lt"/>
          <a:ea typeface="+mn-ea"/>
        </a:defRPr>
      </a:lvl7pPr>
      <a:lvl8pPr marL="4644443" indent="-233997" algn="l" rtl="0" fontAlgn="base">
        <a:spcBef>
          <a:spcPct val="20000"/>
        </a:spcBef>
        <a:spcAft>
          <a:spcPct val="0"/>
        </a:spcAft>
        <a:buClr>
          <a:schemeClr val="accent1"/>
        </a:buClr>
        <a:buChar char="»"/>
        <a:defRPr sz="2000">
          <a:solidFill>
            <a:srgbClr val="00539B"/>
          </a:solidFill>
          <a:latin typeface="+mn-lt"/>
          <a:ea typeface="+mn-ea"/>
        </a:defRPr>
      </a:lvl8pPr>
      <a:lvl9pPr marL="5274470" indent="-233997" algn="l" rtl="0" fontAlgn="base">
        <a:spcBef>
          <a:spcPct val="20000"/>
        </a:spcBef>
        <a:spcAft>
          <a:spcPct val="0"/>
        </a:spcAft>
        <a:buClr>
          <a:schemeClr val="accent1"/>
        </a:buClr>
        <a:buChar char="»"/>
        <a:defRPr sz="2000">
          <a:solidFill>
            <a:srgbClr val="00539B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630072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0072" algn="l" defTabSz="630072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260243" algn="l" defTabSz="630072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3pPr>
      <a:lvl4pPr marL="1890166" algn="l" defTabSz="630072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4pPr>
      <a:lvl5pPr marL="2520227" algn="l" defTabSz="630072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5pPr>
      <a:lvl6pPr marL="3150241" algn="l" defTabSz="630072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6pPr>
      <a:lvl7pPr marL="3780297" algn="l" defTabSz="630072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7pPr>
      <a:lvl8pPr marL="4410349" algn="l" defTabSz="630072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8pPr>
      <a:lvl9pPr marL="5040371" algn="l" defTabSz="630072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76392" y="1083734"/>
            <a:ext cx="11704320" cy="1635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25209" tIns="62605" rIns="125209" bIns="62605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76392" y="2856994"/>
            <a:ext cx="11704320" cy="637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25209" tIns="62605" rIns="125209" bIns="6260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9550400" y="9062720"/>
            <a:ext cx="261902" cy="650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25209" tIns="62605" rIns="125209" bIns="62605">
            <a:prstTxWarp prst="textNoShape">
              <a:avLst/>
            </a:prstTxWarp>
            <a:spAutoFit/>
          </a:bodyPr>
          <a:lstStyle/>
          <a:p>
            <a:pPr defTabSz="886774" eaLnBrk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3400" kern="1200">
              <a:solidFill>
                <a:srgbClr val="00539B"/>
              </a:solidFill>
              <a:latin typeface="Arial" charset="0"/>
              <a:ea typeface="ヒラギノ角ゴ Pro W3" charset="-128"/>
            </a:endParaRPr>
          </a:p>
        </p:txBody>
      </p:sp>
      <p:sp>
        <p:nvSpPr>
          <p:cNvPr id="8" name="Rectangle 7"/>
          <p:cNvSpPr/>
          <p:nvPr/>
        </p:nvSpPr>
        <p:spPr bwMode="auto">
          <a:xfrm>
            <a:off x="650240" y="751389"/>
            <a:ext cx="11704320" cy="245646"/>
          </a:xfrm>
          <a:prstGeom prst="rect">
            <a:avLst/>
          </a:prstGeom>
          <a:solidFill>
            <a:srgbClr val="14131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5209" tIns="62605" rIns="125209" bIns="62605" numCol="1" rtlCol="0" anchor="t" anchorCtr="0" compatLnSpc="1">
            <a:prstTxWarp prst="textNoShape">
              <a:avLst/>
            </a:prstTxWarp>
          </a:bodyPr>
          <a:lstStyle/>
          <a:p>
            <a:pPr defTabSz="886774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>
              <a:latin typeface="Arial" charset="0"/>
              <a:ea typeface="ヒラギノ角ゴ Pro W3" charset="-128"/>
            </a:endParaRPr>
          </a:p>
        </p:txBody>
      </p:sp>
      <p:sp>
        <p:nvSpPr>
          <p:cNvPr id="9" name="Text Box 9"/>
          <p:cNvSpPr txBox="1">
            <a:spLocks noChangeArrowheads="1"/>
          </p:cNvSpPr>
          <p:nvPr/>
        </p:nvSpPr>
        <p:spPr bwMode="auto">
          <a:xfrm>
            <a:off x="520192" y="398984"/>
            <a:ext cx="4623929" cy="2845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25209" tIns="62605" rIns="125209" bIns="62605">
            <a:prstTxWarp prst="textNoShape">
              <a:avLst/>
            </a:prstTxWarp>
            <a:spAutoFit/>
          </a:bodyPr>
          <a:lstStyle/>
          <a:p>
            <a:pPr defTabSz="886774" eaLnBrk="0" fontAlgn="base">
              <a:spcBef>
                <a:spcPts val="327"/>
              </a:spcBef>
              <a:spcAft>
                <a:spcPct val="0"/>
              </a:spcAft>
              <a:defRPr/>
            </a:pPr>
            <a:r>
              <a:rPr lang="en-US" sz="1000" b="1" kern="1200" dirty="0">
                <a:solidFill>
                  <a:srgbClr val="00539B"/>
                </a:solidFill>
                <a:latin typeface="Arial" charset="0"/>
                <a:ea typeface="ヒラギノ角ゴ Pro W3" charset="-128"/>
              </a:rPr>
              <a:t>COMMUNITY COLLEGE RESEARCH CENTER</a:t>
            </a:r>
            <a:endParaRPr lang="en-US" sz="1000" kern="1200" dirty="0">
              <a:solidFill>
                <a:srgbClr val="00539B"/>
              </a:solidFill>
              <a:latin typeface="Arial" charset="0"/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2494937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491" r:id="rId1"/>
    <p:sldLayoutId id="2147485492" r:id="rId2"/>
    <p:sldLayoutId id="2147485493" r:id="rId3"/>
    <p:sldLayoutId id="2147485494" r:id="rId4"/>
    <p:sldLayoutId id="2147485495" r:id="rId5"/>
    <p:sldLayoutId id="2147485496" r:id="rId6"/>
    <p:sldLayoutId id="2147485497" r:id="rId7"/>
    <p:sldLayoutId id="2147485498" r:id="rId8"/>
    <p:sldLayoutId id="2147485499" r:id="rId9"/>
    <p:sldLayoutId id="2147485500" r:id="rId10"/>
    <p:sldLayoutId id="2147485501" r:id="rId11"/>
    <p:sldLayoutId id="2147485502" r:id="rId12"/>
  </p:sldLayoutIdLst>
  <p:hf sldNum="0"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600" b="1">
          <a:solidFill>
            <a:srgbClr val="141313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5pPr>
      <a:lvl6pPr marL="626808" algn="l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6pPr>
      <a:lvl7pPr marL="1253715" algn="l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7pPr>
      <a:lvl8pPr marL="1880333" algn="l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8pPr>
      <a:lvl9pPr marL="2507171" algn="l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9pPr>
    </p:titleStyle>
    <p:bodyStyle>
      <a:lvl1pPr marL="232750" indent="-23275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Char char="•"/>
        <a:defRPr>
          <a:solidFill>
            <a:srgbClr val="141313"/>
          </a:solidFill>
          <a:latin typeface="+mn-lt"/>
          <a:ea typeface="+mn-ea"/>
          <a:cs typeface="+mn-cs"/>
        </a:defRPr>
      </a:lvl1pPr>
      <a:lvl2pPr marL="779128" indent="-304728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Char char="–"/>
        <a:defRPr>
          <a:solidFill>
            <a:srgbClr val="141313"/>
          </a:solidFill>
          <a:latin typeface="+mn-lt"/>
          <a:ea typeface="+mn-ea"/>
        </a:defRPr>
      </a:lvl2pPr>
      <a:lvl3pPr marL="1016222" indent="-237119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Char char="•"/>
        <a:defRPr sz="2300">
          <a:solidFill>
            <a:srgbClr val="141313"/>
          </a:solidFill>
          <a:latin typeface="+mn-lt"/>
          <a:ea typeface="+mn-ea"/>
        </a:defRPr>
      </a:lvl3pPr>
      <a:lvl4pPr marL="1253715" indent="-237119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Char char="–"/>
        <a:defRPr sz="2300">
          <a:solidFill>
            <a:srgbClr val="141313"/>
          </a:solidFill>
          <a:latin typeface="+mn-lt"/>
          <a:ea typeface="+mn-ea"/>
        </a:defRPr>
      </a:lvl4pPr>
      <a:lvl5pPr marL="1490778" indent="-237119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Char char="»"/>
        <a:tabLst>
          <a:tab pos="1490778" algn="l"/>
        </a:tabLst>
        <a:defRPr sz="2000">
          <a:solidFill>
            <a:srgbClr val="141313"/>
          </a:solidFill>
          <a:latin typeface="+mn-lt"/>
          <a:ea typeface="+mn-ea"/>
        </a:defRPr>
      </a:lvl5pPr>
      <a:lvl6pPr marL="3366724" indent="-232750" algn="l" rtl="0" fontAlgn="base">
        <a:spcBef>
          <a:spcPct val="20000"/>
        </a:spcBef>
        <a:spcAft>
          <a:spcPct val="0"/>
        </a:spcAft>
        <a:buClr>
          <a:schemeClr val="accent1"/>
        </a:buClr>
        <a:buChar char="»"/>
        <a:defRPr sz="2000">
          <a:solidFill>
            <a:srgbClr val="00539B"/>
          </a:solidFill>
          <a:latin typeface="+mn-lt"/>
          <a:ea typeface="+mn-ea"/>
        </a:defRPr>
      </a:lvl6pPr>
      <a:lvl7pPr marL="3993466" indent="-232750" algn="l" rtl="0" fontAlgn="base">
        <a:spcBef>
          <a:spcPct val="20000"/>
        </a:spcBef>
        <a:spcAft>
          <a:spcPct val="0"/>
        </a:spcAft>
        <a:buClr>
          <a:schemeClr val="accent1"/>
        </a:buClr>
        <a:buChar char="»"/>
        <a:defRPr sz="2000">
          <a:solidFill>
            <a:srgbClr val="00539B"/>
          </a:solidFill>
          <a:latin typeface="+mn-lt"/>
          <a:ea typeface="+mn-ea"/>
        </a:defRPr>
      </a:lvl7pPr>
      <a:lvl8pPr marL="4620266" indent="-232750" algn="l" rtl="0" fontAlgn="base">
        <a:spcBef>
          <a:spcPct val="20000"/>
        </a:spcBef>
        <a:spcAft>
          <a:spcPct val="0"/>
        </a:spcAft>
        <a:buClr>
          <a:schemeClr val="accent1"/>
        </a:buClr>
        <a:buChar char="»"/>
        <a:defRPr sz="2000">
          <a:solidFill>
            <a:srgbClr val="00539B"/>
          </a:solidFill>
          <a:latin typeface="+mn-lt"/>
          <a:ea typeface="+mn-ea"/>
        </a:defRPr>
      </a:lvl8pPr>
      <a:lvl9pPr marL="5247015" indent="-232750" algn="l" rtl="0" fontAlgn="base">
        <a:spcBef>
          <a:spcPct val="20000"/>
        </a:spcBef>
        <a:spcAft>
          <a:spcPct val="0"/>
        </a:spcAft>
        <a:buClr>
          <a:schemeClr val="accent1"/>
        </a:buClr>
        <a:buChar char="»"/>
        <a:defRPr sz="2000">
          <a:solidFill>
            <a:srgbClr val="00539B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626808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26808" algn="l" defTabSz="626808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253715" algn="l" defTabSz="626808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3pPr>
      <a:lvl4pPr marL="1880333" algn="l" defTabSz="626808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4pPr>
      <a:lvl5pPr marL="2507171" algn="l" defTabSz="626808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5pPr>
      <a:lvl6pPr marL="3133833" algn="l" defTabSz="626808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6pPr>
      <a:lvl7pPr marL="3760664" algn="l" defTabSz="626808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7pPr>
      <a:lvl8pPr marL="4387380" algn="l" defTabSz="626808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8pPr>
      <a:lvl9pPr marL="5014157" algn="l" defTabSz="626808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76392" y="1083733"/>
            <a:ext cx="11704320" cy="16346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25290" tIns="62646" rIns="125290" bIns="62646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76392" y="2856090"/>
            <a:ext cx="11704320" cy="6380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25290" tIns="62646" rIns="125290" bIns="6264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316" name="Rectangle 7"/>
          <p:cNvSpPr>
            <a:spLocks noChangeArrowheads="1"/>
          </p:cNvSpPr>
          <p:nvPr/>
        </p:nvSpPr>
        <p:spPr bwMode="auto">
          <a:xfrm>
            <a:off x="9551399" y="9062720"/>
            <a:ext cx="262657" cy="5314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25290" tIns="62646" rIns="125290" bIns="62646">
            <a:spAutoFit/>
          </a:bodyPr>
          <a:lstStyle/>
          <a:p>
            <a:pPr defTabSz="887412" fontAlgn="base" hangingPunct="1">
              <a:spcBef>
                <a:spcPct val="0"/>
              </a:spcBef>
              <a:spcAft>
                <a:spcPct val="0"/>
              </a:spcAft>
            </a:pPr>
            <a:endParaRPr lang="en-US" sz="2600" kern="1200">
              <a:solidFill>
                <a:srgbClr val="00539B"/>
              </a:solidFill>
              <a:latin typeface="Arial" pitchFamily="34" charset="0"/>
              <a:ea typeface="ヒラギノ角ゴ Pro W3" pitchFamily="2" charset="-128"/>
            </a:endParaRPr>
          </a:p>
        </p:txBody>
      </p:sp>
      <p:sp>
        <p:nvSpPr>
          <p:cNvPr id="80902" name="Text Box 10"/>
          <p:cNvSpPr txBox="1">
            <a:spLocks noChangeArrowheads="1"/>
          </p:cNvSpPr>
          <p:nvPr/>
        </p:nvSpPr>
        <p:spPr bwMode="auto">
          <a:xfrm>
            <a:off x="12018154" y="9211734"/>
            <a:ext cx="598310" cy="3499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5290" tIns="62646" rIns="125290" bIns="62646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defTabSz="887412" fontAlgn="base" hangingPunct="1">
              <a:spcBef>
                <a:spcPct val="50000"/>
              </a:spcBef>
              <a:spcAft>
                <a:spcPct val="0"/>
              </a:spcAft>
            </a:pPr>
            <a:fld id="{35C3FA5F-ACA3-4812-ADF7-B3A8232ED3E5}" type="slidenum">
              <a:rPr lang="en-US" sz="1400" kern="1200" smtClean="0">
                <a:solidFill>
                  <a:srgbClr val="141313"/>
                </a:solidFill>
                <a:ea typeface="ヒラギノ角ゴ Pro W3" pitchFamily="2" charset="-128"/>
              </a:rPr>
              <a:pPr defTabSz="887412" fontAlgn="base" hangingPunct="1">
                <a:spcBef>
                  <a:spcPct val="50000"/>
                </a:spcBef>
                <a:spcAft>
                  <a:spcPct val="0"/>
                </a:spcAft>
              </a:pPr>
              <a:t>‹#›</a:t>
            </a:fld>
            <a:endParaRPr lang="en-US" sz="1400" kern="1200">
              <a:solidFill>
                <a:srgbClr val="141313"/>
              </a:solidFill>
              <a:ea typeface="ヒラギノ角ゴ Pro W3" pitchFamily="2" charset="-128"/>
            </a:endParaRPr>
          </a:p>
        </p:txBody>
      </p:sp>
      <p:sp>
        <p:nvSpPr>
          <p:cNvPr id="13319" name="Rectangle 7"/>
          <p:cNvSpPr>
            <a:spLocks noChangeArrowheads="1"/>
          </p:cNvSpPr>
          <p:nvPr/>
        </p:nvSpPr>
        <p:spPr bwMode="auto">
          <a:xfrm>
            <a:off x="650240" y="752841"/>
            <a:ext cx="11704320" cy="246097"/>
          </a:xfrm>
          <a:prstGeom prst="rect">
            <a:avLst/>
          </a:prstGeom>
          <a:solidFill>
            <a:srgbClr val="14131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25290" tIns="62646" rIns="125290" bIns="62646"/>
          <a:lstStyle/>
          <a:p>
            <a:pPr defTabSz="887412" eaLnBrk="0" fontAlgn="base">
              <a:spcBef>
                <a:spcPct val="0"/>
              </a:spcBef>
              <a:spcAft>
                <a:spcPct val="0"/>
              </a:spcAft>
            </a:pPr>
            <a:endParaRPr lang="en-US" sz="3300" kern="1200">
              <a:latin typeface="Arial" pitchFamily="34" charset="0"/>
              <a:ea typeface="ヒラギノ角ゴ Pro W3" pitchFamily="2" charset="-128"/>
            </a:endParaRPr>
          </a:p>
        </p:txBody>
      </p:sp>
      <p:sp>
        <p:nvSpPr>
          <p:cNvPr id="80904" name="Text Box 9"/>
          <p:cNvSpPr txBox="1">
            <a:spLocks noChangeArrowheads="1"/>
          </p:cNvSpPr>
          <p:nvPr/>
        </p:nvSpPr>
        <p:spPr bwMode="auto">
          <a:xfrm>
            <a:off x="519289" y="397371"/>
            <a:ext cx="4623929" cy="284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5290" tIns="62646" rIns="125290" bIns="62646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defTabSz="887412" eaLnBrk="0" fontAlgn="base">
              <a:spcBef>
                <a:spcPts val="320"/>
              </a:spcBef>
              <a:spcAft>
                <a:spcPct val="0"/>
              </a:spcAft>
              <a:defRPr/>
            </a:pPr>
            <a:r>
              <a:rPr lang="en-US" sz="1000" b="1" kern="1200">
                <a:solidFill>
                  <a:srgbClr val="00539B"/>
                </a:solidFill>
                <a:ea typeface="ヒラギノ角ゴ Pro W3" charset="0"/>
                <a:cs typeface="ヒラギノ角ゴ Pro W3" charset="0"/>
              </a:rPr>
              <a:t>COMMUNITY COLLEGE RESEARCH CENTER</a:t>
            </a:r>
            <a:endParaRPr lang="en-US" sz="1000" kern="1200">
              <a:solidFill>
                <a:srgbClr val="00539B"/>
              </a:solidFill>
              <a:ea typeface="ヒラギノ角ゴ Pro W3" charset="0"/>
              <a:cs typeface="ヒラギノ角ゴ Pro W3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95752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505" r:id="rId1"/>
    <p:sldLayoutId id="2147485506" r:id="rId2"/>
    <p:sldLayoutId id="2147485507" r:id="rId3"/>
    <p:sldLayoutId id="2147485508" r:id="rId4"/>
    <p:sldLayoutId id="2147485509" r:id="rId5"/>
    <p:sldLayoutId id="2147485510" r:id="rId6"/>
    <p:sldLayoutId id="2147485511" r:id="rId7"/>
    <p:sldLayoutId id="2147485512" r:id="rId8"/>
    <p:sldLayoutId id="2147485513" r:id="rId9"/>
    <p:sldLayoutId id="2147485514" r:id="rId10"/>
    <p:sldLayoutId id="2147485515" r:id="rId11"/>
    <p:sldLayoutId id="2147485516" r:id="rId12"/>
    <p:sldLayoutId id="2147485518" r:id="rId13"/>
    <p:sldLayoutId id="2147485519" r:id="rId14"/>
    <p:sldLayoutId id="2147485520" r:id="rId15"/>
  </p:sldLayoutIdLst>
  <p:hf sldNum="0" hdr="0" ft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600" b="1">
          <a:solidFill>
            <a:srgbClr val="141313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600" b="1">
          <a:solidFill>
            <a:srgbClr val="141313"/>
          </a:solidFill>
          <a:latin typeface="Arial" charset="0"/>
          <a:ea typeface="ヒラギノ角ゴ Pro W3" charset="-128"/>
          <a:cs typeface="ヒラギノ角ゴ Pro W3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600" b="1">
          <a:solidFill>
            <a:srgbClr val="141313"/>
          </a:solidFill>
          <a:latin typeface="Arial" charset="0"/>
          <a:ea typeface="ヒラギノ角ゴ Pro W3" charset="-128"/>
          <a:cs typeface="ヒラギノ角ゴ Pro W3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600" b="1">
          <a:solidFill>
            <a:srgbClr val="141313"/>
          </a:solidFill>
          <a:latin typeface="Arial" charset="0"/>
          <a:ea typeface="ヒラギノ角ゴ Pro W3" charset="-128"/>
          <a:cs typeface="ヒラギノ角ゴ Pro W3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600" b="1">
          <a:solidFill>
            <a:srgbClr val="141313"/>
          </a:solidFill>
          <a:latin typeface="Arial" charset="0"/>
          <a:ea typeface="ヒラギノ角ゴ Pro W3" charset="-128"/>
          <a:cs typeface="ヒラギノ角ゴ Pro W3" charset="-128"/>
        </a:defRPr>
      </a:lvl5pPr>
      <a:lvl6pPr marL="627224" algn="l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6pPr>
      <a:lvl7pPr marL="1254510" algn="l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7pPr>
      <a:lvl8pPr marL="1881517" algn="l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8pPr>
      <a:lvl9pPr marL="2508744" algn="l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9pPr>
    </p:titleStyle>
    <p:bodyStyle>
      <a:lvl1pPr marL="230735" indent="-230735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Char char="•"/>
        <a:defRPr>
          <a:solidFill>
            <a:srgbClr val="141313"/>
          </a:solidFill>
          <a:latin typeface="+mn-lt"/>
          <a:ea typeface="+mn-ea"/>
          <a:cs typeface="+mn-cs"/>
        </a:defRPr>
      </a:lvl1pPr>
      <a:lvl2pPr marL="777551" indent="-302757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Char char="–"/>
        <a:defRPr>
          <a:solidFill>
            <a:srgbClr val="141313"/>
          </a:solidFill>
          <a:latin typeface="+mn-lt"/>
          <a:ea typeface="+mn-ea"/>
          <a:cs typeface="ヒラギノ角ゴ Pro W3" charset="0"/>
        </a:defRPr>
      </a:lvl2pPr>
      <a:lvl3pPr marL="1014826" indent="-235137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Char char="•"/>
        <a:defRPr sz="2300">
          <a:solidFill>
            <a:srgbClr val="141313"/>
          </a:solidFill>
          <a:latin typeface="+mn-lt"/>
          <a:ea typeface="+mn-ea"/>
          <a:cs typeface="ヒラギノ角ゴ Pro W3" charset="0"/>
        </a:defRPr>
      </a:lvl3pPr>
      <a:lvl4pPr marL="1252499" indent="-235137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Char char="–"/>
        <a:defRPr sz="2300">
          <a:solidFill>
            <a:srgbClr val="141313"/>
          </a:solidFill>
          <a:latin typeface="+mn-lt"/>
          <a:ea typeface="+mn-ea"/>
          <a:cs typeface="ヒラギノ角ゴ Pro W3" charset="0"/>
        </a:defRPr>
      </a:lvl4pPr>
      <a:lvl5pPr marL="1489737" indent="-235137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Char char="»"/>
        <a:tabLst>
          <a:tab pos="1489737" algn="l"/>
        </a:tabLst>
        <a:defRPr sz="2100">
          <a:solidFill>
            <a:srgbClr val="141313"/>
          </a:solidFill>
          <a:latin typeface="+mn-lt"/>
          <a:ea typeface="+mn-ea"/>
          <a:cs typeface="ヒラギノ角ゴ Pro W3" charset="0"/>
        </a:defRPr>
      </a:lvl5pPr>
      <a:lvl6pPr marL="3368862" indent="-232902" algn="l" rtl="0" fontAlgn="base">
        <a:spcBef>
          <a:spcPct val="20000"/>
        </a:spcBef>
        <a:spcAft>
          <a:spcPct val="0"/>
        </a:spcAft>
        <a:buClr>
          <a:schemeClr val="accent1"/>
        </a:buClr>
        <a:buChar char="»"/>
        <a:defRPr sz="2100">
          <a:solidFill>
            <a:srgbClr val="00539B"/>
          </a:solidFill>
          <a:latin typeface="+mn-lt"/>
          <a:ea typeface="+mn-ea"/>
        </a:defRPr>
      </a:lvl6pPr>
      <a:lvl7pPr marL="3996008" indent="-232902" algn="l" rtl="0" fontAlgn="base">
        <a:spcBef>
          <a:spcPct val="20000"/>
        </a:spcBef>
        <a:spcAft>
          <a:spcPct val="0"/>
        </a:spcAft>
        <a:buClr>
          <a:schemeClr val="accent1"/>
        </a:buClr>
        <a:buChar char="»"/>
        <a:defRPr sz="2100">
          <a:solidFill>
            <a:srgbClr val="00539B"/>
          </a:solidFill>
          <a:latin typeface="+mn-lt"/>
          <a:ea typeface="+mn-ea"/>
        </a:defRPr>
      </a:lvl7pPr>
      <a:lvl8pPr marL="4623192" indent="-232902" algn="l" rtl="0" fontAlgn="base">
        <a:spcBef>
          <a:spcPct val="20000"/>
        </a:spcBef>
        <a:spcAft>
          <a:spcPct val="0"/>
        </a:spcAft>
        <a:buClr>
          <a:schemeClr val="accent1"/>
        </a:buClr>
        <a:buChar char="»"/>
        <a:defRPr sz="2100">
          <a:solidFill>
            <a:srgbClr val="00539B"/>
          </a:solidFill>
          <a:latin typeface="+mn-lt"/>
          <a:ea typeface="+mn-ea"/>
        </a:defRPr>
      </a:lvl8pPr>
      <a:lvl9pPr marL="5250358" indent="-232902" algn="l" rtl="0" fontAlgn="base">
        <a:spcBef>
          <a:spcPct val="20000"/>
        </a:spcBef>
        <a:spcAft>
          <a:spcPct val="0"/>
        </a:spcAft>
        <a:buClr>
          <a:schemeClr val="accent1"/>
        </a:buClr>
        <a:buChar char="»"/>
        <a:defRPr sz="2100">
          <a:solidFill>
            <a:srgbClr val="00539B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627224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27224" algn="l" defTabSz="627224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54510" algn="l" defTabSz="627224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81517" algn="l" defTabSz="627224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508744" algn="l" defTabSz="627224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135834" algn="l" defTabSz="627224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763032" algn="l" defTabSz="627224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390178" algn="l" defTabSz="627224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5017357" algn="l" defTabSz="627224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76392" y="1083734"/>
            <a:ext cx="11704320" cy="1635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25411" tIns="62706" rIns="125411" bIns="62706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76392" y="2856994"/>
            <a:ext cx="11704320" cy="637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25411" tIns="62706" rIns="125411" bIns="6270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9550400" y="9062720"/>
            <a:ext cx="261902" cy="650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25411" tIns="62706" rIns="125411" bIns="62706">
            <a:prstTxWarp prst="textNoShape">
              <a:avLst/>
            </a:prstTxWarp>
            <a:spAutoFit/>
          </a:bodyPr>
          <a:lstStyle/>
          <a:p>
            <a:pPr defTabSz="888094" eaLnBrk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3400" kern="1200">
              <a:solidFill>
                <a:srgbClr val="00539B"/>
              </a:solidFill>
              <a:latin typeface="Arial" charset="0"/>
              <a:ea typeface="ヒラギノ角ゴ Pro W3" charset="-128"/>
            </a:endParaRPr>
          </a:p>
        </p:txBody>
      </p:sp>
      <p:sp>
        <p:nvSpPr>
          <p:cNvPr id="8" name="Rectangle 7"/>
          <p:cNvSpPr/>
          <p:nvPr/>
        </p:nvSpPr>
        <p:spPr bwMode="auto">
          <a:xfrm>
            <a:off x="650240" y="751389"/>
            <a:ext cx="11704320" cy="245646"/>
          </a:xfrm>
          <a:prstGeom prst="rect">
            <a:avLst/>
          </a:prstGeom>
          <a:solidFill>
            <a:srgbClr val="14131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5411" tIns="62706" rIns="125411" bIns="62706" numCol="1" rtlCol="0" anchor="t" anchorCtr="0" compatLnSpc="1">
            <a:prstTxWarp prst="textNoShape">
              <a:avLst/>
            </a:prstTxWarp>
          </a:bodyPr>
          <a:lstStyle/>
          <a:p>
            <a:pPr defTabSz="888094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>
              <a:latin typeface="Arial" charset="0"/>
              <a:ea typeface="ヒラギノ角ゴ Pro W3" charset="-128"/>
            </a:endParaRPr>
          </a:p>
        </p:txBody>
      </p:sp>
      <p:sp>
        <p:nvSpPr>
          <p:cNvPr id="9" name="Text Box 9"/>
          <p:cNvSpPr txBox="1">
            <a:spLocks noChangeArrowheads="1"/>
          </p:cNvSpPr>
          <p:nvPr/>
        </p:nvSpPr>
        <p:spPr bwMode="auto">
          <a:xfrm>
            <a:off x="520192" y="398941"/>
            <a:ext cx="4623929" cy="2845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25411" tIns="62706" rIns="125411" bIns="62706">
            <a:prstTxWarp prst="textNoShape">
              <a:avLst/>
            </a:prstTxWarp>
            <a:spAutoFit/>
          </a:bodyPr>
          <a:lstStyle/>
          <a:p>
            <a:pPr defTabSz="888094" eaLnBrk="0" fontAlgn="base">
              <a:spcBef>
                <a:spcPts val="327"/>
              </a:spcBef>
              <a:spcAft>
                <a:spcPct val="0"/>
              </a:spcAft>
              <a:defRPr/>
            </a:pPr>
            <a:r>
              <a:rPr lang="en-US" sz="1000" b="1" kern="1200" dirty="0">
                <a:solidFill>
                  <a:srgbClr val="00539B"/>
                </a:solidFill>
                <a:latin typeface="Arial" charset="0"/>
                <a:ea typeface="ヒラギノ角ゴ Pro W3" charset="-128"/>
              </a:rPr>
              <a:t>COMMUNITY COLLEGE RESEARCH CENTER</a:t>
            </a:r>
            <a:endParaRPr lang="en-US" sz="1000" kern="1200" dirty="0">
              <a:solidFill>
                <a:srgbClr val="00539B"/>
              </a:solidFill>
              <a:latin typeface="Arial" charset="0"/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0866963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522" r:id="rId1"/>
    <p:sldLayoutId id="2147485523" r:id="rId2"/>
    <p:sldLayoutId id="2147485524" r:id="rId3"/>
    <p:sldLayoutId id="2147485525" r:id="rId4"/>
    <p:sldLayoutId id="2147485526" r:id="rId5"/>
    <p:sldLayoutId id="2147485527" r:id="rId6"/>
    <p:sldLayoutId id="2147485528" r:id="rId7"/>
    <p:sldLayoutId id="2147485529" r:id="rId8"/>
    <p:sldLayoutId id="2147485530" r:id="rId9"/>
    <p:sldLayoutId id="2147485531" r:id="rId10"/>
    <p:sldLayoutId id="2147485532" r:id="rId11"/>
    <p:sldLayoutId id="2147485533" r:id="rId12"/>
  </p:sldLayoutIdLst>
  <p:hf sldNum="0"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600" b="1">
          <a:solidFill>
            <a:srgbClr val="141313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5pPr>
      <a:lvl6pPr marL="627768" algn="l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6pPr>
      <a:lvl7pPr marL="1255635" algn="l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7pPr>
      <a:lvl8pPr marL="1883213" algn="l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8pPr>
      <a:lvl9pPr marL="2511011" algn="l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9pPr>
    </p:titleStyle>
    <p:bodyStyle>
      <a:lvl1pPr marL="233116" indent="-233116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Char char="•"/>
        <a:defRPr>
          <a:solidFill>
            <a:srgbClr val="141313"/>
          </a:solidFill>
          <a:latin typeface="+mn-lt"/>
          <a:ea typeface="+mn-ea"/>
          <a:cs typeface="+mn-cs"/>
        </a:defRPr>
      </a:lvl1pPr>
      <a:lvl2pPr marL="780323" indent="-305197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Char char="–"/>
        <a:defRPr>
          <a:solidFill>
            <a:srgbClr val="141313"/>
          </a:solidFill>
          <a:latin typeface="+mn-lt"/>
          <a:ea typeface="+mn-ea"/>
        </a:defRPr>
      </a:lvl2pPr>
      <a:lvl3pPr marL="1017773" indent="-237487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Char char="•"/>
        <a:defRPr sz="2300">
          <a:solidFill>
            <a:srgbClr val="141313"/>
          </a:solidFill>
          <a:latin typeface="+mn-lt"/>
          <a:ea typeface="+mn-ea"/>
        </a:defRPr>
      </a:lvl3pPr>
      <a:lvl4pPr marL="1255635" indent="-237487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Char char="–"/>
        <a:defRPr sz="2300">
          <a:solidFill>
            <a:srgbClr val="141313"/>
          </a:solidFill>
          <a:latin typeface="+mn-lt"/>
          <a:ea typeface="+mn-ea"/>
        </a:defRPr>
      </a:lvl4pPr>
      <a:lvl5pPr marL="1493071" indent="-237487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Char char="»"/>
        <a:tabLst>
          <a:tab pos="1493071" algn="l"/>
        </a:tabLst>
        <a:defRPr sz="2000">
          <a:solidFill>
            <a:srgbClr val="141313"/>
          </a:solidFill>
          <a:latin typeface="+mn-lt"/>
          <a:ea typeface="+mn-ea"/>
        </a:defRPr>
      </a:lvl5pPr>
      <a:lvl6pPr marL="3371893" indent="-233116" algn="l" rtl="0" fontAlgn="base">
        <a:spcBef>
          <a:spcPct val="20000"/>
        </a:spcBef>
        <a:spcAft>
          <a:spcPct val="0"/>
        </a:spcAft>
        <a:buClr>
          <a:schemeClr val="accent1"/>
        </a:buClr>
        <a:buChar char="»"/>
        <a:defRPr sz="2000">
          <a:solidFill>
            <a:srgbClr val="00539B"/>
          </a:solidFill>
          <a:latin typeface="+mn-lt"/>
          <a:ea typeface="+mn-ea"/>
        </a:defRPr>
      </a:lvl6pPr>
      <a:lvl7pPr marL="3999603" indent="-233116" algn="l" rtl="0" fontAlgn="base">
        <a:spcBef>
          <a:spcPct val="20000"/>
        </a:spcBef>
        <a:spcAft>
          <a:spcPct val="0"/>
        </a:spcAft>
        <a:buClr>
          <a:schemeClr val="accent1"/>
        </a:buClr>
        <a:buChar char="»"/>
        <a:defRPr sz="2000">
          <a:solidFill>
            <a:srgbClr val="00539B"/>
          </a:solidFill>
          <a:latin typeface="+mn-lt"/>
          <a:ea typeface="+mn-ea"/>
        </a:defRPr>
      </a:lvl7pPr>
      <a:lvl8pPr marL="4627354" indent="-233116" algn="l" rtl="0" fontAlgn="base">
        <a:spcBef>
          <a:spcPct val="20000"/>
        </a:spcBef>
        <a:spcAft>
          <a:spcPct val="0"/>
        </a:spcAft>
        <a:buClr>
          <a:schemeClr val="accent1"/>
        </a:buClr>
        <a:buChar char="»"/>
        <a:defRPr sz="2000">
          <a:solidFill>
            <a:srgbClr val="00539B"/>
          </a:solidFill>
          <a:latin typeface="+mn-lt"/>
          <a:ea typeface="+mn-ea"/>
        </a:defRPr>
      </a:lvl8pPr>
      <a:lvl9pPr marL="5255079" indent="-233116" algn="l" rtl="0" fontAlgn="base">
        <a:spcBef>
          <a:spcPct val="20000"/>
        </a:spcBef>
        <a:spcAft>
          <a:spcPct val="0"/>
        </a:spcAft>
        <a:buClr>
          <a:schemeClr val="accent1"/>
        </a:buClr>
        <a:buChar char="»"/>
        <a:defRPr sz="2000">
          <a:solidFill>
            <a:srgbClr val="00539B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627768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27768" algn="l" defTabSz="627768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255635" algn="l" defTabSz="627768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3pPr>
      <a:lvl4pPr marL="1883213" algn="l" defTabSz="627768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4pPr>
      <a:lvl5pPr marL="2511011" algn="l" defTabSz="627768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5pPr>
      <a:lvl6pPr marL="3138655" algn="l" defTabSz="627768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6pPr>
      <a:lvl7pPr marL="3766424" algn="l" defTabSz="627768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7pPr>
      <a:lvl8pPr marL="4394122" algn="l" defTabSz="627768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8pPr>
      <a:lvl9pPr marL="5021837" algn="l" defTabSz="627768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94080" y="519393"/>
            <a:ext cx="11216640" cy="1885245"/>
          </a:xfrm>
          <a:prstGeom prst="rect">
            <a:avLst/>
          </a:prstGeom>
        </p:spPr>
        <p:txBody>
          <a:bodyPr vert="horz" lIns="122925" tIns="61534" rIns="122925" bIns="61534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94080" y="2596444"/>
            <a:ext cx="11216640" cy="6188570"/>
          </a:xfrm>
          <a:prstGeom prst="rect">
            <a:avLst/>
          </a:prstGeom>
        </p:spPr>
        <p:txBody>
          <a:bodyPr vert="horz" lIns="122925" tIns="61534" rIns="122925" bIns="61534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94080" y="9041635"/>
            <a:ext cx="2926080" cy="519289"/>
          </a:xfrm>
          <a:prstGeom prst="rect">
            <a:avLst/>
          </a:prstGeom>
        </p:spPr>
        <p:txBody>
          <a:bodyPr vert="horz" lIns="122925" tIns="61534" rIns="122925" bIns="61534" rtlCol="0" anchor="ctr"/>
          <a:lstStyle>
            <a:lvl1pPr algn="l">
              <a:defRPr sz="1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15965" hangingPunct="1"/>
            <a:fld id="{149C7C40-21D0-4B28-BAA6-56997D200CD9}" type="datetime1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ヒラギノ角ゴ Pro W3" charset="-128"/>
              </a:rPr>
              <a:pPr defTabSz="615965" hangingPunct="1"/>
              <a:t>3/19/18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ヒラギノ角ゴ Pro W3" charset="-128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307840" y="9041635"/>
            <a:ext cx="4389120" cy="519289"/>
          </a:xfrm>
          <a:prstGeom prst="rect">
            <a:avLst/>
          </a:prstGeom>
        </p:spPr>
        <p:txBody>
          <a:bodyPr vert="horz" lIns="122925" tIns="61534" rIns="122925" bIns="61534" rtlCol="0" anchor="ctr"/>
          <a:lstStyle>
            <a:lvl1pPr algn="ctr">
              <a:defRPr sz="1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15965" hangingPunct="1"/>
            <a:endParaRPr lang="en-US" kern="1200" dirty="0">
              <a:solidFill>
                <a:prstClr val="black">
                  <a:tint val="75000"/>
                </a:prstClr>
              </a:solidFill>
              <a:latin typeface="Calibri"/>
              <a:ea typeface="ヒラギノ角ゴ Pro W3" charset="-128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184640" y="9041635"/>
            <a:ext cx="2926080" cy="519289"/>
          </a:xfrm>
          <a:prstGeom prst="rect">
            <a:avLst/>
          </a:prstGeom>
        </p:spPr>
        <p:txBody>
          <a:bodyPr vert="horz" lIns="122925" tIns="61534" rIns="122925" bIns="61534" rtlCol="0" anchor="ctr"/>
          <a:lstStyle>
            <a:lvl1pPr algn="r">
              <a:defRPr sz="1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15965" hangingPunct="1"/>
            <a:fld id="{07F92A1F-C262-492F-8713-C803F59D72B2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ヒラギノ角ゴ Pro W3" charset="-128"/>
              </a:rPr>
              <a:pPr defTabSz="615965" hangingPunct="1"/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6115996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4" r:id="rId1"/>
    <p:sldLayoutId id="2147483886" r:id="rId2"/>
    <p:sldLayoutId id="2147483887" r:id="rId3"/>
    <p:sldLayoutId id="2147483888" r:id="rId4"/>
    <p:sldLayoutId id="2147483889" r:id="rId5"/>
    <p:sldLayoutId id="2147483890" r:id="rId6"/>
    <p:sldLayoutId id="2147483891" r:id="rId7"/>
    <p:sldLayoutId id="2147483892" r:id="rId8"/>
    <p:sldLayoutId id="2147483893" r:id="rId9"/>
    <p:sldLayoutId id="2147483894" r:id="rId10"/>
    <p:sldLayoutId id="2147483895" r:id="rId11"/>
    <p:sldLayoutId id="2147483896" r:id="rId12"/>
    <p:sldLayoutId id="2147483897" r:id="rId13"/>
    <p:sldLayoutId id="2147483898" r:id="rId14"/>
    <p:sldLayoutId id="2147483899" r:id="rId15"/>
    <p:sldLayoutId id="2147483900" r:id="rId16"/>
    <p:sldLayoutId id="2147483901" r:id="rId17"/>
    <p:sldLayoutId id="2147483902" r:id="rId18"/>
  </p:sldLayoutIdLst>
  <p:hf hdr="0" ftr="0" dt="0"/>
  <p:txStyles>
    <p:titleStyle>
      <a:lvl1pPr algn="l" defTabSz="1231986" rtl="0" eaLnBrk="1" latinLnBrk="0" hangingPunct="1">
        <a:lnSpc>
          <a:spcPct val="90000"/>
        </a:lnSpc>
        <a:spcBef>
          <a:spcPct val="0"/>
        </a:spcBef>
        <a:buNone/>
        <a:defRPr sz="6300" kern="1200">
          <a:solidFill>
            <a:srgbClr val="19467D"/>
          </a:solidFill>
          <a:latin typeface="+mj-lt"/>
          <a:ea typeface="+mj-ea"/>
          <a:cs typeface="+mj-cs"/>
        </a:defRPr>
      </a:lvl1pPr>
    </p:titleStyle>
    <p:bodyStyle>
      <a:lvl1pPr marL="307825" indent="-307825" algn="l" defTabSz="1231986" rtl="0" eaLnBrk="1" latinLnBrk="0" hangingPunct="1">
        <a:lnSpc>
          <a:spcPct val="90000"/>
        </a:lnSpc>
        <a:spcBef>
          <a:spcPts val="1422"/>
        </a:spcBef>
        <a:buFont typeface="Arial" panose="020B0604020202020204" pitchFamily="34" charset="0"/>
        <a:buChar char="•"/>
        <a:defRPr sz="4000" kern="1200">
          <a:solidFill>
            <a:srgbClr val="003474"/>
          </a:solidFill>
          <a:latin typeface="+mj-lt"/>
          <a:ea typeface="+mn-ea"/>
          <a:cs typeface="+mn-cs"/>
        </a:defRPr>
      </a:lvl1pPr>
      <a:lvl2pPr marL="924026" indent="-307825" algn="l" defTabSz="1231986" rtl="0" eaLnBrk="1" latinLnBrk="0" hangingPunct="1">
        <a:lnSpc>
          <a:spcPct val="90000"/>
        </a:lnSpc>
        <a:spcBef>
          <a:spcPts val="711"/>
        </a:spcBef>
        <a:buFont typeface="Arial" panose="020B0604020202020204" pitchFamily="34" charset="0"/>
        <a:buChar char="•"/>
        <a:defRPr sz="3400" kern="1200">
          <a:solidFill>
            <a:srgbClr val="003474"/>
          </a:solidFill>
          <a:latin typeface="+mj-lt"/>
          <a:ea typeface="+mn-ea"/>
          <a:cs typeface="+mn-cs"/>
        </a:defRPr>
      </a:lvl2pPr>
      <a:lvl3pPr marL="1539957" indent="-307825" algn="l" defTabSz="1231986" rtl="0" eaLnBrk="1" latinLnBrk="0" hangingPunct="1">
        <a:lnSpc>
          <a:spcPct val="90000"/>
        </a:lnSpc>
        <a:spcBef>
          <a:spcPts val="711"/>
        </a:spcBef>
        <a:buFont typeface="Arial" panose="020B0604020202020204" pitchFamily="34" charset="0"/>
        <a:buChar char="•"/>
        <a:defRPr sz="2800" kern="1200">
          <a:solidFill>
            <a:srgbClr val="003474"/>
          </a:solidFill>
          <a:latin typeface="+mj-lt"/>
          <a:ea typeface="+mn-ea"/>
          <a:cs typeface="+mn-cs"/>
        </a:defRPr>
      </a:lvl3pPr>
      <a:lvl4pPr marL="2155951" indent="-307825" algn="l" defTabSz="1231986" rtl="0" eaLnBrk="1" latinLnBrk="0" hangingPunct="1">
        <a:lnSpc>
          <a:spcPct val="90000"/>
        </a:lnSpc>
        <a:spcBef>
          <a:spcPts val="711"/>
        </a:spcBef>
        <a:buFont typeface="Arial" panose="020B0604020202020204" pitchFamily="34" charset="0"/>
        <a:buChar char="•"/>
        <a:defRPr sz="2600" kern="1200">
          <a:solidFill>
            <a:srgbClr val="003474"/>
          </a:solidFill>
          <a:latin typeface="+mj-lt"/>
          <a:ea typeface="+mn-ea"/>
          <a:cs typeface="+mn-cs"/>
        </a:defRPr>
      </a:lvl4pPr>
      <a:lvl5pPr marL="2771915" indent="-307825" algn="l" defTabSz="1231986" rtl="0" eaLnBrk="1" latinLnBrk="0" hangingPunct="1">
        <a:lnSpc>
          <a:spcPct val="90000"/>
        </a:lnSpc>
        <a:spcBef>
          <a:spcPts val="711"/>
        </a:spcBef>
        <a:buFont typeface="Arial" panose="020B0604020202020204" pitchFamily="34" charset="0"/>
        <a:buChar char="•"/>
        <a:defRPr sz="2600" kern="1200">
          <a:solidFill>
            <a:srgbClr val="003474"/>
          </a:solidFill>
          <a:latin typeface="+mj-lt"/>
          <a:ea typeface="+mn-ea"/>
          <a:cs typeface="+mn-cs"/>
        </a:defRPr>
      </a:lvl5pPr>
      <a:lvl6pPr marL="3387904" indent="-307825" algn="l" defTabSz="1231986" rtl="0" eaLnBrk="1" latinLnBrk="0" hangingPunct="1">
        <a:lnSpc>
          <a:spcPct val="90000"/>
        </a:lnSpc>
        <a:spcBef>
          <a:spcPts val="711"/>
        </a:spcBef>
        <a:buFont typeface="Arial" panose="020B0604020202020204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6pPr>
      <a:lvl7pPr marL="4003867" indent="-307825" algn="l" defTabSz="1231986" rtl="0" eaLnBrk="1" latinLnBrk="0" hangingPunct="1">
        <a:lnSpc>
          <a:spcPct val="90000"/>
        </a:lnSpc>
        <a:spcBef>
          <a:spcPts val="711"/>
        </a:spcBef>
        <a:buFont typeface="Arial" panose="020B0604020202020204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7pPr>
      <a:lvl8pPr marL="4619876" indent="-307825" algn="l" defTabSz="1231986" rtl="0" eaLnBrk="1" latinLnBrk="0" hangingPunct="1">
        <a:lnSpc>
          <a:spcPct val="90000"/>
        </a:lnSpc>
        <a:spcBef>
          <a:spcPts val="711"/>
        </a:spcBef>
        <a:buFont typeface="Arial" panose="020B0604020202020204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8pPr>
      <a:lvl9pPr marL="5235809" indent="-307825" algn="l" defTabSz="1231986" rtl="0" eaLnBrk="1" latinLnBrk="0" hangingPunct="1">
        <a:lnSpc>
          <a:spcPct val="90000"/>
        </a:lnSpc>
        <a:spcBef>
          <a:spcPts val="711"/>
        </a:spcBef>
        <a:buFont typeface="Arial" panose="020B0604020202020204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31986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15965" algn="l" defTabSz="1231986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231986" algn="l" defTabSz="1231986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3pPr>
      <a:lvl4pPr marL="1847957" algn="l" defTabSz="1231986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4pPr>
      <a:lvl5pPr marL="2463917" algn="l" defTabSz="1231986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5pPr>
      <a:lvl6pPr marL="3079909" algn="l" defTabSz="1231986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6pPr>
      <a:lvl7pPr marL="3695873" algn="l" defTabSz="1231986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7pPr>
      <a:lvl8pPr marL="4311853" algn="l" defTabSz="1231986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8pPr>
      <a:lvl9pPr marL="4927813" algn="l" defTabSz="1231986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76392" y="1083734"/>
            <a:ext cx="11704320" cy="1635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25526" tIns="62763" rIns="125526" bIns="62763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76392" y="2856994"/>
            <a:ext cx="11704320" cy="637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25526" tIns="62763" rIns="125526" bIns="6276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9550400" y="9062720"/>
            <a:ext cx="261902" cy="650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25526" tIns="62763" rIns="125526" bIns="62763">
            <a:prstTxWarp prst="textNoShape">
              <a:avLst/>
            </a:prstTxWarp>
            <a:spAutoFit/>
          </a:bodyPr>
          <a:lstStyle/>
          <a:p>
            <a:pPr defTabSz="888868" eaLnBrk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3400" kern="1200">
              <a:solidFill>
                <a:srgbClr val="00539B"/>
              </a:solidFill>
              <a:latin typeface="Arial" charset="0"/>
              <a:ea typeface="ヒラギノ角ゴ Pro W3" charset="-128"/>
            </a:endParaRPr>
          </a:p>
        </p:txBody>
      </p:sp>
      <p:sp>
        <p:nvSpPr>
          <p:cNvPr id="8" name="Rectangle 7"/>
          <p:cNvSpPr/>
          <p:nvPr/>
        </p:nvSpPr>
        <p:spPr bwMode="auto">
          <a:xfrm>
            <a:off x="650240" y="751389"/>
            <a:ext cx="11704320" cy="245646"/>
          </a:xfrm>
          <a:prstGeom prst="rect">
            <a:avLst/>
          </a:prstGeom>
          <a:solidFill>
            <a:srgbClr val="14131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5526" tIns="62763" rIns="125526" bIns="62763" numCol="1" rtlCol="0" anchor="t" anchorCtr="0" compatLnSpc="1">
            <a:prstTxWarp prst="textNoShape">
              <a:avLst/>
            </a:prstTxWarp>
          </a:bodyPr>
          <a:lstStyle/>
          <a:p>
            <a:pPr defTabSz="888868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>
              <a:latin typeface="Arial" charset="0"/>
              <a:ea typeface="ヒラギノ角ゴ Pro W3" charset="-128"/>
            </a:endParaRPr>
          </a:p>
        </p:txBody>
      </p:sp>
      <p:sp>
        <p:nvSpPr>
          <p:cNvPr id="9" name="Text Box 9"/>
          <p:cNvSpPr txBox="1">
            <a:spLocks noChangeArrowheads="1"/>
          </p:cNvSpPr>
          <p:nvPr/>
        </p:nvSpPr>
        <p:spPr bwMode="auto">
          <a:xfrm>
            <a:off x="520192" y="398917"/>
            <a:ext cx="4623929" cy="2845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25526" tIns="62763" rIns="125526" bIns="62763">
            <a:prstTxWarp prst="textNoShape">
              <a:avLst/>
            </a:prstTxWarp>
            <a:spAutoFit/>
          </a:bodyPr>
          <a:lstStyle/>
          <a:p>
            <a:pPr defTabSz="888868" eaLnBrk="0" fontAlgn="base">
              <a:spcBef>
                <a:spcPts val="327"/>
              </a:spcBef>
              <a:spcAft>
                <a:spcPct val="0"/>
              </a:spcAft>
              <a:defRPr/>
            </a:pPr>
            <a:r>
              <a:rPr lang="en-US" sz="1000" b="1" kern="1200" dirty="0">
                <a:solidFill>
                  <a:srgbClr val="00539B"/>
                </a:solidFill>
                <a:latin typeface="Arial" charset="0"/>
                <a:ea typeface="ヒラギノ角ゴ Pro W3" charset="-128"/>
              </a:rPr>
              <a:t>COMMUNITY COLLEGE RESEARCH CENTER</a:t>
            </a:r>
            <a:endParaRPr lang="en-US" sz="1000" kern="1200" dirty="0">
              <a:solidFill>
                <a:srgbClr val="00539B"/>
              </a:solidFill>
              <a:latin typeface="Arial" charset="0"/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1404357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548" r:id="rId1"/>
    <p:sldLayoutId id="2147485549" r:id="rId2"/>
    <p:sldLayoutId id="2147485550" r:id="rId3"/>
    <p:sldLayoutId id="2147485551" r:id="rId4"/>
    <p:sldLayoutId id="2147485552" r:id="rId5"/>
    <p:sldLayoutId id="2147485553" r:id="rId6"/>
    <p:sldLayoutId id="2147485554" r:id="rId7"/>
    <p:sldLayoutId id="2147485555" r:id="rId8"/>
    <p:sldLayoutId id="2147485556" r:id="rId9"/>
    <p:sldLayoutId id="2147485557" r:id="rId10"/>
    <p:sldLayoutId id="2147485558" r:id="rId11"/>
    <p:sldLayoutId id="2147485559" r:id="rId12"/>
  </p:sldLayoutIdLst>
  <p:hf sldNum="0"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600" b="1">
          <a:solidFill>
            <a:srgbClr val="141313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5pPr>
      <a:lvl6pPr marL="628312" algn="l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6pPr>
      <a:lvl7pPr marL="1256723" algn="l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7pPr>
      <a:lvl8pPr marL="1884847" algn="l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8pPr>
      <a:lvl9pPr marL="2513187" algn="l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9pPr>
    </p:titleStyle>
    <p:bodyStyle>
      <a:lvl1pPr marL="233323" indent="-233323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Char char="•"/>
        <a:defRPr>
          <a:solidFill>
            <a:srgbClr val="141313"/>
          </a:solidFill>
          <a:latin typeface="+mn-lt"/>
          <a:ea typeface="+mn-ea"/>
          <a:cs typeface="+mn-cs"/>
        </a:defRPr>
      </a:lvl1pPr>
      <a:lvl2pPr marL="781000" indent="-305463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Char char="–"/>
        <a:defRPr>
          <a:solidFill>
            <a:srgbClr val="141313"/>
          </a:solidFill>
          <a:latin typeface="+mn-lt"/>
          <a:ea typeface="+mn-ea"/>
        </a:defRPr>
      </a:lvl2pPr>
      <a:lvl3pPr marL="1018658" indent="-237697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Char char="•"/>
        <a:defRPr sz="2300">
          <a:solidFill>
            <a:srgbClr val="141313"/>
          </a:solidFill>
          <a:latin typeface="+mn-lt"/>
          <a:ea typeface="+mn-ea"/>
        </a:defRPr>
      </a:lvl3pPr>
      <a:lvl4pPr marL="1256723" indent="-237697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Char char="–"/>
        <a:defRPr sz="2300">
          <a:solidFill>
            <a:srgbClr val="141313"/>
          </a:solidFill>
          <a:latin typeface="+mn-lt"/>
          <a:ea typeface="+mn-ea"/>
        </a:defRPr>
      </a:lvl4pPr>
      <a:lvl5pPr marL="1494374" indent="-237697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Char char="»"/>
        <a:tabLst>
          <a:tab pos="1494374" algn="l"/>
        </a:tabLst>
        <a:defRPr sz="2000">
          <a:solidFill>
            <a:srgbClr val="141313"/>
          </a:solidFill>
          <a:latin typeface="+mn-lt"/>
          <a:ea typeface="+mn-ea"/>
        </a:defRPr>
      </a:lvl5pPr>
      <a:lvl6pPr marL="3374821" indent="-233323" algn="l" rtl="0" fontAlgn="base">
        <a:spcBef>
          <a:spcPct val="20000"/>
        </a:spcBef>
        <a:spcAft>
          <a:spcPct val="0"/>
        </a:spcAft>
        <a:buClr>
          <a:schemeClr val="accent1"/>
        </a:buClr>
        <a:buChar char="»"/>
        <a:defRPr sz="2000">
          <a:solidFill>
            <a:srgbClr val="00539B"/>
          </a:solidFill>
          <a:latin typeface="+mn-lt"/>
          <a:ea typeface="+mn-ea"/>
        </a:defRPr>
      </a:lvl6pPr>
      <a:lvl7pPr marL="4003085" indent="-233323" algn="l" rtl="0" fontAlgn="base">
        <a:spcBef>
          <a:spcPct val="20000"/>
        </a:spcBef>
        <a:spcAft>
          <a:spcPct val="0"/>
        </a:spcAft>
        <a:buClr>
          <a:schemeClr val="accent1"/>
        </a:buClr>
        <a:buChar char="»"/>
        <a:defRPr sz="2000">
          <a:solidFill>
            <a:srgbClr val="00539B"/>
          </a:solidFill>
          <a:latin typeface="+mn-lt"/>
          <a:ea typeface="+mn-ea"/>
        </a:defRPr>
      </a:lvl7pPr>
      <a:lvl8pPr marL="4631383" indent="-233323" algn="l" rtl="0" fontAlgn="base">
        <a:spcBef>
          <a:spcPct val="20000"/>
        </a:spcBef>
        <a:spcAft>
          <a:spcPct val="0"/>
        </a:spcAft>
        <a:buClr>
          <a:schemeClr val="accent1"/>
        </a:buClr>
        <a:buChar char="»"/>
        <a:defRPr sz="2000">
          <a:solidFill>
            <a:srgbClr val="00539B"/>
          </a:solidFill>
          <a:latin typeface="+mn-lt"/>
          <a:ea typeface="+mn-ea"/>
        </a:defRPr>
      </a:lvl8pPr>
      <a:lvl9pPr marL="5259648" indent="-233323" algn="l" rtl="0" fontAlgn="base">
        <a:spcBef>
          <a:spcPct val="20000"/>
        </a:spcBef>
        <a:spcAft>
          <a:spcPct val="0"/>
        </a:spcAft>
        <a:buClr>
          <a:schemeClr val="accent1"/>
        </a:buClr>
        <a:buChar char="»"/>
        <a:defRPr sz="2000">
          <a:solidFill>
            <a:srgbClr val="00539B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628312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28312" algn="l" defTabSz="628312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256723" algn="l" defTabSz="628312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3pPr>
      <a:lvl4pPr marL="1884847" algn="l" defTabSz="628312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4pPr>
      <a:lvl5pPr marL="2513187" algn="l" defTabSz="628312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5pPr>
      <a:lvl6pPr marL="3141387" algn="l" defTabSz="628312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6pPr>
      <a:lvl7pPr marL="3769688" algn="l" defTabSz="628312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7pPr>
      <a:lvl8pPr marL="4397944" algn="l" defTabSz="628312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8pPr>
      <a:lvl9pPr marL="5026204" algn="l" defTabSz="628312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76392" y="1083734"/>
            <a:ext cx="11704320" cy="1635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25640" tIns="62821" rIns="125640" bIns="62821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76392" y="2856994"/>
            <a:ext cx="11704320" cy="637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25640" tIns="62821" rIns="125640" bIns="6282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9550400" y="9062720"/>
            <a:ext cx="261902" cy="650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25640" tIns="62821" rIns="125640" bIns="62821">
            <a:prstTxWarp prst="textNoShape">
              <a:avLst/>
            </a:prstTxWarp>
            <a:spAutoFit/>
          </a:bodyPr>
          <a:lstStyle/>
          <a:p>
            <a:pPr defTabSz="889642" eaLnBrk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3400" kern="1200">
              <a:solidFill>
                <a:srgbClr val="00539B"/>
              </a:solidFill>
              <a:latin typeface="Arial" charset="0"/>
              <a:ea typeface="ヒラギノ角ゴ Pro W3" charset="-128"/>
            </a:endParaRPr>
          </a:p>
        </p:txBody>
      </p:sp>
      <p:sp>
        <p:nvSpPr>
          <p:cNvPr id="8" name="Rectangle 7"/>
          <p:cNvSpPr/>
          <p:nvPr/>
        </p:nvSpPr>
        <p:spPr bwMode="auto">
          <a:xfrm>
            <a:off x="650240" y="751389"/>
            <a:ext cx="11704320" cy="245646"/>
          </a:xfrm>
          <a:prstGeom prst="rect">
            <a:avLst/>
          </a:prstGeom>
          <a:solidFill>
            <a:srgbClr val="14131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5640" tIns="62821" rIns="125640" bIns="62821" numCol="1" rtlCol="0" anchor="t" anchorCtr="0" compatLnSpc="1">
            <a:prstTxWarp prst="textNoShape">
              <a:avLst/>
            </a:prstTxWarp>
          </a:bodyPr>
          <a:lstStyle/>
          <a:p>
            <a:pPr defTabSz="889642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>
              <a:latin typeface="Arial" charset="0"/>
              <a:ea typeface="ヒラギノ角ゴ Pro W3" charset="-128"/>
            </a:endParaRPr>
          </a:p>
        </p:txBody>
      </p:sp>
      <p:sp>
        <p:nvSpPr>
          <p:cNvPr id="9" name="Text Box 9"/>
          <p:cNvSpPr txBox="1">
            <a:spLocks noChangeArrowheads="1"/>
          </p:cNvSpPr>
          <p:nvPr/>
        </p:nvSpPr>
        <p:spPr bwMode="auto">
          <a:xfrm>
            <a:off x="520192" y="398893"/>
            <a:ext cx="4623929" cy="2845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25640" tIns="62821" rIns="125640" bIns="62821">
            <a:prstTxWarp prst="textNoShape">
              <a:avLst/>
            </a:prstTxWarp>
            <a:spAutoFit/>
          </a:bodyPr>
          <a:lstStyle/>
          <a:p>
            <a:pPr defTabSz="889642" eaLnBrk="0" fontAlgn="base">
              <a:spcBef>
                <a:spcPts val="327"/>
              </a:spcBef>
              <a:spcAft>
                <a:spcPct val="0"/>
              </a:spcAft>
              <a:defRPr/>
            </a:pPr>
            <a:r>
              <a:rPr lang="en-US" sz="1000" b="1" kern="1200" dirty="0">
                <a:solidFill>
                  <a:srgbClr val="00539B"/>
                </a:solidFill>
                <a:latin typeface="Arial" charset="0"/>
                <a:ea typeface="ヒラギノ角ゴ Pro W3" charset="-128"/>
              </a:rPr>
              <a:t>COMMUNITY COLLEGE RESEARCH CENTER</a:t>
            </a:r>
            <a:endParaRPr lang="en-US" sz="1000" kern="1200" dirty="0">
              <a:solidFill>
                <a:srgbClr val="00539B"/>
              </a:solidFill>
              <a:latin typeface="Arial" charset="0"/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6076647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562" r:id="rId1"/>
    <p:sldLayoutId id="2147485563" r:id="rId2"/>
    <p:sldLayoutId id="2147485564" r:id="rId3"/>
    <p:sldLayoutId id="2147485565" r:id="rId4"/>
    <p:sldLayoutId id="2147485566" r:id="rId5"/>
    <p:sldLayoutId id="2147485567" r:id="rId6"/>
    <p:sldLayoutId id="2147485568" r:id="rId7"/>
    <p:sldLayoutId id="2147485569" r:id="rId8"/>
    <p:sldLayoutId id="2147485570" r:id="rId9"/>
    <p:sldLayoutId id="2147485571" r:id="rId10"/>
    <p:sldLayoutId id="2147485572" r:id="rId11"/>
    <p:sldLayoutId id="2147485573" r:id="rId12"/>
  </p:sldLayoutIdLst>
  <p:hf sldNum="0"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600" b="1">
          <a:solidFill>
            <a:srgbClr val="141313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5pPr>
      <a:lvl6pPr marL="628856" algn="l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6pPr>
      <a:lvl7pPr marL="1257811" algn="l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7pPr>
      <a:lvl8pPr marL="1886491" algn="l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8pPr>
      <a:lvl9pPr marL="2515363" algn="l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9pPr>
    </p:titleStyle>
    <p:bodyStyle>
      <a:lvl1pPr marL="233530" indent="-23353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Char char="•"/>
        <a:defRPr>
          <a:solidFill>
            <a:srgbClr val="141313"/>
          </a:solidFill>
          <a:latin typeface="+mn-lt"/>
          <a:ea typeface="+mn-ea"/>
          <a:cs typeface="+mn-cs"/>
        </a:defRPr>
      </a:lvl1pPr>
      <a:lvl2pPr marL="781677" indent="-305729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Char char="–"/>
        <a:defRPr>
          <a:solidFill>
            <a:srgbClr val="141313"/>
          </a:solidFill>
          <a:latin typeface="+mn-lt"/>
          <a:ea typeface="+mn-ea"/>
        </a:defRPr>
      </a:lvl2pPr>
      <a:lvl3pPr marL="1019540" indent="-237906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Char char="•"/>
        <a:defRPr sz="2300">
          <a:solidFill>
            <a:srgbClr val="141313"/>
          </a:solidFill>
          <a:latin typeface="+mn-lt"/>
          <a:ea typeface="+mn-ea"/>
        </a:defRPr>
      </a:lvl3pPr>
      <a:lvl4pPr marL="1257811" indent="-237906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Char char="–"/>
        <a:defRPr sz="2300">
          <a:solidFill>
            <a:srgbClr val="141313"/>
          </a:solidFill>
          <a:latin typeface="+mn-lt"/>
          <a:ea typeface="+mn-ea"/>
        </a:defRPr>
      </a:lvl4pPr>
      <a:lvl5pPr marL="1495674" indent="-237906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Char char="»"/>
        <a:tabLst>
          <a:tab pos="1495674" algn="l"/>
        </a:tabLst>
        <a:defRPr sz="2000">
          <a:solidFill>
            <a:srgbClr val="141313"/>
          </a:solidFill>
          <a:latin typeface="+mn-lt"/>
          <a:ea typeface="+mn-ea"/>
        </a:defRPr>
      </a:lvl5pPr>
      <a:lvl6pPr marL="3377753" indent="-233530" algn="l" rtl="0" fontAlgn="base">
        <a:spcBef>
          <a:spcPct val="20000"/>
        </a:spcBef>
        <a:spcAft>
          <a:spcPct val="0"/>
        </a:spcAft>
        <a:buClr>
          <a:schemeClr val="accent1"/>
        </a:buClr>
        <a:buChar char="»"/>
        <a:defRPr sz="2000">
          <a:solidFill>
            <a:srgbClr val="00539B"/>
          </a:solidFill>
          <a:latin typeface="+mn-lt"/>
          <a:ea typeface="+mn-ea"/>
        </a:defRPr>
      </a:lvl6pPr>
      <a:lvl7pPr marL="4006566" indent="-233530" algn="l" rtl="0" fontAlgn="base">
        <a:spcBef>
          <a:spcPct val="20000"/>
        </a:spcBef>
        <a:spcAft>
          <a:spcPct val="0"/>
        </a:spcAft>
        <a:buClr>
          <a:schemeClr val="accent1"/>
        </a:buClr>
        <a:buChar char="»"/>
        <a:defRPr sz="2000">
          <a:solidFill>
            <a:srgbClr val="00539B"/>
          </a:solidFill>
          <a:latin typeface="+mn-lt"/>
          <a:ea typeface="+mn-ea"/>
        </a:defRPr>
      </a:lvl7pPr>
      <a:lvl8pPr marL="4635418" indent="-233530" algn="l" rtl="0" fontAlgn="base">
        <a:spcBef>
          <a:spcPct val="20000"/>
        </a:spcBef>
        <a:spcAft>
          <a:spcPct val="0"/>
        </a:spcAft>
        <a:buClr>
          <a:schemeClr val="accent1"/>
        </a:buClr>
        <a:buChar char="»"/>
        <a:defRPr sz="2000">
          <a:solidFill>
            <a:srgbClr val="00539B"/>
          </a:solidFill>
          <a:latin typeface="+mn-lt"/>
          <a:ea typeface="+mn-ea"/>
        </a:defRPr>
      </a:lvl8pPr>
      <a:lvl9pPr marL="5264229" indent="-233530" algn="l" rtl="0" fontAlgn="base">
        <a:spcBef>
          <a:spcPct val="20000"/>
        </a:spcBef>
        <a:spcAft>
          <a:spcPct val="0"/>
        </a:spcAft>
        <a:buClr>
          <a:schemeClr val="accent1"/>
        </a:buClr>
        <a:buChar char="»"/>
        <a:defRPr sz="2000">
          <a:solidFill>
            <a:srgbClr val="00539B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628856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28856" algn="l" defTabSz="628856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257811" algn="l" defTabSz="628856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3pPr>
      <a:lvl4pPr marL="1886491" algn="l" defTabSz="628856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4pPr>
      <a:lvl5pPr marL="2515363" algn="l" defTabSz="628856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5pPr>
      <a:lvl6pPr marL="3144119" algn="l" defTabSz="628856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6pPr>
      <a:lvl7pPr marL="3772952" algn="l" defTabSz="628856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7pPr>
      <a:lvl8pPr marL="4401773" algn="l" defTabSz="628856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8pPr>
      <a:lvl9pPr marL="5030580" algn="l" defTabSz="628856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76392" y="1083734"/>
            <a:ext cx="11704320" cy="1635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25768" tIns="62885" rIns="125768" bIns="62885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76392" y="2856994"/>
            <a:ext cx="11704320" cy="637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25768" tIns="62885" rIns="125768" bIns="6288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9550400" y="9062720"/>
            <a:ext cx="261902" cy="650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25768" tIns="62885" rIns="125768" bIns="62885">
            <a:prstTxWarp prst="textNoShape">
              <a:avLst/>
            </a:prstTxWarp>
            <a:spAutoFit/>
          </a:bodyPr>
          <a:lstStyle/>
          <a:p>
            <a:pPr defTabSz="890415" eaLnBrk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3400" kern="1200">
              <a:solidFill>
                <a:srgbClr val="00539B"/>
              </a:solidFill>
              <a:latin typeface="Arial" charset="0"/>
              <a:ea typeface="ヒラギノ角ゴ Pro W3" charset="-128"/>
            </a:endParaRPr>
          </a:p>
        </p:txBody>
      </p:sp>
      <p:sp>
        <p:nvSpPr>
          <p:cNvPr id="8" name="Rectangle 7"/>
          <p:cNvSpPr/>
          <p:nvPr/>
        </p:nvSpPr>
        <p:spPr bwMode="auto">
          <a:xfrm>
            <a:off x="650240" y="751389"/>
            <a:ext cx="11704320" cy="245646"/>
          </a:xfrm>
          <a:prstGeom prst="rect">
            <a:avLst/>
          </a:prstGeom>
          <a:solidFill>
            <a:srgbClr val="14131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5768" tIns="62885" rIns="125768" bIns="62885" numCol="1" rtlCol="0" anchor="t" anchorCtr="0" compatLnSpc="1">
            <a:prstTxWarp prst="textNoShape">
              <a:avLst/>
            </a:prstTxWarp>
          </a:bodyPr>
          <a:lstStyle/>
          <a:p>
            <a:pPr defTabSz="890415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>
              <a:latin typeface="Arial" charset="0"/>
              <a:ea typeface="ヒラギノ角ゴ Pro W3" charset="-128"/>
            </a:endParaRPr>
          </a:p>
        </p:txBody>
      </p:sp>
      <p:sp>
        <p:nvSpPr>
          <p:cNvPr id="9" name="Text Box 9"/>
          <p:cNvSpPr txBox="1">
            <a:spLocks noChangeArrowheads="1"/>
          </p:cNvSpPr>
          <p:nvPr/>
        </p:nvSpPr>
        <p:spPr bwMode="auto">
          <a:xfrm>
            <a:off x="520192" y="398866"/>
            <a:ext cx="4623929" cy="2845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25768" tIns="62885" rIns="125768" bIns="62885">
            <a:prstTxWarp prst="textNoShape">
              <a:avLst/>
            </a:prstTxWarp>
            <a:spAutoFit/>
          </a:bodyPr>
          <a:lstStyle/>
          <a:p>
            <a:pPr defTabSz="890415" eaLnBrk="0" fontAlgn="base">
              <a:spcBef>
                <a:spcPts val="327"/>
              </a:spcBef>
              <a:spcAft>
                <a:spcPct val="0"/>
              </a:spcAft>
              <a:defRPr/>
            </a:pPr>
            <a:r>
              <a:rPr lang="en-US" sz="1000" b="1" kern="1200" dirty="0">
                <a:solidFill>
                  <a:srgbClr val="00539B"/>
                </a:solidFill>
                <a:latin typeface="Arial" charset="0"/>
                <a:ea typeface="ヒラギノ角ゴ Pro W3" charset="-128"/>
              </a:rPr>
              <a:t>COMMUNITY COLLEGE RESEARCH CENTER</a:t>
            </a:r>
            <a:endParaRPr lang="en-US" sz="1000" kern="1200" dirty="0">
              <a:solidFill>
                <a:srgbClr val="00539B"/>
              </a:solidFill>
              <a:latin typeface="Arial" charset="0"/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9821316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576" r:id="rId1"/>
    <p:sldLayoutId id="2147485577" r:id="rId2"/>
    <p:sldLayoutId id="2147485578" r:id="rId3"/>
    <p:sldLayoutId id="2147485579" r:id="rId4"/>
    <p:sldLayoutId id="2147485580" r:id="rId5"/>
    <p:sldLayoutId id="2147485581" r:id="rId6"/>
    <p:sldLayoutId id="2147485582" r:id="rId7"/>
    <p:sldLayoutId id="2147485583" r:id="rId8"/>
    <p:sldLayoutId id="2147485584" r:id="rId9"/>
    <p:sldLayoutId id="2147485585" r:id="rId10"/>
    <p:sldLayoutId id="2147485586" r:id="rId11"/>
    <p:sldLayoutId id="2147485587" r:id="rId12"/>
  </p:sldLayoutIdLst>
  <p:hf sldNum="0"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600" b="1">
          <a:solidFill>
            <a:srgbClr val="141313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5pPr>
      <a:lvl6pPr marL="629464" algn="l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6pPr>
      <a:lvl7pPr marL="1259027" algn="l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7pPr>
      <a:lvl8pPr marL="1888329" algn="l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8pPr>
      <a:lvl9pPr marL="2517795" algn="l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9pPr>
    </p:titleStyle>
    <p:bodyStyle>
      <a:lvl1pPr marL="233764" indent="-233764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Char char="•"/>
        <a:defRPr>
          <a:solidFill>
            <a:srgbClr val="141313"/>
          </a:solidFill>
          <a:latin typeface="+mn-lt"/>
          <a:ea typeface="+mn-ea"/>
          <a:cs typeface="+mn-cs"/>
        </a:defRPr>
      </a:lvl1pPr>
      <a:lvl2pPr marL="782433" indent="-306026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Char char="–"/>
        <a:defRPr>
          <a:solidFill>
            <a:srgbClr val="141313"/>
          </a:solidFill>
          <a:latin typeface="+mn-lt"/>
          <a:ea typeface="+mn-ea"/>
        </a:defRPr>
      </a:lvl2pPr>
      <a:lvl3pPr marL="1020535" indent="-23814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Char char="•"/>
        <a:defRPr sz="2300">
          <a:solidFill>
            <a:srgbClr val="141313"/>
          </a:solidFill>
          <a:latin typeface="+mn-lt"/>
          <a:ea typeface="+mn-ea"/>
        </a:defRPr>
      </a:lvl3pPr>
      <a:lvl4pPr marL="1259027" indent="-23814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Char char="–"/>
        <a:defRPr sz="2300">
          <a:solidFill>
            <a:srgbClr val="141313"/>
          </a:solidFill>
          <a:latin typeface="+mn-lt"/>
          <a:ea typeface="+mn-ea"/>
        </a:defRPr>
      </a:lvl4pPr>
      <a:lvl5pPr marL="1497133" indent="-23814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Char char="»"/>
        <a:tabLst>
          <a:tab pos="1497133" algn="l"/>
        </a:tabLst>
        <a:defRPr sz="2000">
          <a:solidFill>
            <a:srgbClr val="141313"/>
          </a:solidFill>
          <a:latin typeface="+mn-lt"/>
          <a:ea typeface="+mn-ea"/>
        </a:defRPr>
      </a:lvl5pPr>
      <a:lvl6pPr marL="3381037" indent="-233764" algn="l" rtl="0" fontAlgn="base">
        <a:spcBef>
          <a:spcPct val="20000"/>
        </a:spcBef>
        <a:spcAft>
          <a:spcPct val="0"/>
        </a:spcAft>
        <a:buClr>
          <a:schemeClr val="accent1"/>
        </a:buClr>
        <a:buChar char="»"/>
        <a:defRPr sz="2000">
          <a:solidFill>
            <a:srgbClr val="00539B"/>
          </a:solidFill>
          <a:latin typeface="+mn-lt"/>
          <a:ea typeface="+mn-ea"/>
        </a:defRPr>
      </a:lvl6pPr>
      <a:lvl7pPr marL="4010463" indent="-233764" algn="l" rtl="0" fontAlgn="base">
        <a:spcBef>
          <a:spcPct val="20000"/>
        </a:spcBef>
        <a:spcAft>
          <a:spcPct val="0"/>
        </a:spcAft>
        <a:buClr>
          <a:schemeClr val="accent1"/>
        </a:buClr>
        <a:buChar char="»"/>
        <a:defRPr sz="2000">
          <a:solidFill>
            <a:srgbClr val="00539B"/>
          </a:solidFill>
          <a:latin typeface="+mn-lt"/>
          <a:ea typeface="+mn-ea"/>
        </a:defRPr>
      </a:lvl7pPr>
      <a:lvl8pPr marL="4639930" indent="-233764" algn="l" rtl="0" fontAlgn="base">
        <a:spcBef>
          <a:spcPct val="20000"/>
        </a:spcBef>
        <a:spcAft>
          <a:spcPct val="0"/>
        </a:spcAft>
        <a:buClr>
          <a:schemeClr val="accent1"/>
        </a:buClr>
        <a:buChar char="»"/>
        <a:defRPr sz="2000">
          <a:solidFill>
            <a:srgbClr val="00539B"/>
          </a:solidFill>
          <a:latin typeface="+mn-lt"/>
          <a:ea typeface="+mn-ea"/>
        </a:defRPr>
      </a:lvl8pPr>
      <a:lvl9pPr marL="5269348" indent="-233764" algn="l" rtl="0" fontAlgn="base">
        <a:spcBef>
          <a:spcPct val="20000"/>
        </a:spcBef>
        <a:spcAft>
          <a:spcPct val="0"/>
        </a:spcAft>
        <a:buClr>
          <a:schemeClr val="accent1"/>
        </a:buClr>
        <a:buChar char="»"/>
        <a:defRPr sz="2000">
          <a:solidFill>
            <a:srgbClr val="00539B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629464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29464" algn="l" defTabSz="629464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259027" algn="l" defTabSz="629464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3pPr>
      <a:lvl4pPr marL="1888329" algn="l" defTabSz="629464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4pPr>
      <a:lvl5pPr marL="2517795" algn="l" defTabSz="629464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5pPr>
      <a:lvl6pPr marL="3147176" algn="l" defTabSz="629464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6pPr>
      <a:lvl7pPr marL="3776622" algn="l" defTabSz="629464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7pPr>
      <a:lvl8pPr marL="4406061" algn="l" defTabSz="629464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8pPr>
      <a:lvl9pPr marL="5035471" algn="l" defTabSz="629464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76392" y="1083734"/>
            <a:ext cx="11704320" cy="1635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26246" tIns="63124" rIns="126246" bIns="63124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76392" y="2856994"/>
            <a:ext cx="11704320" cy="637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26246" tIns="63124" rIns="126246" bIns="6312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9550400" y="9062720"/>
            <a:ext cx="261902" cy="650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26246" tIns="63124" rIns="126246" bIns="63124">
            <a:prstTxWarp prst="textNoShape">
              <a:avLst/>
            </a:prstTxWarp>
            <a:spAutoFit/>
          </a:bodyPr>
          <a:lstStyle/>
          <a:p>
            <a:pPr defTabSz="893738" eaLnBrk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3400" kern="1200">
              <a:solidFill>
                <a:srgbClr val="00539B"/>
              </a:solidFill>
              <a:latin typeface="Arial" charset="0"/>
              <a:ea typeface="ヒラギノ角ゴ Pro W3" charset="-128"/>
            </a:endParaRPr>
          </a:p>
        </p:txBody>
      </p:sp>
      <p:sp>
        <p:nvSpPr>
          <p:cNvPr id="8" name="Rectangle 7"/>
          <p:cNvSpPr/>
          <p:nvPr/>
        </p:nvSpPr>
        <p:spPr bwMode="auto">
          <a:xfrm>
            <a:off x="650240" y="751389"/>
            <a:ext cx="11704320" cy="245646"/>
          </a:xfrm>
          <a:prstGeom prst="rect">
            <a:avLst/>
          </a:prstGeom>
          <a:solidFill>
            <a:srgbClr val="14131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6246" tIns="63124" rIns="126246" bIns="63124" numCol="1" rtlCol="0" anchor="t" anchorCtr="0" compatLnSpc="1">
            <a:prstTxWarp prst="textNoShape">
              <a:avLst/>
            </a:prstTxWarp>
          </a:bodyPr>
          <a:lstStyle/>
          <a:p>
            <a:pPr defTabSz="893738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>
              <a:latin typeface="Arial" charset="0"/>
              <a:ea typeface="ヒラギノ角ゴ Pro W3" charset="-128"/>
            </a:endParaRPr>
          </a:p>
        </p:txBody>
      </p:sp>
      <p:sp>
        <p:nvSpPr>
          <p:cNvPr id="9" name="Text Box 9"/>
          <p:cNvSpPr txBox="1">
            <a:spLocks noChangeArrowheads="1"/>
          </p:cNvSpPr>
          <p:nvPr/>
        </p:nvSpPr>
        <p:spPr bwMode="auto">
          <a:xfrm>
            <a:off x="520192" y="398765"/>
            <a:ext cx="4623929" cy="2845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26246" tIns="63124" rIns="126246" bIns="63124">
            <a:prstTxWarp prst="textNoShape">
              <a:avLst/>
            </a:prstTxWarp>
            <a:spAutoFit/>
          </a:bodyPr>
          <a:lstStyle/>
          <a:p>
            <a:pPr defTabSz="893738" eaLnBrk="0" fontAlgn="base">
              <a:spcBef>
                <a:spcPts val="327"/>
              </a:spcBef>
              <a:spcAft>
                <a:spcPct val="0"/>
              </a:spcAft>
              <a:defRPr/>
            </a:pPr>
            <a:r>
              <a:rPr lang="en-US" sz="1000" b="1" kern="1200" dirty="0">
                <a:solidFill>
                  <a:srgbClr val="00539B"/>
                </a:solidFill>
                <a:latin typeface="Arial" charset="0"/>
                <a:ea typeface="ヒラギノ角ゴ Pro W3" charset="-128"/>
              </a:rPr>
              <a:t>COMMUNITY COLLEGE RESEARCH CENTER</a:t>
            </a:r>
            <a:endParaRPr lang="en-US" sz="1000" kern="1200" dirty="0">
              <a:solidFill>
                <a:srgbClr val="00539B"/>
              </a:solidFill>
              <a:latin typeface="Arial" charset="0"/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5128342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615" r:id="rId1"/>
    <p:sldLayoutId id="2147485616" r:id="rId2"/>
    <p:sldLayoutId id="2147485617" r:id="rId3"/>
    <p:sldLayoutId id="2147485618" r:id="rId4"/>
    <p:sldLayoutId id="2147485619" r:id="rId5"/>
    <p:sldLayoutId id="2147485620" r:id="rId6"/>
    <p:sldLayoutId id="2147485621" r:id="rId7"/>
    <p:sldLayoutId id="2147485622" r:id="rId8"/>
    <p:sldLayoutId id="2147485623" r:id="rId9"/>
    <p:sldLayoutId id="2147485624" r:id="rId10"/>
    <p:sldLayoutId id="2147485625" r:id="rId11"/>
    <p:sldLayoutId id="2147485626" r:id="rId12"/>
  </p:sldLayoutIdLst>
  <p:hf sldNum="0"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600" b="1">
          <a:solidFill>
            <a:srgbClr val="141313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5pPr>
      <a:lvl6pPr marL="631736" algn="l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6pPr>
      <a:lvl7pPr marL="1263571" algn="l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7pPr>
      <a:lvl8pPr marL="1895195" algn="l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8pPr>
      <a:lvl9pPr marL="2526918" algn="l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9pPr>
    </p:titleStyle>
    <p:bodyStyle>
      <a:lvl1pPr marL="234637" indent="-234637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Char char="•"/>
        <a:defRPr>
          <a:solidFill>
            <a:srgbClr val="141313"/>
          </a:solidFill>
          <a:latin typeface="+mn-lt"/>
          <a:ea typeface="+mn-ea"/>
          <a:cs typeface="+mn-cs"/>
        </a:defRPr>
      </a:lvl1pPr>
      <a:lvl2pPr marL="785269" indent="-307137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Char char="–"/>
        <a:defRPr>
          <a:solidFill>
            <a:srgbClr val="141313"/>
          </a:solidFill>
          <a:latin typeface="+mn-lt"/>
          <a:ea typeface="+mn-ea"/>
        </a:defRPr>
      </a:lvl2pPr>
      <a:lvl3pPr marL="1024260" indent="-239014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Char char="•"/>
        <a:defRPr sz="2300">
          <a:solidFill>
            <a:srgbClr val="141313"/>
          </a:solidFill>
          <a:latin typeface="+mn-lt"/>
          <a:ea typeface="+mn-ea"/>
        </a:defRPr>
      </a:lvl3pPr>
      <a:lvl4pPr marL="1263571" indent="-239014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Char char="–"/>
        <a:defRPr sz="2300">
          <a:solidFill>
            <a:srgbClr val="141313"/>
          </a:solidFill>
          <a:latin typeface="+mn-lt"/>
          <a:ea typeface="+mn-ea"/>
        </a:defRPr>
      </a:lvl4pPr>
      <a:lvl5pPr marL="1502586" indent="-239014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Char char="»"/>
        <a:tabLst>
          <a:tab pos="1502586" algn="l"/>
        </a:tabLst>
        <a:defRPr sz="2000">
          <a:solidFill>
            <a:srgbClr val="141313"/>
          </a:solidFill>
          <a:latin typeface="+mn-lt"/>
          <a:ea typeface="+mn-ea"/>
        </a:defRPr>
      </a:lvl5pPr>
      <a:lvl6pPr marL="3393355" indent="-234637" algn="l" rtl="0" fontAlgn="base">
        <a:spcBef>
          <a:spcPct val="20000"/>
        </a:spcBef>
        <a:spcAft>
          <a:spcPct val="0"/>
        </a:spcAft>
        <a:buClr>
          <a:schemeClr val="accent1"/>
        </a:buClr>
        <a:buChar char="»"/>
        <a:defRPr sz="2000">
          <a:solidFill>
            <a:srgbClr val="00539B"/>
          </a:solidFill>
          <a:latin typeface="+mn-lt"/>
          <a:ea typeface="+mn-ea"/>
        </a:defRPr>
      </a:lvl6pPr>
      <a:lvl7pPr marL="4025058" indent="-234637" algn="l" rtl="0" fontAlgn="base">
        <a:spcBef>
          <a:spcPct val="20000"/>
        </a:spcBef>
        <a:spcAft>
          <a:spcPct val="0"/>
        </a:spcAft>
        <a:buClr>
          <a:schemeClr val="accent1"/>
        </a:buClr>
        <a:buChar char="»"/>
        <a:defRPr sz="2000">
          <a:solidFill>
            <a:srgbClr val="00539B"/>
          </a:solidFill>
          <a:latin typeface="+mn-lt"/>
          <a:ea typeface="+mn-ea"/>
        </a:defRPr>
      </a:lvl7pPr>
      <a:lvl8pPr marL="4656813" indent="-234637" algn="l" rtl="0" fontAlgn="base">
        <a:spcBef>
          <a:spcPct val="20000"/>
        </a:spcBef>
        <a:spcAft>
          <a:spcPct val="0"/>
        </a:spcAft>
        <a:buClr>
          <a:schemeClr val="accent1"/>
        </a:buClr>
        <a:buChar char="»"/>
        <a:defRPr sz="2000">
          <a:solidFill>
            <a:srgbClr val="00539B"/>
          </a:solidFill>
          <a:latin typeface="+mn-lt"/>
          <a:ea typeface="+mn-ea"/>
        </a:defRPr>
      </a:lvl8pPr>
      <a:lvl9pPr marL="5288527" indent="-234637" algn="l" rtl="0" fontAlgn="base">
        <a:spcBef>
          <a:spcPct val="20000"/>
        </a:spcBef>
        <a:spcAft>
          <a:spcPct val="0"/>
        </a:spcAft>
        <a:buClr>
          <a:schemeClr val="accent1"/>
        </a:buClr>
        <a:buChar char="»"/>
        <a:defRPr sz="2000">
          <a:solidFill>
            <a:srgbClr val="00539B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631736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1736" algn="l" defTabSz="631736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263571" algn="l" defTabSz="631736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3pPr>
      <a:lvl4pPr marL="1895195" algn="l" defTabSz="631736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4pPr>
      <a:lvl5pPr marL="2526918" algn="l" defTabSz="631736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5pPr>
      <a:lvl6pPr marL="3158648" algn="l" defTabSz="631736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6pPr>
      <a:lvl7pPr marL="3790364" algn="l" defTabSz="631736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7pPr>
      <a:lvl8pPr marL="4422105" algn="l" defTabSz="631736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8pPr>
      <a:lvl9pPr marL="5053813" algn="l" defTabSz="631736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76392" y="1083734"/>
            <a:ext cx="11704320" cy="1635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26502" tIns="63252" rIns="126502" bIns="63252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76392" y="2856994"/>
            <a:ext cx="11704320" cy="637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26502" tIns="63252" rIns="126502" bIns="6325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9550400" y="9062720"/>
            <a:ext cx="261902" cy="650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26502" tIns="63252" rIns="126502" bIns="63252">
            <a:prstTxWarp prst="textNoShape">
              <a:avLst/>
            </a:prstTxWarp>
            <a:spAutoFit/>
          </a:bodyPr>
          <a:lstStyle/>
          <a:p>
            <a:pPr defTabSz="894605" eaLnBrk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3400" kern="1200">
              <a:solidFill>
                <a:srgbClr val="00539B"/>
              </a:solidFill>
              <a:latin typeface="Arial" charset="0"/>
              <a:ea typeface="ヒラギノ角ゴ Pro W3" charset="-128"/>
            </a:endParaRPr>
          </a:p>
        </p:txBody>
      </p:sp>
      <p:sp>
        <p:nvSpPr>
          <p:cNvPr id="1034" name="Text Box 10"/>
          <p:cNvSpPr txBox="1">
            <a:spLocks noChangeArrowheads="1"/>
          </p:cNvSpPr>
          <p:nvPr/>
        </p:nvSpPr>
        <p:spPr bwMode="auto">
          <a:xfrm>
            <a:off x="12018154" y="9212328"/>
            <a:ext cx="598310" cy="3476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26502" tIns="63252" rIns="126502" bIns="63252">
            <a:prstTxWarp prst="textNoShape">
              <a:avLst/>
            </a:prstTxWarp>
            <a:spAutoFit/>
          </a:bodyPr>
          <a:lstStyle/>
          <a:p>
            <a:pPr defTabSz="894605" eaLnBrk="0" fontAlgn="base">
              <a:spcBef>
                <a:spcPct val="50000"/>
              </a:spcBef>
              <a:spcAft>
                <a:spcPct val="0"/>
              </a:spcAft>
              <a:defRPr/>
            </a:pPr>
            <a:fld id="{EE94B151-4CCD-D943-B1FB-60C2EADD0F05}" type="slidenum">
              <a:rPr lang="en-US" sz="1400" kern="1200">
                <a:solidFill>
                  <a:srgbClr val="141313"/>
                </a:solidFill>
                <a:latin typeface="Arial" charset="0"/>
                <a:ea typeface="ヒラギノ角ゴ Pro W3" charset="-128"/>
              </a:rPr>
              <a:pPr defTabSz="894605" eaLnBrk="0" fontAlgn="base">
                <a:spcBef>
                  <a:spcPct val="50000"/>
                </a:spcBef>
                <a:spcAft>
                  <a:spcPct val="0"/>
                </a:spcAft>
                <a:defRPr/>
              </a:pPr>
              <a:t>‹#›</a:t>
            </a:fld>
            <a:endParaRPr lang="en-US" sz="1400" kern="1200" dirty="0">
              <a:solidFill>
                <a:srgbClr val="141313"/>
              </a:solidFill>
              <a:latin typeface="Arial" charset="0"/>
              <a:ea typeface="ヒラギノ角ゴ Pro W3" charset="-128"/>
            </a:endParaRPr>
          </a:p>
        </p:txBody>
      </p:sp>
      <p:sp>
        <p:nvSpPr>
          <p:cNvPr id="8" name="Rectangle 7"/>
          <p:cNvSpPr/>
          <p:nvPr/>
        </p:nvSpPr>
        <p:spPr bwMode="auto">
          <a:xfrm>
            <a:off x="650240" y="751389"/>
            <a:ext cx="11704320" cy="245646"/>
          </a:xfrm>
          <a:prstGeom prst="rect">
            <a:avLst/>
          </a:prstGeom>
          <a:solidFill>
            <a:srgbClr val="14131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6502" tIns="63252" rIns="126502" bIns="63252" numCol="1" rtlCol="0" anchor="t" anchorCtr="0" compatLnSpc="1">
            <a:prstTxWarp prst="textNoShape">
              <a:avLst/>
            </a:prstTxWarp>
          </a:bodyPr>
          <a:lstStyle/>
          <a:p>
            <a:pPr defTabSz="894605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>
              <a:latin typeface="Arial" charset="0"/>
              <a:ea typeface="ヒラギノ角ゴ Pro W3" charset="-128"/>
            </a:endParaRPr>
          </a:p>
        </p:txBody>
      </p:sp>
      <p:sp>
        <p:nvSpPr>
          <p:cNvPr id="9" name="Text Box 9"/>
          <p:cNvSpPr txBox="1">
            <a:spLocks noChangeArrowheads="1"/>
          </p:cNvSpPr>
          <p:nvPr/>
        </p:nvSpPr>
        <p:spPr bwMode="auto">
          <a:xfrm>
            <a:off x="520192" y="398711"/>
            <a:ext cx="4623929" cy="2845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26502" tIns="63252" rIns="126502" bIns="63252">
            <a:prstTxWarp prst="textNoShape">
              <a:avLst/>
            </a:prstTxWarp>
            <a:spAutoFit/>
          </a:bodyPr>
          <a:lstStyle/>
          <a:p>
            <a:pPr defTabSz="894605" eaLnBrk="0" fontAlgn="base">
              <a:spcBef>
                <a:spcPts val="327"/>
              </a:spcBef>
              <a:spcAft>
                <a:spcPct val="0"/>
              </a:spcAft>
              <a:defRPr/>
            </a:pPr>
            <a:r>
              <a:rPr lang="en-US" sz="1000" b="1" kern="1200" dirty="0">
                <a:solidFill>
                  <a:srgbClr val="00539B"/>
                </a:solidFill>
                <a:latin typeface="Arial" charset="0"/>
                <a:ea typeface="ヒラギノ角ゴ Pro W3" charset="-128"/>
              </a:rPr>
              <a:t>COMMUNITY COLLEGE RESEARCH CENTER</a:t>
            </a:r>
            <a:endParaRPr lang="en-US" sz="1000" kern="1200" dirty="0">
              <a:solidFill>
                <a:srgbClr val="00539B"/>
              </a:solidFill>
              <a:latin typeface="Arial" charset="0"/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6703393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629" r:id="rId1"/>
    <p:sldLayoutId id="2147485630" r:id="rId2"/>
    <p:sldLayoutId id="2147485631" r:id="rId3"/>
    <p:sldLayoutId id="2147485632" r:id="rId4"/>
    <p:sldLayoutId id="2147485633" r:id="rId5"/>
    <p:sldLayoutId id="2147485634" r:id="rId6"/>
    <p:sldLayoutId id="2147485635" r:id="rId7"/>
    <p:sldLayoutId id="2147485636" r:id="rId8"/>
    <p:sldLayoutId id="2147485637" r:id="rId9"/>
    <p:sldLayoutId id="2147485638" r:id="rId10"/>
    <p:sldLayoutId id="2147485639" r:id="rId11"/>
    <p:sldLayoutId id="2147485640" r:id="rId12"/>
    <p:sldLayoutId id="2147485641" r:id="rId13"/>
  </p:sldLayoutIdLst>
  <p:hf sldNum="0" hdr="0" ft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600" b="1">
          <a:solidFill>
            <a:srgbClr val="141313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5pPr>
      <a:lvl6pPr marL="632952" algn="l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6pPr>
      <a:lvl7pPr marL="1266003" algn="l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7pPr>
      <a:lvl8pPr marL="1898877" algn="l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8pPr>
      <a:lvl9pPr marL="2531836" algn="l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9pPr>
    </p:titleStyle>
    <p:bodyStyle>
      <a:lvl1pPr marL="235105" indent="-235105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Char char="•"/>
        <a:defRPr>
          <a:solidFill>
            <a:srgbClr val="141313"/>
          </a:solidFill>
          <a:latin typeface="+mn-lt"/>
          <a:ea typeface="+mn-ea"/>
          <a:cs typeface="+mn-cs"/>
        </a:defRPr>
      </a:lvl1pPr>
      <a:lvl2pPr marL="786805" indent="-307731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Char char="–"/>
        <a:defRPr>
          <a:solidFill>
            <a:srgbClr val="141313"/>
          </a:solidFill>
          <a:latin typeface="+mn-lt"/>
          <a:ea typeface="+mn-ea"/>
        </a:defRPr>
      </a:lvl2pPr>
      <a:lvl3pPr marL="1026260" indent="-239481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Char char="•"/>
        <a:defRPr sz="2300">
          <a:solidFill>
            <a:srgbClr val="141313"/>
          </a:solidFill>
          <a:latin typeface="+mn-lt"/>
          <a:ea typeface="+mn-ea"/>
        </a:defRPr>
      </a:lvl3pPr>
      <a:lvl4pPr marL="1266003" indent="-239481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Char char="–"/>
        <a:defRPr sz="2300">
          <a:solidFill>
            <a:srgbClr val="141313"/>
          </a:solidFill>
          <a:latin typeface="+mn-lt"/>
          <a:ea typeface="+mn-ea"/>
        </a:defRPr>
      </a:lvl4pPr>
      <a:lvl5pPr marL="1505504" indent="-239481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Char char="»"/>
        <a:tabLst>
          <a:tab pos="1505504" algn="l"/>
        </a:tabLst>
        <a:defRPr sz="2000">
          <a:solidFill>
            <a:srgbClr val="141313"/>
          </a:solidFill>
          <a:latin typeface="+mn-lt"/>
          <a:ea typeface="+mn-ea"/>
        </a:defRPr>
      </a:lvl5pPr>
      <a:lvl6pPr marL="3399953" indent="-235105" algn="l" rtl="0" fontAlgn="base">
        <a:spcBef>
          <a:spcPct val="20000"/>
        </a:spcBef>
        <a:spcAft>
          <a:spcPct val="0"/>
        </a:spcAft>
        <a:buClr>
          <a:schemeClr val="accent1"/>
        </a:buClr>
        <a:buChar char="»"/>
        <a:defRPr sz="2000">
          <a:solidFill>
            <a:srgbClr val="00539B"/>
          </a:solidFill>
          <a:latin typeface="+mn-lt"/>
          <a:ea typeface="+mn-ea"/>
        </a:defRPr>
      </a:lvl6pPr>
      <a:lvl7pPr marL="4032894" indent="-235105" algn="l" rtl="0" fontAlgn="base">
        <a:spcBef>
          <a:spcPct val="20000"/>
        </a:spcBef>
        <a:spcAft>
          <a:spcPct val="0"/>
        </a:spcAft>
        <a:buClr>
          <a:schemeClr val="accent1"/>
        </a:buClr>
        <a:buChar char="»"/>
        <a:defRPr sz="2000">
          <a:solidFill>
            <a:srgbClr val="00539B"/>
          </a:solidFill>
          <a:latin typeface="+mn-lt"/>
          <a:ea typeface="+mn-ea"/>
        </a:defRPr>
      </a:lvl7pPr>
      <a:lvl8pPr marL="4665888" indent="-235105" algn="l" rtl="0" fontAlgn="base">
        <a:spcBef>
          <a:spcPct val="20000"/>
        </a:spcBef>
        <a:spcAft>
          <a:spcPct val="0"/>
        </a:spcAft>
        <a:buClr>
          <a:schemeClr val="accent1"/>
        </a:buClr>
        <a:buChar char="»"/>
        <a:defRPr sz="2000">
          <a:solidFill>
            <a:srgbClr val="00539B"/>
          </a:solidFill>
          <a:latin typeface="+mn-lt"/>
          <a:ea typeface="+mn-ea"/>
        </a:defRPr>
      </a:lvl8pPr>
      <a:lvl9pPr marL="5298819" indent="-235105" algn="l" rtl="0" fontAlgn="base">
        <a:spcBef>
          <a:spcPct val="20000"/>
        </a:spcBef>
        <a:spcAft>
          <a:spcPct val="0"/>
        </a:spcAft>
        <a:buClr>
          <a:schemeClr val="accent1"/>
        </a:buClr>
        <a:buChar char="»"/>
        <a:defRPr sz="2000">
          <a:solidFill>
            <a:srgbClr val="00539B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632952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2952" algn="l" defTabSz="632952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266003" algn="l" defTabSz="632952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3pPr>
      <a:lvl4pPr marL="1898877" algn="l" defTabSz="632952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4pPr>
      <a:lvl5pPr marL="2531836" algn="l" defTabSz="632952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5pPr>
      <a:lvl6pPr marL="3164800" algn="l" defTabSz="632952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6pPr>
      <a:lvl7pPr marL="3797753" algn="l" defTabSz="632952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7pPr>
      <a:lvl8pPr marL="4430708" algn="l" defTabSz="632952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8pPr>
      <a:lvl9pPr marL="5063649" algn="l" defTabSz="632952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76392" y="1083734"/>
            <a:ext cx="11704320" cy="1635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26684" tIns="63343" rIns="126684" bIns="63343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76392" y="2856994"/>
            <a:ext cx="11704320" cy="637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26684" tIns="63343" rIns="126684" bIns="6334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9550400" y="9062720"/>
            <a:ext cx="261902" cy="650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26684" tIns="63343" rIns="126684" bIns="63343">
            <a:prstTxWarp prst="textNoShape">
              <a:avLst/>
            </a:prstTxWarp>
            <a:spAutoFit/>
          </a:bodyPr>
          <a:lstStyle/>
          <a:p>
            <a:pPr defTabSz="895520" eaLnBrk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3400" kern="1200">
              <a:solidFill>
                <a:srgbClr val="00539B"/>
              </a:solidFill>
              <a:latin typeface="Arial" charset="0"/>
              <a:ea typeface="ヒラギノ角ゴ Pro W3" charset="-128"/>
            </a:endParaRPr>
          </a:p>
        </p:txBody>
      </p:sp>
      <p:sp>
        <p:nvSpPr>
          <p:cNvPr id="8" name="Rectangle 7"/>
          <p:cNvSpPr/>
          <p:nvPr/>
        </p:nvSpPr>
        <p:spPr bwMode="auto">
          <a:xfrm>
            <a:off x="650240" y="751389"/>
            <a:ext cx="11704320" cy="245646"/>
          </a:xfrm>
          <a:prstGeom prst="rect">
            <a:avLst/>
          </a:prstGeom>
          <a:solidFill>
            <a:srgbClr val="14131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6684" tIns="63343" rIns="126684" bIns="63343" numCol="1" rtlCol="0" anchor="t" anchorCtr="0" compatLnSpc="1">
            <a:prstTxWarp prst="textNoShape">
              <a:avLst/>
            </a:prstTxWarp>
          </a:bodyPr>
          <a:lstStyle/>
          <a:p>
            <a:pPr defTabSz="895520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>
              <a:latin typeface="Arial" charset="0"/>
              <a:ea typeface="ヒラギノ角ゴ Pro W3" charset="-128"/>
            </a:endParaRPr>
          </a:p>
        </p:txBody>
      </p:sp>
      <p:sp>
        <p:nvSpPr>
          <p:cNvPr id="9" name="Text Box 9"/>
          <p:cNvSpPr txBox="1">
            <a:spLocks noChangeArrowheads="1"/>
          </p:cNvSpPr>
          <p:nvPr/>
        </p:nvSpPr>
        <p:spPr bwMode="auto">
          <a:xfrm>
            <a:off x="520192" y="398672"/>
            <a:ext cx="4623929" cy="2845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26684" tIns="63343" rIns="126684" bIns="63343">
            <a:prstTxWarp prst="textNoShape">
              <a:avLst/>
            </a:prstTxWarp>
            <a:spAutoFit/>
          </a:bodyPr>
          <a:lstStyle/>
          <a:p>
            <a:pPr defTabSz="895520" eaLnBrk="0" fontAlgn="base">
              <a:spcBef>
                <a:spcPts val="327"/>
              </a:spcBef>
              <a:spcAft>
                <a:spcPct val="0"/>
              </a:spcAft>
              <a:defRPr/>
            </a:pPr>
            <a:r>
              <a:rPr lang="en-US" sz="1000" b="1" kern="1200" dirty="0">
                <a:solidFill>
                  <a:srgbClr val="00539B"/>
                </a:solidFill>
                <a:latin typeface="Arial" charset="0"/>
                <a:ea typeface="ヒラギノ角ゴ Pro W3" charset="-128"/>
              </a:rPr>
              <a:t>COMMUNITY COLLEGE RESEARCH CENTER</a:t>
            </a:r>
            <a:endParaRPr lang="en-US" sz="1000" kern="1200" dirty="0">
              <a:solidFill>
                <a:srgbClr val="00539B"/>
              </a:solidFill>
              <a:latin typeface="Arial" charset="0"/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6082785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644" r:id="rId1"/>
    <p:sldLayoutId id="2147485645" r:id="rId2"/>
    <p:sldLayoutId id="2147485646" r:id="rId3"/>
    <p:sldLayoutId id="2147485647" r:id="rId4"/>
    <p:sldLayoutId id="2147485648" r:id="rId5"/>
    <p:sldLayoutId id="2147485649" r:id="rId6"/>
    <p:sldLayoutId id="2147485650" r:id="rId7"/>
    <p:sldLayoutId id="2147485651" r:id="rId8"/>
    <p:sldLayoutId id="2147485652" r:id="rId9"/>
    <p:sldLayoutId id="2147485653" r:id="rId10"/>
    <p:sldLayoutId id="2147485654" r:id="rId11"/>
    <p:sldLayoutId id="2147485655" r:id="rId12"/>
  </p:sldLayoutIdLst>
  <p:hf sldNum="0"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600" b="1">
          <a:solidFill>
            <a:srgbClr val="141313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5pPr>
      <a:lvl6pPr marL="633816" algn="l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6pPr>
      <a:lvl7pPr marL="1267731" algn="l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7pPr>
      <a:lvl8pPr marL="1901514" algn="l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8pPr>
      <a:lvl9pPr marL="2535330" algn="l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9pPr>
    </p:titleStyle>
    <p:bodyStyle>
      <a:lvl1pPr marL="235437" indent="-235437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Char char="•"/>
        <a:defRPr>
          <a:solidFill>
            <a:srgbClr val="141313"/>
          </a:solidFill>
          <a:latin typeface="+mn-lt"/>
          <a:ea typeface="+mn-ea"/>
          <a:cs typeface="+mn-cs"/>
        </a:defRPr>
      </a:lvl1pPr>
      <a:lvl2pPr marL="787897" indent="-308154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Char char="–"/>
        <a:defRPr>
          <a:solidFill>
            <a:srgbClr val="141313"/>
          </a:solidFill>
          <a:latin typeface="+mn-lt"/>
          <a:ea typeface="+mn-ea"/>
        </a:defRPr>
      </a:lvl2pPr>
      <a:lvl3pPr marL="1027680" indent="-239814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Char char="•"/>
        <a:defRPr sz="2300">
          <a:solidFill>
            <a:srgbClr val="141313"/>
          </a:solidFill>
          <a:latin typeface="+mn-lt"/>
          <a:ea typeface="+mn-ea"/>
        </a:defRPr>
      </a:lvl3pPr>
      <a:lvl4pPr marL="1267731" indent="-239814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Char char="–"/>
        <a:defRPr sz="2300">
          <a:solidFill>
            <a:srgbClr val="141313"/>
          </a:solidFill>
          <a:latin typeface="+mn-lt"/>
          <a:ea typeface="+mn-ea"/>
        </a:defRPr>
      </a:lvl4pPr>
      <a:lvl5pPr marL="1507578" indent="-239814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Char char="»"/>
        <a:tabLst>
          <a:tab pos="1507578" algn="l"/>
        </a:tabLst>
        <a:defRPr sz="2000">
          <a:solidFill>
            <a:srgbClr val="141313"/>
          </a:solidFill>
          <a:latin typeface="+mn-lt"/>
          <a:ea typeface="+mn-ea"/>
        </a:defRPr>
      </a:lvl5pPr>
      <a:lvl6pPr marL="3404657" indent="-235437" algn="l" rtl="0" fontAlgn="base">
        <a:spcBef>
          <a:spcPct val="20000"/>
        </a:spcBef>
        <a:spcAft>
          <a:spcPct val="0"/>
        </a:spcAft>
        <a:buClr>
          <a:schemeClr val="accent1"/>
        </a:buClr>
        <a:buChar char="»"/>
        <a:defRPr sz="2000">
          <a:solidFill>
            <a:srgbClr val="00539B"/>
          </a:solidFill>
          <a:latin typeface="+mn-lt"/>
          <a:ea typeface="+mn-ea"/>
        </a:defRPr>
      </a:lvl6pPr>
      <a:lvl7pPr marL="4038471" indent="-235437" algn="l" rtl="0" fontAlgn="base">
        <a:spcBef>
          <a:spcPct val="20000"/>
        </a:spcBef>
        <a:spcAft>
          <a:spcPct val="0"/>
        </a:spcAft>
        <a:buClr>
          <a:schemeClr val="accent1"/>
        </a:buClr>
        <a:buChar char="»"/>
        <a:defRPr sz="2000">
          <a:solidFill>
            <a:srgbClr val="00539B"/>
          </a:solidFill>
          <a:latin typeface="+mn-lt"/>
          <a:ea typeface="+mn-ea"/>
        </a:defRPr>
      </a:lvl7pPr>
      <a:lvl8pPr marL="4672339" indent="-235437" algn="l" rtl="0" fontAlgn="base">
        <a:spcBef>
          <a:spcPct val="20000"/>
        </a:spcBef>
        <a:spcAft>
          <a:spcPct val="0"/>
        </a:spcAft>
        <a:buClr>
          <a:schemeClr val="accent1"/>
        </a:buClr>
        <a:buChar char="»"/>
        <a:defRPr sz="2000">
          <a:solidFill>
            <a:srgbClr val="00539B"/>
          </a:solidFill>
          <a:latin typeface="+mn-lt"/>
          <a:ea typeface="+mn-ea"/>
        </a:defRPr>
      </a:lvl8pPr>
      <a:lvl9pPr marL="5306150" indent="-235437" algn="l" rtl="0" fontAlgn="base">
        <a:spcBef>
          <a:spcPct val="20000"/>
        </a:spcBef>
        <a:spcAft>
          <a:spcPct val="0"/>
        </a:spcAft>
        <a:buClr>
          <a:schemeClr val="accent1"/>
        </a:buClr>
        <a:buChar char="»"/>
        <a:defRPr sz="2000">
          <a:solidFill>
            <a:srgbClr val="00539B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633816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3816" algn="l" defTabSz="633816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267731" algn="l" defTabSz="633816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3pPr>
      <a:lvl4pPr marL="1901514" algn="l" defTabSz="633816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4pPr>
      <a:lvl5pPr marL="2535330" algn="l" defTabSz="633816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5pPr>
      <a:lvl6pPr marL="3169178" algn="l" defTabSz="633816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6pPr>
      <a:lvl7pPr marL="3803007" algn="l" defTabSz="633816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7pPr>
      <a:lvl8pPr marL="4436827" algn="l" defTabSz="633816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8pPr>
      <a:lvl9pPr marL="5070652" algn="l" defTabSz="633816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76392" y="1083734"/>
            <a:ext cx="11704320" cy="1635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25027" tIns="62514" rIns="125027" bIns="62514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76392" y="2856994"/>
            <a:ext cx="11704320" cy="637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25027" tIns="62514" rIns="125027" bIns="6251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9550400" y="9062720"/>
            <a:ext cx="261902" cy="650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25027" tIns="62514" rIns="125027" bIns="62514">
            <a:prstTxWarp prst="textNoShape">
              <a:avLst/>
            </a:prstTxWarp>
            <a:spAutoFit/>
          </a:bodyPr>
          <a:lstStyle/>
          <a:p>
            <a:pPr defTabSz="880140" eaLnBrk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3400" kern="1200">
              <a:solidFill>
                <a:srgbClr val="00539B"/>
              </a:solidFill>
              <a:latin typeface="Arial" charset="0"/>
              <a:ea typeface="ヒラギノ角ゴ Pro W3" charset="-128"/>
            </a:endParaRPr>
          </a:p>
        </p:txBody>
      </p:sp>
      <p:sp>
        <p:nvSpPr>
          <p:cNvPr id="8" name="Rectangle 7"/>
          <p:cNvSpPr/>
          <p:nvPr/>
        </p:nvSpPr>
        <p:spPr bwMode="auto">
          <a:xfrm>
            <a:off x="650240" y="751389"/>
            <a:ext cx="11704320" cy="245646"/>
          </a:xfrm>
          <a:prstGeom prst="rect">
            <a:avLst/>
          </a:prstGeom>
          <a:solidFill>
            <a:srgbClr val="14131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5027" tIns="62514" rIns="125027" bIns="62514" numCol="1" rtlCol="0" anchor="t" anchorCtr="0" compatLnSpc="1">
            <a:prstTxWarp prst="textNoShape">
              <a:avLst/>
            </a:prstTxWarp>
          </a:bodyPr>
          <a:lstStyle/>
          <a:p>
            <a:pPr defTabSz="880140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>
              <a:latin typeface="Arial" charset="0"/>
              <a:ea typeface="ヒラギノ角ゴ Pro W3" charset="-128"/>
            </a:endParaRPr>
          </a:p>
        </p:txBody>
      </p:sp>
      <p:sp>
        <p:nvSpPr>
          <p:cNvPr id="9" name="Text Box 9"/>
          <p:cNvSpPr txBox="1">
            <a:spLocks noChangeArrowheads="1"/>
          </p:cNvSpPr>
          <p:nvPr/>
        </p:nvSpPr>
        <p:spPr bwMode="auto">
          <a:xfrm>
            <a:off x="520192" y="399022"/>
            <a:ext cx="4623929" cy="2845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25027" tIns="62514" rIns="125027" bIns="62514">
            <a:prstTxWarp prst="textNoShape">
              <a:avLst/>
            </a:prstTxWarp>
            <a:spAutoFit/>
          </a:bodyPr>
          <a:lstStyle/>
          <a:p>
            <a:pPr defTabSz="880140" eaLnBrk="0" fontAlgn="base">
              <a:spcBef>
                <a:spcPts val="327"/>
              </a:spcBef>
              <a:spcAft>
                <a:spcPct val="0"/>
              </a:spcAft>
              <a:defRPr/>
            </a:pPr>
            <a:r>
              <a:rPr lang="en-US" sz="1000" b="1" kern="1200" dirty="0">
                <a:solidFill>
                  <a:srgbClr val="00539B"/>
                </a:solidFill>
                <a:latin typeface="Arial" charset="0"/>
                <a:ea typeface="ヒラギノ角ゴ Pro W3" charset="-128"/>
              </a:rPr>
              <a:t>COMMUNITY COLLEGE RESEARCH CENTER</a:t>
            </a:r>
            <a:endParaRPr lang="en-US" sz="1000" kern="1200" dirty="0">
              <a:solidFill>
                <a:srgbClr val="00539B"/>
              </a:solidFill>
              <a:latin typeface="Arial" charset="0"/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4003040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689" r:id="rId1"/>
    <p:sldLayoutId id="2147485690" r:id="rId2"/>
    <p:sldLayoutId id="2147485691" r:id="rId3"/>
    <p:sldLayoutId id="2147485692" r:id="rId4"/>
    <p:sldLayoutId id="2147485693" r:id="rId5"/>
    <p:sldLayoutId id="2147485694" r:id="rId6"/>
    <p:sldLayoutId id="2147485695" r:id="rId7"/>
    <p:sldLayoutId id="2147485696" r:id="rId8"/>
    <p:sldLayoutId id="2147485697" r:id="rId9"/>
    <p:sldLayoutId id="2147485698" r:id="rId10"/>
    <p:sldLayoutId id="2147485699" r:id="rId11"/>
    <p:sldLayoutId id="2147485700" r:id="rId12"/>
  </p:sldLayoutIdLst>
  <p:hf sldNum="0"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600" b="1">
          <a:solidFill>
            <a:srgbClr val="141313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5pPr>
      <a:lvl6pPr marL="625944" algn="l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6pPr>
      <a:lvl7pPr marL="1251987" algn="l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7pPr>
      <a:lvl8pPr marL="1877741" algn="l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8pPr>
      <a:lvl9pPr marL="2503715" algn="l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9pPr>
    </p:titleStyle>
    <p:bodyStyle>
      <a:lvl1pPr marL="232422" indent="-232422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Char char="•"/>
        <a:defRPr>
          <a:solidFill>
            <a:srgbClr val="141313"/>
          </a:solidFill>
          <a:latin typeface="+mn-lt"/>
          <a:ea typeface="+mn-ea"/>
          <a:cs typeface="+mn-cs"/>
        </a:defRPr>
      </a:lvl1pPr>
      <a:lvl2pPr marL="778053" indent="-304305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Char char="–"/>
        <a:defRPr>
          <a:solidFill>
            <a:srgbClr val="141313"/>
          </a:solidFill>
          <a:latin typeface="+mn-lt"/>
          <a:ea typeface="+mn-ea"/>
        </a:defRPr>
      </a:lvl2pPr>
      <a:lvl3pPr marL="1014826" indent="-236786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Char char="•"/>
        <a:defRPr sz="2300">
          <a:solidFill>
            <a:srgbClr val="141313"/>
          </a:solidFill>
          <a:latin typeface="+mn-lt"/>
          <a:ea typeface="+mn-ea"/>
        </a:defRPr>
      </a:lvl3pPr>
      <a:lvl4pPr marL="1251987" indent="-236786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Char char="–"/>
        <a:defRPr sz="2300">
          <a:solidFill>
            <a:srgbClr val="141313"/>
          </a:solidFill>
          <a:latin typeface="+mn-lt"/>
          <a:ea typeface="+mn-ea"/>
        </a:defRPr>
      </a:lvl4pPr>
      <a:lvl5pPr marL="1488719" indent="-236786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Char char="»"/>
        <a:tabLst>
          <a:tab pos="1488719" algn="l"/>
        </a:tabLst>
        <a:defRPr sz="2000">
          <a:solidFill>
            <a:srgbClr val="141313"/>
          </a:solidFill>
          <a:latin typeface="+mn-lt"/>
          <a:ea typeface="+mn-ea"/>
        </a:defRPr>
      </a:lvl5pPr>
      <a:lvl6pPr marL="3362078" indent="-232422" algn="l" rtl="0" fontAlgn="base">
        <a:spcBef>
          <a:spcPct val="20000"/>
        </a:spcBef>
        <a:spcAft>
          <a:spcPct val="0"/>
        </a:spcAft>
        <a:buClr>
          <a:schemeClr val="accent1"/>
        </a:buClr>
        <a:buChar char="»"/>
        <a:defRPr sz="2000">
          <a:solidFill>
            <a:srgbClr val="00539B"/>
          </a:solidFill>
          <a:latin typeface="+mn-lt"/>
          <a:ea typeface="+mn-ea"/>
        </a:defRPr>
      </a:lvl6pPr>
      <a:lvl7pPr marL="3987951" indent="-232422" algn="l" rtl="0" fontAlgn="base">
        <a:spcBef>
          <a:spcPct val="20000"/>
        </a:spcBef>
        <a:spcAft>
          <a:spcPct val="0"/>
        </a:spcAft>
        <a:buClr>
          <a:schemeClr val="accent1"/>
        </a:buClr>
        <a:buChar char="»"/>
        <a:defRPr sz="2000">
          <a:solidFill>
            <a:srgbClr val="00539B"/>
          </a:solidFill>
          <a:latin typeface="+mn-lt"/>
          <a:ea typeface="+mn-ea"/>
        </a:defRPr>
      </a:lvl7pPr>
      <a:lvl8pPr marL="4613888" indent="-232422" algn="l" rtl="0" fontAlgn="base">
        <a:spcBef>
          <a:spcPct val="20000"/>
        </a:spcBef>
        <a:spcAft>
          <a:spcPct val="0"/>
        </a:spcAft>
        <a:buClr>
          <a:schemeClr val="accent1"/>
        </a:buClr>
        <a:buChar char="»"/>
        <a:defRPr sz="2000">
          <a:solidFill>
            <a:srgbClr val="00539B"/>
          </a:solidFill>
          <a:latin typeface="+mn-lt"/>
          <a:ea typeface="+mn-ea"/>
        </a:defRPr>
      </a:lvl8pPr>
      <a:lvl9pPr marL="5239770" indent="-232422" algn="l" rtl="0" fontAlgn="base">
        <a:spcBef>
          <a:spcPct val="20000"/>
        </a:spcBef>
        <a:spcAft>
          <a:spcPct val="0"/>
        </a:spcAft>
        <a:buClr>
          <a:schemeClr val="accent1"/>
        </a:buClr>
        <a:buChar char="»"/>
        <a:defRPr sz="2000">
          <a:solidFill>
            <a:srgbClr val="00539B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625944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25944" algn="l" defTabSz="625944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251987" algn="l" defTabSz="625944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3pPr>
      <a:lvl4pPr marL="1877741" algn="l" defTabSz="625944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4pPr>
      <a:lvl5pPr marL="2503715" algn="l" defTabSz="625944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5pPr>
      <a:lvl6pPr marL="3129511" algn="l" defTabSz="625944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6pPr>
      <a:lvl7pPr marL="3755480" algn="l" defTabSz="625944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7pPr>
      <a:lvl8pPr marL="4381325" algn="l" defTabSz="625944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8pPr>
      <a:lvl9pPr marL="5007245" algn="l" defTabSz="625944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76392" y="1083734"/>
            <a:ext cx="11704320" cy="1635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27338" tIns="63669" rIns="127338" bIns="63669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76392" y="2856994"/>
            <a:ext cx="11704320" cy="637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27338" tIns="63669" rIns="127338" bIns="6366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9550400" y="9062720"/>
            <a:ext cx="261902" cy="650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27338" tIns="63669" rIns="127338" bIns="63669">
            <a:prstTxWarp prst="textNoShape">
              <a:avLst/>
            </a:prstTxWarp>
            <a:spAutoFit/>
          </a:bodyPr>
          <a:lstStyle/>
          <a:p>
            <a:pPr defTabSz="895748" eaLnBrk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3400" kern="1200">
              <a:solidFill>
                <a:srgbClr val="00539B"/>
              </a:solidFill>
              <a:latin typeface="Arial" charset="0"/>
              <a:ea typeface="ヒラギノ角ゴ Pro W3" charset="-128"/>
            </a:endParaRPr>
          </a:p>
        </p:txBody>
      </p:sp>
      <p:sp>
        <p:nvSpPr>
          <p:cNvPr id="8" name="Rectangle 7"/>
          <p:cNvSpPr/>
          <p:nvPr/>
        </p:nvSpPr>
        <p:spPr bwMode="auto">
          <a:xfrm>
            <a:off x="650240" y="751389"/>
            <a:ext cx="11704320" cy="245646"/>
          </a:xfrm>
          <a:prstGeom prst="rect">
            <a:avLst/>
          </a:prstGeom>
          <a:solidFill>
            <a:srgbClr val="14131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7338" tIns="63669" rIns="127338" bIns="63669" numCol="1" rtlCol="0" anchor="t" anchorCtr="0" compatLnSpc="1">
            <a:prstTxWarp prst="textNoShape">
              <a:avLst/>
            </a:prstTxWarp>
          </a:bodyPr>
          <a:lstStyle/>
          <a:p>
            <a:pPr defTabSz="895748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>
              <a:latin typeface="Arial" charset="0"/>
              <a:ea typeface="ヒラギノ角ゴ Pro W3" charset="-128"/>
            </a:endParaRPr>
          </a:p>
        </p:txBody>
      </p:sp>
      <p:sp>
        <p:nvSpPr>
          <p:cNvPr id="9" name="Text Box 9"/>
          <p:cNvSpPr txBox="1">
            <a:spLocks noChangeArrowheads="1"/>
          </p:cNvSpPr>
          <p:nvPr/>
        </p:nvSpPr>
        <p:spPr bwMode="auto">
          <a:xfrm>
            <a:off x="520192" y="398534"/>
            <a:ext cx="4623929" cy="2845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27338" tIns="63669" rIns="127338" bIns="63669">
            <a:prstTxWarp prst="textNoShape">
              <a:avLst/>
            </a:prstTxWarp>
            <a:spAutoFit/>
          </a:bodyPr>
          <a:lstStyle/>
          <a:p>
            <a:pPr defTabSz="895748" eaLnBrk="0" fontAlgn="base">
              <a:spcBef>
                <a:spcPts val="327"/>
              </a:spcBef>
              <a:spcAft>
                <a:spcPct val="0"/>
              </a:spcAft>
              <a:defRPr/>
            </a:pPr>
            <a:r>
              <a:rPr lang="en-US" sz="1000" b="1" kern="1200" dirty="0">
                <a:solidFill>
                  <a:srgbClr val="00539B"/>
                </a:solidFill>
                <a:latin typeface="Arial" charset="0"/>
                <a:ea typeface="ヒラギノ角ゴ Pro W3" charset="-128"/>
              </a:rPr>
              <a:t>COMMUNITY COLLEGE RESEARCH CENTER</a:t>
            </a:r>
            <a:endParaRPr lang="en-US" sz="1000" kern="1200" dirty="0">
              <a:solidFill>
                <a:srgbClr val="00539B"/>
              </a:solidFill>
              <a:latin typeface="Arial" charset="0"/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081865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702" r:id="rId1"/>
    <p:sldLayoutId id="2147485703" r:id="rId2"/>
    <p:sldLayoutId id="2147485704" r:id="rId3"/>
    <p:sldLayoutId id="2147485705" r:id="rId4"/>
    <p:sldLayoutId id="2147485706" r:id="rId5"/>
    <p:sldLayoutId id="2147485707" r:id="rId6"/>
    <p:sldLayoutId id="2147485708" r:id="rId7"/>
    <p:sldLayoutId id="2147485709" r:id="rId8"/>
    <p:sldLayoutId id="2147485710" r:id="rId9"/>
    <p:sldLayoutId id="2147485711" r:id="rId10"/>
    <p:sldLayoutId id="2147485712" r:id="rId11"/>
    <p:sldLayoutId id="2147485713" r:id="rId12"/>
  </p:sldLayoutIdLst>
  <p:hf sldNum="0"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600" b="1">
          <a:solidFill>
            <a:srgbClr val="141313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5pPr>
      <a:lvl6pPr marL="636983" algn="l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6pPr>
      <a:lvl7pPr marL="1273947" algn="l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7pPr>
      <a:lvl8pPr marL="1910989" algn="l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8pPr>
      <a:lvl9pPr marL="2547965" algn="l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9pPr>
    </p:titleStyle>
    <p:bodyStyle>
      <a:lvl1pPr marL="236631" indent="-236631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Char char="•"/>
        <a:defRPr>
          <a:solidFill>
            <a:srgbClr val="141313"/>
          </a:solidFill>
          <a:latin typeface="+mn-lt"/>
          <a:ea typeface="+mn-ea"/>
          <a:cs typeface="+mn-cs"/>
        </a:defRPr>
      </a:lvl1pPr>
      <a:lvl2pPr marL="791817" indent="-309671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Char char="–"/>
        <a:defRPr>
          <a:solidFill>
            <a:srgbClr val="141313"/>
          </a:solidFill>
          <a:latin typeface="+mn-lt"/>
          <a:ea typeface="+mn-ea"/>
        </a:defRPr>
      </a:lvl2pPr>
      <a:lvl3pPr marL="1032785" indent="-241007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Char char="•"/>
        <a:defRPr sz="2300">
          <a:solidFill>
            <a:srgbClr val="141313"/>
          </a:solidFill>
          <a:latin typeface="+mn-lt"/>
          <a:ea typeface="+mn-ea"/>
        </a:defRPr>
      </a:lvl3pPr>
      <a:lvl4pPr marL="1273947" indent="-241007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Char char="–"/>
        <a:defRPr sz="2300">
          <a:solidFill>
            <a:srgbClr val="141313"/>
          </a:solidFill>
          <a:latin typeface="+mn-lt"/>
          <a:ea typeface="+mn-ea"/>
        </a:defRPr>
      </a:lvl4pPr>
      <a:lvl5pPr marL="1515088" indent="-241007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Char char="»"/>
        <a:tabLst>
          <a:tab pos="1515088" algn="l"/>
        </a:tabLst>
        <a:defRPr sz="2000">
          <a:solidFill>
            <a:srgbClr val="141313"/>
          </a:solidFill>
          <a:latin typeface="+mn-lt"/>
          <a:ea typeface="+mn-ea"/>
        </a:defRPr>
      </a:lvl5pPr>
      <a:lvl6pPr marL="3421617" indent="-236631" algn="l" rtl="0" fontAlgn="base">
        <a:spcBef>
          <a:spcPct val="20000"/>
        </a:spcBef>
        <a:spcAft>
          <a:spcPct val="0"/>
        </a:spcAft>
        <a:buClr>
          <a:schemeClr val="accent1"/>
        </a:buClr>
        <a:buChar char="»"/>
        <a:defRPr sz="2000">
          <a:solidFill>
            <a:srgbClr val="00539B"/>
          </a:solidFill>
          <a:latin typeface="+mn-lt"/>
          <a:ea typeface="+mn-ea"/>
        </a:defRPr>
      </a:lvl6pPr>
      <a:lvl7pPr marL="4058571" indent="-236631" algn="l" rtl="0" fontAlgn="base">
        <a:spcBef>
          <a:spcPct val="20000"/>
        </a:spcBef>
        <a:spcAft>
          <a:spcPct val="0"/>
        </a:spcAft>
        <a:buClr>
          <a:schemeClr val="accent1"/>
        </a:buClr>
        <a:buChar char="»"/>
        <a:defRPr sz="2000">
          <a:solidFill>
            <a:srgbClr val="00539B"/>
          </a:solidFill>
          <a:latin typeface="+mn-lt"/>
          <a:ea typeface="+mn-ea"/>
        </a:defRPr>
      </a:lvl7pPr>
      <a:lvl8pPr marL="4695572" indent="-236631" algn="l" rtl="0" fontAlgn="base">
        <a:spcBef>
          <a:spcPct val="20000"/>
        </a:spcBef>
        <a:spcAft>
          <a:spcPct val="0"/>
        </a:spcAft>
        <a:buClr>
          <a:schemeClr val="accent1"/>
        </a:buClr>
        <a:buChar char="»"/>
        <a:defRPr sz="2000">
          <a:solidFill>
            <a:srgbClr val="00539B"/>
          </a:solidFill>
          <a:latin typeface="+mn-lt"/>
          <a:ea typeface="+mn-ea"/>
        </a:defRPr>
      </a:lvl8pPr>
      <a:lvl9pPr marL="5332573" indent="-236631" algn="l" rtl="0" fontAlgn="base">
        <a:spcBef>
          <a:spcPct val="20000"/>
        </a:spcBef>
        <a:spcAft>
          <a:spcPct val="0"/>
        </a:spcAft>
        <a:buClr>
          <a:schemeClr val="accent1"/>
        </a:buClr>
        <a:buChar char="»"/>
        <a:defRPr sz="2000">
          <a:solidFill>
            <a:srgbClr val="00539B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636983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6983" algn="l" defTabSz="636983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273947" algn="l" defTabSz="636983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3pPr>
      <a:lvl4pPr marL="1910989" algn="l" defTabSz="636983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4pPr>
      <a:lvl5pPr marL="2547965" algn="l" defTabSz="636983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5pPr>
      <a:lvl6pPr marL="3184929" algn="l" defTabSz="636983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6pPr>
      <a:lvl7pPr marL="3821931" algn="l" defTabSz="636983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7pPr>
      <a:lvl8pPr marL="4458928" algn="l" defTabSz="636983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8pPr>
      <a:lvl9pPr marL="5095883" algn="l" defTabSz="636983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76392" y="1083738"/>
            <a:ext cx="11704320" cy="1635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27843" tIns="63922" rIns="127843" bIns="63922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76392" y="2856994"/>
            <a:ext cx="11704320" cy="637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27843" tIns="63922" rIns="127843" bIns="6392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9550867" y="9062722"/>
            <a:ext cx="262729" cy="6565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27843" tIns="63922" rIns="127843" bIns="63922">
            <a:prstTxWarp prst="textNoShape">
              <a:avLst/>
            </a:prstTxWarp>
            <a:spAutoFit/>
          </a:bodyPr>
          <a:lstStyle/>
          <a:p>
            <a:pPr defTabSz="903682" eaLnBrk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3400" kern="1200">
              <a:solidFill>
                <a:srgbClr val="00539B"/>
              </a:solidFill>
              <a:latin typeface="Arial" charset="0"/>
              <a:ea typeface="ヒラギノ角ゴ Pro W3" charset="-128"/>
            </a:endParaRPr>
          </a:p>
        </p:txBody>
      </p:sp>
      <p:sp>
        <p:nvSpPr>
          <p:cNvPr id="1034" name="Text Box 10"/>
          <p:cNvSpPr txBox="1">
            <a:spLocks noChangeArrowheads="1"/>
          </p:cNvSpPr>
          <p:nvPr/>
        </p:nvSpPr>
        <p:spPr bwMode="auto">
          <a:xfrm>
            <a:off x="12018154" y="9212331"/>
            <a:ext cx="598310" cy="3476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27843" tIns="63922" rIns="127843" bIns="63922">
            <a:prstTxWarp prst="textNoShape">
              <a:avLst/>
            </a:prstTxWarp>
            <a:spAutoFit/>
          </a:bodyPr>
          <a:lstStyle/>
          <a:p>
            <a:pPr defTabSz="903682" eaLnBrk="0" fontAlgn="base">
              <a:spcBef>
                <a:spcPct val="50000"/>
              </a:spcBef>
              <a:spcAft>
                <a:spcPct val="0"/>
              </a:spcAft>
              <a:defRPr/>
            </a:pPr>
            <a:fld id="{EE94B151-4CCD-D943-B1FB-60C2EADD0F05}" type="slidenum">
              <a:rPr lang="en-US" sz="1400" kern="1200">
                <a:solidFill>
                  <a:srgbClr val="141313"/>
                </a:solidFill>
                <a:latin typeface="Arial" charset="0"/>
                <a:ea typeface="ヒラギノ角ゴ Pro W3" charset="-128"/>
              </a:rPr>
              <a:pPr defTabSz="903682" eaLnBrk="0" fontAlgn="base">
                <a:spcBef>
                  <a:spcPct val="50000"/>
                </a:spcBef>
                <a:spcAft>
                  <a:spcPct val="0"/>
                </a:spcAft>
                <a:defRPr/>
              </a:pPr>
              <a:t>‹#›</a:t>
            </a:fld>
            <a:endParaRPr lang="en-US" sz="1400" kern="1200" dirty="0">
              <a:solidFill>
                <a:srgbClr val="141313"/>
              </a:solidFill>
              <a:latin typeface="Arial" charset="0"/>
              <a:ea typeface="ヒラギノ角ゴ Pro W3" charset="-128"/>
            </a:endParaRPr>
          </a:p>
        </p:txBody>
      </p:sp>
      <p:sp>
        <p:nvSpPr>
          <p:cNvPr id="8" name="Rectangle 7"/>
          <p:cNvSpPr/>
          <p:nvPr/>
        </p:nvSpPr>
        <p:spPr bwMode="auto">
          <a:xfrm>
            <a:off x="650240" y="751389"/>
            <a:ext cx="11704320" cy="245646"/>
          </a:xfrm>
          <a:prstGeom prst="rect">
            <a:avLst/>
          </a:prstGeom>
          <a:solidFill>
            <a:srgbClr val="14131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7843" tIns="63922" rIns="127843" bIns="63922" numCol="1" rtlCol="0" anchor="t" anchorCtr="0" compatLnSpc="1">
            <a:prstTxWarp prst="textNoShape">
              <a:avLst/>
            </a:prstTxWarp>
          </a:bodyPr>
          <a:lstStyle/>
          <a:p>
            <a:pPr defTabSz="903682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>
              <a:latin typeface="Arial" charset="0"/>
              <a:ea typeface="ヒラギノ角ゴ Pro W3" charset="-128"/>
            </a:endParaRPr>
          </a:p>
        </p:txBody>
      </p:sp>
      <p:sp>
        <p:nvSpPr>
          <p:cNvPr id="9" name="Text Box 9"/>
          <p:cNvSpPr txBox="1">
            <a:spLocks noChangeArrowheads="1"/>
          </p:cNvSpPr>
          <p:nvPr/>
        </p:nvSpPr>
        <p:spPr bwMode="auto">
          <a:xfrm>
            <a:off x="520192" y="398430"/>
            <a:ext cx="4623929" cy="2845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27843" tIns="63922" rIns="127843" bIns="63922">
            <a:prstTxWarp prst="textNoShape">
              <a:avLst/>
            </a:prstTxWarp>
            <a:spAutoFit/>
          </a:bodyPr>
          <a:lstStyle/>
          <a:p>
            <a:pPr defTabSz="903682" eaLnBrk="0" fontAlgn="base">
              <a:spcBef>
                <a:spcPts val="327"/>
              </a:spcBef>
              <a:spcAft>
                <a:spcPct val="0"/>
              </a:spcAft>
              <a:defRPr/>
            </a:pPr>
            <a:r>
              <a:rPr lang="en-US" sz="1000" b="1" kern="1200" dirty="0">
                <a:solidFill>
                  <a:srgbClr val="00539B"/>
                </a:solidFill>
                <a:latin typeface="Arial" charset="0"/>
                <a:ea typeface="ヒラギノ角ゴ Pro W3" charset="-128"/>
              </a:rPr>
              <a:t>COMMUNITY COLLEGE RESEARCH CENTER</a:t>
            </a:r>
            <a:endParaRPr lang="en-US" sz="1000" kern="1200" dirty="0">
              <a:solidFill>
                <a:srgbClr val="00539B"/>
              </a:solidFill>
              <a:latin typeface="Arial" charset="0"/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3083605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740" r:id="rId1"/>
    <p:sldLayoutId id="2147485741" r:id="rId2"/>
    <p:sldLayoutId id="2147485742" r:id="rId3"/>
    <p:sldLayoutId id="2147485743" r:id="rId4"/>
    <p:sldLayoutId id="2147485744" r:id="rId5"/>
    <p:sldLayoutId id="2147485745" r:id="rId6"/>
    <p:sldLayoutId id="2147485746" r:id="rId7"/>
    <p:sldLayoutId id="2147485747" r:id="rId8"/>
    <p:sldLayoutId id="2147485748" r:id="rId9"/>
    <p:sldLayoutId id="2147485749" r:id="rId10"/>
    <p:sldLayoutId id="2147485750" r:id="rId11"/>
    <p:sldLayoutId id="2147485751" r:id="rId12"/>
    <p:sldLayoutId id="2147485752" r:id="rId13"/>
  </p:sldLayoutIdLst>
  <p:hf sldNum="0" hdr="0" ft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600" b="1">
          <a:solidFill>
            <a:srgbClr val="141313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5pPr>
      <a:lvl6pPr marL="639437" algn="l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6pPr>
      <a:lvl7pPr marL="1278854" algn="l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7pPr>
      <a:lvl8pPr marL="1918346" algn="l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8pPr>
      <a:lvl9pPr marL="2557771" algn="l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9pPr>
    </p:titleStyle>
    <p:bodyStyle>
      <a:lvl1pPr marL="237554" indent="-237554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Char char="•"/>
        <a:defRPr>
          <a:solidFill>
            <a:srgbClr val="141313"/>
          </a:solidFill>
          <a:latin typeface="+mn-lt"/>
          <a:ea typeface="+mn-ea"/>
          <a:cs typeface="+mn-cs"/>
        </a:defRPr>
      </a:lvl1pPr>
      <a:lvl2pPr marL="794848" indent="-310853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Char char="–"/>
        <a:defRPr>
          <a:solidFill>
            <a:srgbClr val="141313"/>
          </a:solidFill>
          <a:latin typeface="+mn-lt"/>
          <a:ea typeface="+mn-ea"/>
        </a:defRPr>
      </a:lvl2pPr>
      <a:lvl3pPr marL="1036760" indent="-24193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Char char="•"/>
        <a:defRPr sz="2300">
          <a:solidFill>
            <a:srgbClr val="141313"/>
          </a:solidFill>
          <a:latin typeface="+mn-lt"/>
          <a:ea typeface="+mn-ea"/>
        </a:defRPr>
      </a:lvl3pPr>
      <a:lvl4pPr marL="1278854" indent="-24193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Char char="–"/>
        <a:defRPr sz="2300">
          <a:solidFill>
            <a:srgbClr val="141313"/>
          </a:solidFill>
          <a:latin typeface="+mn-lt"/>
          <a:ea typeface="+mn-ea"/>
        </a:defRPr>
      </a:lvl4pPr>
      <a:lvl5pPr marL="1520898" indent="-24193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Char char="»"/>
        <a:tabLst>
          <a:tab pos="1520898" algn="l"/>
        </a:tabLst>
        <a:defRPr sz="2000">
          <a:solidFill>
            <a:srgbClr val="141313"/>
          </a:solidFill>
          <a:latin typeface="+mn-lt"/>
          <a:ea typeface="+mn-ea"/>
        </a:defRPr>
      </a:lvl5pPr>
      <a:lvl6pPr marL="3434750" indent="-237554" algn="l" rtl="0" fontAlgn="base">
        <a:spcBef>
          <a:spcPct val="20000"/>
        </a:spcBef>
        <a:spcAft>
          <a:spcPct val="0"/>
        </a:spcAft>
        <a:buClr>
          <a:schemeClr val="accent1"/>
        </a:buClr>
        <a:buChar char="»"/>
        <a:defRPr sz="2000">
          <a:solidFill>
            <a:srgbClr val="00539B"/>
          </a:solidFill>
          <a:latin typeface="+mn-lt"/>
          <a:ea typeface="+mn-ea"/>
        </a:defRPr>
      </a:lvl6pPr>
      <a:lvl7pPr marL="4074192" indent="-237554" algn="l" rtl="0" fontAlgn="base">
        <a:spcBef>
          <a:spcPct val="20000"/>
        </a:spcBef>
        <a:spcAft>
          <a:spcPct val="0"/>
        </a:spcAft>
        <a:buClr>
          <a:schemeClr val="accent1"/>
        </a:buClr>
        <a:buChar char="»"/>
        <a:defRPr sz="2000">
          <a:solidFill>
            <a:srgbClr val="00539B"/>
          </a:solidFill>
          <a:latin typeface="+mn-lt"/>
          <a:ea typeface="+mn-ea"/>
        </a:defRPr>
      </a:lvl7pPr>
      <a:lvl8pPr marL="4713632" indent="-237554" algn="l" rtl="0" fontAlgn="base">
        <a:spcBef>
          <a:spcPct val="20000"/>
        </a:spcBef>
        <a:spcAft>
          <a:spcPct val="0"/>
        </a:spcAft>
        <a:buClr>
          <a:schemeClr val="accent1"/>
        </a:buClr>
        <a:buChar char="»"/>
        <a:defRPr sz="2000">
          <a:solidFill>
            <a:srgbClr val="00539B"/>
          </a:solidFill>
          <a:latin typeface="+mn-lt"/>
          <a:ea typeface="+mn-ea"/>
        </a:defRPr>
      </a:lvl8pPr>
      <a:lvl9pPr marL="5353075" indent="-237554" algn="l" rtl="0" fontAlgn="base">
        <a:spcBef>
          <a:spcPct val="20000"/>
        </a:spcBef>
        <a:spcAft>
          <a:spcPct val="0"/>
        </a:spcAft>
        <a:buClr>
          <a:schemeClr val="accent1"/>
        </a:buClr>
        <a:buChar char="»"/>
        <a:defRPr sz="2000">
          <a:solidFill>
            <a:srgbClr val="00539B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639437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437" algn="l" defTabSz="639437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278854" algn="l" defTabSz="639437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3pPr>
      <a:lvl4pPr marL="1918346" algn="l" defTabSz="639437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4pPr>
      <a:lvl5pPr marL="2557771" algn="l" defTabSz="639437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5pPr>
      <a:lvl6pPr marL="3197185" algn="l" defTabSz="639437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6pPr>
      <a:lvl7pPr marL="3836625" algn="l" defTabSz="639437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7pPr>
      <a:lvl8pPr marL="4476099" algn="l" defTabSz="639437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8pPr>
      <a:lvl9pPr marL="5115478" algn="l" defTabSz="639437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76392" y="1083734"/>
            <a:ext cx="11704320" cy="1635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28059" tIns="64030" rIns="128059" bIns="6403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76392" y="2856994"/>
            <a:ext cx="11704320" cy="637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28059" tIns="64030" rIns="128059" bIns="6403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9550400" y="9062720"/>
            <a:ext cx="261902" cy="650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28059" tIns="64030" rIns="128059" bIns="64030">
            <a:prstTxWarp prst="textNoShape">
              <a:avLst/>
            </a:prstTxWarp>
            <a:spAutoFit/>
          </a:bodyPr>
          <a:lstStyle/>
          <a:p>
            <a:pPr defTabSz="900775" eaLnBrk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3400" kern="1200">
              <a:solidFill>
                <a:srgbClr val="00539B"/>
              </a:solidFill>
              <a:latin typeface="Arial" charset="0"/>
              <a:ea typeface="ヒラギノ角ゴ Pro W3" charset="-128"/>
            </a:endParaRPr>
          </a:p>
        </p:txBody>
      </p:sp>
      <p:sp>
        <p:nvSpPr>
          <p:cNvPr id="1033" name="Text Box 9"/>
          <p:cNvSpPr txBox="1">
            <a:spLocks noChangeArrowheads="1"/>
          </p:cNvSpPr>
          <p:nvPr/>
        </p:nvSpPr>
        <p:spPr bwMode="auto">
          <a:xfrm>
            <a:off x="8351972" y="412832"/>
            <a:ext cx="4132638" cy="2845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28059" tIns="64030" rIns="128059" bIns="64030">
            <a:prstTxWarp prst="textNoShape">
              <a:avLst/>
            </a:prstTxWarp>
            <a:spAutoFit/>
          </a:bodyPr>
          <a:lstStyle/>
          <a:p>
            <a:pPr algn="r" defTabSz="900775" eaLnBrk="0" fontAlgn="base">
              <a:spcBef>
                <a:spcPts val="327"/>
              </a:spcBef>
              <a:spcAft>
                <a:spcPct val="0"/>
              </a:spcAft>
              <a:defRPr/>
            </a:pPr>
            <a:r>
              <a:rPr lang="en-US" sz="1000" b="1" kern="1200" dirty="0">
                <a:solidFill>
                  <a:srgbClr val="00539B"/>
                </a:solidFill>
                <a:latin typeface="Arial" charset="0"/>
                <a:ea typeface="ヒラギノ角ゴ Pro W3" charset="-128"/>
              </a:rPr>
              <a:t>PRESENTATION TITLE IN HEADER / JUNE 8, 2012</a:t>
            </a:r>
            <a:endParaRPr lang="en-US" sz="1000" kern="1200" dirty="0">
              <a:solidFill>
                <a:srgbClr val="00539B"/>
              </a:solidFill>
              <a:latin typeface="Arial" charset="0"/>
              <a:ea typeface="ヒラギノ角ゴ Pro W3" charset="-128"/>
            </a:endParaRPr>
          </a:p>
        </p:txBody>
      </p:sp>
      <p:sp>
        <p:nvSpPr>
          <p:cNvPr id="1034" name="Text Box 10"/>
          <p:cNvSpPr txBox="1">
            <a:spLocks noChangeArrowheads="1"/>
          </p:cNvSpPr>
          <p:nvPr/>
        </p:nvSpPr>
        <p:spPr bwMode="auto">
          <a:xfrm>
            <a:off x="12018154" y="9212328"/>
            <a:ext cx="598310" cy="3476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28059" tIns="64030" rIns="128059" bIns="64030">
            <a:prstTxWarp prst="textNoShape">
              <a:avLst/>
            </a:prstTxWarp>
            <a:spAutoFit/>
          </a:bodyPr>
          <a:lstStyle/>
          <a:p>
            <a:pPr defTabSz="900775" eaLnBrk="0" fontAlgn="base">
              <a:spcBef>
                <a:spcPct val="50000"/>
              </a:spcBef>
              <a:spcAft>
                <a:spcPct val="0"/>
              </a:spcAft>
              <a:defRPr/>
            </a:pPr>
            <a:fld id="{EE94B151-4CCD-D943-B1FB-60C2EADD0F05}" type="slidenum">
              <a:rPr lang="en-US" sz="1400" kern="1200">
                <a:solidFill>
                  <a:srgbClr val="141313"/>
                </a:solidFill>
                <a:latin typeface="Arial" charset="0"/>
                <a:ea typeface="ヒラギノ角ゴ Pro W3" charset="-128"/>
              </a:rPr>
              <a:pPr defTabSz="900775" eaLnBrk="0" fontAlgn="base">
                <a:spcBef>
                  <a:spcPct val="50000"/>
                </a:spcBef>
                <a:spcAft>
                  <a:spcPct val="0"/>
                </a:spcAft>
                <a:defRPr/>
              </a:pPr>
              <a:t>‹#›</a:t>
            </a:fld>
            <a:endParaRPr lang="en-US" sz="1400" kern="1200" dirty="0">
              <a:solidFill>
                <a:srgbClr val="141313"/>
              </a:solidFill>
              <a:latin typeface="Arial" charset="0"/>
              <a:ea typeface="ヒラギノ角ゴ Pro W3" charset="-128"/>
            </a:endParaRPr>
          </a:p>
        </p:txBody>
      </p:sp>
      <p:sp>
        <p:nvSpPr>
          <p:cNvPr id="8" name="Rectangle 7"/>
          <p:cNvSpPr/>
          <p:nvPr userDrawn="1"/>
        </p:nvSpPr>
        <p:spPr bwMode="auto">
          <a:xfrm>
            <a:off x="650240" y="751389"/>
            <a:ext cx="11704320" cy="245646"/>
          </a:xfrm>
          <a:prstGeom prst="rect">
            <a:avLst/>
          </a:prstGeom>
          <a:solidFill>
            <a:srgbClr val="14131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8059" tIns="64030" rIns="128059" bIns="64030" numCol="1" rtlCol="0" anchor="t" anchorCtr="0" compatLnSpc="1">
            <a:prstTxWarp prst="textNoShape">
              <a:avLst/>
            </a:prstTxWarp>
          </a:bodyPr>
          <a:lstStyle/>
          <a:p>
            <a:pPr defTabSz="900775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>
              <a:latin typeface="Arial" charset="0"/>
              <a:ea typeface="ヒラギノ角ゴ Pro W3" charset="-128"/>
            </a:endParaRPr>
          </a:p>
        </p:txBody>
      </p:sp>
      <p:sp>
        <p:nvSpPr>
          <p:cNvPr id="9" name="Text Box 9"/>
          <p:cNvSpPr txBox="1">
            <a:spLocks noChangeArrowheads="1"/>
          </p:cNvSpPr>
          <p:nvPr userDrawn="1"/>
        </p:nvSpPr>
        <p:spPr bwMode="auto">
          <a:xfrm>
            <a:off x="520192" y="398382"/>
            <a:ext cx="4623929" cy="2845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28059" tIns="64030" rIns="128059" bIns="64030">
            <a:prstTxWarp prst="textNoShape">
              <a:avLst/>
            </a:prstTxWarp>
            <a:spAutoFit/>
          </a:bodyPr>
          <a:lstStyle/>
          <a:p>
            <a:pPr defTabSz="900775" eaLnBrk="0" fontAlgn="base">
              <a:spcBef>
                <a:spcPts val="327"/>
              </a:spcBef>
              <a:spcAft>
                <a:spcPct val="0"/>
              </a:spcAft>
              <a:defRPr/>
            </a:pPr>
            <a:r>
              <a:rPr lang="en-US" sz="1000" b="1" kern="1200" dirty="0">
                <a:solidFill>
                  <a:srgbClr val="00539B"/>
                </a:solidFill>
                <a:latin typeface="Arial" charset="0"/>
                <a:ea typeface="ヒラギノ角ゴ Pro W3" charset="-128"/>
              </a:rPr>
              <a:t>COMMUNITY COLLEGE RESEARCH CENTER</a:t>
            </a:r>
            <a:endParaRPr lang="en-US" sz="1000" kern="1200" dirty="0">
              <a:solidFill>
                <a:srgbClr val="00539B"/>
              </a:solidFill>
              <a:latin typeface="Arial" charset="0"/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1962564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767" r:id="rId1"/>
    <p:sldLayoutId id="2147485768" r:id="rId2"/>
    <p:sldLayoutId id="2147485769" r:id="rId3"/>
    <p:sldLayoutId id="2147485770" r:id="rId4"/>
    <p:sldLayoutId id="2147485771" r:id="rId5"/>
    <p:sldLayoutId id="2147485772" r:id="rId6"/>
    <p:sldLayoutId id="2147485773" r:id="rId7"/>
    <p:sldLayoutId id="2147485774" r:id="rId8"/>
    <p:sldLayoutId id="2147485775" r:id="rId9"/>
    <p:sldLayoutId id="2147485776" r:id="rId10"/>
    <p:sldLayoutId id="2147485777" r:id="rId11"/>
    <p:sldLayoutId id="2147485778" r:id="rId12"/>
  </p:sldLayoutIdLst>
  <p:hf sldNum="0" hdr="0" ft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600" b="1">
          <a:solidFill>
            <a:srgbClr val="141313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5pPr>
      <a:lvl6pPr marL="640484" algn="l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6pPr>
      <a:lvl7pPr marL="1280947" algn="l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7pPr>
      <a:lvl8pPr marL="1921486" algn="l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8pPr>
      <a:lvl9pPr marL="2561958" algn="l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9pPr>
    </p:titleStyle>
    <p:bodyStyle>
      <a:lvl1pPr marL="237948" indent="-237948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Char char="•"/>
        <a:defRPr>
          <a:solidFill>
            <a:srgbClr val="141313"/>
          </a:solidFill>
          <a:latin typeface="+mn-lt"/>
          <a:ea typeface="+mn-ea"/>
          <a:cs typeface="+mn-cs"/>
        </a:defRPr>
      </a:lvl1pPr>
      <a:lvl2pPr marL="796142" indent="-311365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Char char="–"/>
        <a:defRPr>
          <a:solidFill>
            <a:srgbClr val="141313"/>
          </a:solidFill>
          <a:latin typeface="+mn-lt"/>
          <a:ea typeface="+mn-ea"/>
        </a:defRPr>
      </a:lvl2pPr>
      <a:lvl3pPr marL="1038466" indent="-242324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Char char="•"/>
        <a:defRPr sz="2300">
          <a:solidFill>
            <a:srgbClr val="141313"/>
          </a:solidFill>
          <a:latin typeface="+mn-lt"/>
          <a:ea typeface="+mn-ea"/>
        </a:defRPr>
      </a:lvl3pPr>
      <a:lvl4pPr marL="1280947" indent="-242324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Char char="–"/>
        <a:defRPr sz="2300">
          <a:solidFill>
            <a:srgbClr val="141313"/>
          </a:solidFill>
          <a:latin typeface="+mn-lt"/>
          <a:ea typeface="+mn-ea"/>
        </a:defRPr>
      </a:lvl4pPr>
      <a:lvl5pPr marL="1523394" indent="-242324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Char char="»"/>
        <a:tabLst>
          <a:tab pos="1523394" algn="l"/>
        </a:tabLst>
        <a:defRPr sz="2000">
          <a:solidFill>
            <a:srgbClr val="141313"/>
          </a:solidFill>
          <a:latin typeface="+mn-lt"/>
          <a:ea typeface="+mn-ea"/>
        </a:defRPr>
      </a:lvl5pPr>
      <a:lvl6pPr marL="3440379" indent="-237948" algn="l" rtl="0" fontAlgn="base">
        <a:spcBef>
          <a:spcPct val="20000"/>
        </a:spcBef>
        <a:spcAft>
          <a:spcPct val="0"/>
        </a:spcAft>
        <a:buClr>
          <a:schemeClr val="accent1"/>
        </a:buClr>
        <a:buChar char="»"/>
        <a:defRPr sz="2000">
          <a:solidFill>
            <a:srgbClr val="00539B"/>
          </a:solidFill>
          <a:latin typeface="+mn-lt"/>
          <a:ea typeface="+mn-ea"/>
        </a:defRPr>
      </a:lvl6pPr>
      <a:lvl7pPr marL="4080876" indent="-237948" algn="l" rtl="0" fontAlgn="base">
        <a:spcBef>
          <a:spcPct val="20000"/>
        </a:spcBef>
        <a:spcAft>
          <a:spcPct val="0"/>
        </a:spcAft>
        <a:buClr>
          <a:schemeClr val="accent1"/>
        </a:buClr>
        <a:buChar char="»"/>
        <a:defRPr sz="2000">
          <a:solidFill>
            <a:srgbClr val="00539B"/>
          </a:solidFill>
          <a:latin typeface="+mn-lt"/>
          <a:ea typeface="+mn-ea"/>
        </a:defRPr>
      </a:lvl7pPr>
      <a:lvl8pPr marL="4721364" indent="-237948" algn="l" rtl="0" fontAlgn="base">
        <a:spcBef>
          <a:spcPct val="20000"/>
        </a:spcBef>
        <a:spcAft>
          <a:spcPct val="0"/>
        </a:spcAft>
        <a:buClr>
          <a:schemeClr val="accent1"/>
        </a:buClr>
        <a:buChar char="»"/>
        <a:defRPr sz="2000">
          <a:solidFill>
            <a:srgbClr val="00539B"/>
          </a:solidFill>
          <a:latin typeface="+mn-lt"/>
          <a:ea typeface="+mn-ea"/>
        </a:defRPr>
      </a:lvl8pPr>
      <a:lvl9pPr marL="5361859" indent="-237948" algn="l" rtl="0" fontAlgn="base">
        <a:spcBef>
          <a:spcPct val="20000"/>
        </a:spcBef>
        <a:spcAft>
          <a:spcPct val="0"/>
        </a:spcAft>
        <a:buClr>
          <a:schemeClr val="accent1"/>
        </a:buClr>
        <a:buChar char="»"/>
        <a:defRPr sz="2000">
          <a:solidFill>
            <a:srgbClr val="00539B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640484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484" algn="l" defTabSz="640484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280947" algn="l" defTabSz="640484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3pPr>
      <a:lvl4pPr marL="1921486" algn="l" defTabSz="640484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4pPr>
      <a:lvl5pPr marL="2561958" algn="l" defTabSz="640484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5pPr>
      <a:lvl6pPr marL="3202427" algn="l" defTabSz="640484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6pPr>
      <a:lvl7pPr marL="3842911" algn="l" defTabSz="640484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7pPr>
      <a:lvl8pPr marL="4483427" algn="l" defTabSz="640484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8pPr>
      <a:lvl9pPr marL="5123865" algn="l" defTabSz="640484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76392" y="1083734"/>
            <a:ext cx="11704320" cy="1635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22986" tIns="61561" rIns="122986" bIns="61561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76392" y="2857001"/>
            <a:ext cx="11704320" cy="637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22986" tIns="61561" rIns="122986" bIns="6156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9550416" y="9062736"/>
            <a:ext cx="248575" cy="6476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22986" tIns="61561" rIns="122986" bIns="61561">
            <a:prstTxWarp prst="textNoShape">
              <a:avLst/>
            </a:prstTxWarp>
            <a:spAutoFit/>
          </a:bodyPr>
          <a:lstStyle/>
          <a:p>
            <a:pPr defTabSz="867168" eaLnBrk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3400" kern="1200">
              <a:solidFill>
                <a:srgbClr val="00539B"/>
              </a:solidFill>
              <a:latin typeface="Arial" charset="0"/>
              <a:ea typeface="ヒラギノ角ゴ Pro W3" charset="-128"/>
            </a:endParaRPr>
          </a:p>
        </p:txBody>
      </p:sp>
      <p:sp>
        <p:nvSpPr>
          <p:cNvPr id="1033" name="Text Box 9"/>
          <p:cNvSpPr txBox="1">
            <a:spLocks noChangeArrowheads="1"/>
          </p:cNvSpPr>
          <p:nvPr/>
        </p:nvSpPr>
        <p:spPr bwMode="auto">
          <a:xfrm>
            <a:off x="5418675" y="412843"/>
            <a:ext cx="7065941" cy="2831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22986" tIns="61561" rIns="122986" bIns="61561">
            <a:prstTxWarp prst="textNoShape">
              <a:avLst/>
            </a:prstTxWarp>
            <a:spAutoFit/>
          </a:bodyPr>
          <a:lstStyle/>
          <a:p>
            <a:pPr algn="r" defTabSz="867168" eaLnBrk="0" fontAlgn="base">
              <a:spcBef>
                <a:spcPts val="327"/>
              </a:spcBef>
              <a:spcAft>
                <a:spcPct val="0"/>
              </a:spcAft>
              <a:defRPr/>
            </a:pPr>
            <a:r>
              <a:rPr lang="en-US" sz="1000" b="1" kern="1200" dirty="0">
                <a:solidFill>
                  <a:srgbClr val="0065A4"/>
                </a:solidFill>
                <a:latin typeface="Arial" charset="0"/>
                <a:ea typeface="ヒラギノ角ゴ Pro W3" charset="-128"/>
              </a:rPr>
              <a:t>OHIO STUDENT SUCCESS LEADERSHIP INSTITUTE MEETING / SEPTEMBER 15, 2016</a:t>
            </a:r>
            <a:endParaRPr lang="en-US" sz="1000" kern="1200" dirty="0">
              <a:solidFill>
                <a:srgbClr val="0065A4"/>
              </a:solidFill>
              <a:latin typeface="Arial" charset="0"/>
              <a:ea typeface="ヒラギノ角ゴ Pro W3" charset="-128"/>
            </a:endParaRPr>
          </a:p>
        </p:txBody>
      </p:sp>
      <p:sp>
        <p:nvSpPr>
          <p:cNvPr id="1034" name="Text Box 10"/>
          <p:cNvSpPr txBox="1">
            <a:spLocks noChangeArrowheads="1"/>
          </p:cNvSpPr>
          <p:nvPr/>
        </p:nvSpPr>
        <p:spPr bwMode="auto">
          <a:xfrm>
            <a:off x="12018154" y="9213383"/>
            <a:ext cx="598310" cy="3480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22986" tIns="61561" rIns="122986" bIns="61561">
            <a:prstTxWarp prst="textNoShape">
              <a:avLst/>
            </a:prstTxWarp>
            <a:spAutoFit/>
          </a:bodyPr>
          <a:lstStyle/>
          <a:p>
            <a:pPr defTabSz="867168" eaLnBrk="0" fontAlgn="base">
              <a:spcBef>
                <a:spcPct val="50000"/>
              </a:spcBef>
              <a:spcAft>
                <a:spcPct val="0"/>
              </a:spcAft>
              <a:defRPr/>
            </a:pPr>
            <a:fld id="{EE94B151-4CCD-D943-B1FB-60C2EADD0F05}" type="slidenum">
              <a:rPr lang="en-US" sz="1400" kern="1200">
                <a:solidFill>
                  <a:srgbClr val="141313"/>
                </a:solidFill>
                <a:latin typeface="Arial" charset="0"/>
                <a:ea typeface="ヒラギノ角ゴ Pro W3" charset="-128"/>
              </a:rPr>
              <a:pPr defTabSz="867168" eaLnBrk="0" fontAlgn="base">
                <a:spcBef>
                  <a:spcPct val="50000"/>
                </a:spcBef>
                <a:spcAft>
                  <a:spcPct val="0"/>
                </a:spcAft>
                <a:defRPr/>
              </a:pPr>
              <a:t>‹#›</a:t>
            </a:fld>
            <a:endParaRPr lang="en-US" sz="1400" kern="1200" dirty="0">
              <a:solidFill>
                <a:srgbClr val="141313"/>
              </a:solidFill>
              <a:latin typeface="Arial" charset="0"/>
              <a:ea typeface="ヒラギノ角ゴ Pro W3" charset="-128"/>
            </a:endParaRPr>
          </a:p>
        </p:txBody>
      </p:sp>
      <p:sp>
        <p:nvSpPr>
          <p:cNvPr id="8" name="Rectangle 7"/>
          <p:cNvSpPr/>
          <p:nvPr/>
        </p:nvSpPr>
        <p:spPr bwMode="auto">
          <a:xfrm>
            <a:off x="650240" y="751389"/>
            <a:ext cx="11704320" cy="245646"/>
          </a:xfrm>
          <a:prstGeom prst="rect">
            <a:avLst/>
          </a:prstGeom>
          <a:solidFill>
            <a:srgbClr val="14131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2986" tIns="61561" rIns="122986" bIns="61561" numCol="1" rtlCol="0" anchor="t" anchorCtr="0" compatLnSpc="1">
            <a:prstTxWarp prst="textNoShape">
              <a:avLst/>
            </a:prstTxWarp>
          </a:bodyPr>
          <a:lstStyle/>
          <a:p>
            <a:pPr defTabSz="867168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>
              <a:latin typeface="Arial" charset="0"/>
              <a:ea typeface="ヒラギノ角ゴ Pro W3" charset="-128"/>
            </a:endParaRPr>
          </a:p>
        </p:txBody>
      </p:sp>
      <p:sp>
        <p:nvSpPr>
          <p:cNvPr id="9" name="Text Box 9"/>
          <p:cNvSpPr txBox="1">
            <a:spLocks noChangeArrowheads="1"/>
          </p:cNvSpPr>
          <p:nvPr/>
        </p:nvSpPr>
        <p:spPr bwMode="auto">
          <a:xfrm>
            <a:off x="520199" y="398393"/>
            <a:ext cx="4623929" cy="2831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22986" tIns="61561" rIns="122986" bIns="61561">
            <a:prstTxWarp prst="textNoShape">
              <a:avLst/>
            </a:prstTxWarp>
            <a:spAutoFit/>
          </a:bodyPr>
          <a:lstStyle/>
          <a:p>
            <a:pPr defTabSz="867168" eaLnBrk="0" fontAlgn="base">
              <a:spcBef>
                <a:spcPts val="327"/>
              </a:spcBef>
              <a:spcAft>
                <a:spcPct val="0"/>
              </a:spcAft>
              <a:defRPr/>
            </a:pPr>
            <a:r>
              <a:rPr lang="en-US" sz="1000" b="1" kern="1200" dirty="0">
                <a:solidFill>
                  <a:srgbClr val="00539B"/>
                </a:solidFill>
                <a:latin typeface="Arial" charset="0"/>
                <a:ea typeface="ヒラギノ角ゴ Pro W3" charset="-128"/>
              </a:rPr>
              <a:t>COMMUNITY COLLEGE RESEARCH CENTER</a:t>
            </a:r>
            <a:endParaRPr lang="en-US" sz="1000" kern="1200" dirty="0">
              <a:solidFill>
                <a:srgbClr val="00539B"/>
              </a:solidFill>
              <a:latin typeface="Arial" charset="0"/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0144639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39" r:id="rId1"/>
    <p:sldLayoutId id="2147483940" r:id="rId2"/>
    <p:sldLayoutId id="2147483941" r:id="rId3"/>
    <p:sldLayoutId id="2147483942" r:id="rId4"/>
    <p:sldLayoutId id="2147483943" r:id="rId5"/>
    <p:sldLayoutId id="2147483944" r:id="rId6"/>
    <p:sldLayoutId id="2147483945" r:id="rId7"/>
    <p:sldLayoutId id="2147483946" r:id="rId8"/>
    <p:sldLayoutId id="2147483947" r:id="rId9"/>
    <p:sldLayoutId id="2147483948" r:id="rId10"/>
    <p:sldLayoutId id="2147483949" r:id="rId11"/>
    <p:sldLayoutId id="2147483950" r:id="rId12"/>
    <p:sldLayoutId id="2147483952" r:id="rId13"/>
    <p:sldLayoutId id="2147483954" r:id="rId14"/>
    <p:sldLayoutId id="2147483959" r:id="rId15"/>
    <p:sldLayoutId id="2147483963" r:id="rId16"/>
  </p:sldLayoutIdLst>
  <p:hf sldNum="0" hdr="0" ft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600" b="1">
          <a:solidFill>
            <a:srgbClr val="141313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5pPr>
      <a:lvl6pPr marL="616253" algn="l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6pPr>
      <a:lvl7pPr marL="1232562" algn="l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7pPr>
      <a:lvl8pPr marL="1848806" algn="l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8pPr>
      <a:lvl9pPr marL="2465052" algn="l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9pPr>
    </p:titleStyle>
    <p:bodyStyle>
      <a:lvl1pPr marL="228850" indent="-22885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>
          <a:solidFill>
            <a:srgbClr val="141313"/>
          </a:solidFill>
          <a:latin typeface="+mn-lt"/>
          <a:ea typeface="+mn-ea"/>
          <a:cs typeface="+mn-cs"/>
        </a:defRPr>
      </a:lvl1pPr>
      <a:lvl2pPr marL="766035" indent="-299559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–"/>
        <a:defRPr>
          <a:solidFill>
            <a:srgbClr val="141313"/>
          </a:solidFill>
          <a:latin typeface="+mn-lt"/>
          <a:ea typeface="+mn-ea"/>
        </a:defRPr>
      </a:lvl2pPr>
      <a:lvl3pPr marL="999233" indent="-233059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2300">
          <a:solidFill>
            <a:srgbClr val="141313"/>
          </a:solidFill>
          <a:latin typeface="+mn-lt"/>
          <a:ea typeface="+mn-ea"/>
        </a:defRPr>
      </a:lvl3pPr>
      <a:lvl4pPr marL="1232562" indent="-233059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–"/>
        <a:defRPr sz="2300">
          <a:solidFill>
            <a:srgbClr val="141313"/>
          </a:solidFill>
          <a:latin typeface="+mn-lt"/>
          <a:ea typeface="+mn-ea"/>
        </a:defRPr>
      </a:lvl4pPr>
      <a:lvl5pPr marL="1465762" indent="-233059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»"/>
        <a:tabLst>
          <a:tab pos="1465762" algn="l"/>
        </a:tabLst>
        <a:defRPr sz="2000">
          <a:solidFill>
            <a:srgbClr val="141313"/>
          </a:solidFill>
          <a:latin typeface="+mn-lt"/>
          <a:ea typeface="+mn-ea"/>
        </a:defRPr>
      </a:lvl5pPr>
      <a:lvl6pPr marL="3310286" indent="-228850" algn="l" rtl="0" fontAlgn="base">
        <a:spcBef>
          <a:spcPct val="20000"/>
        </a:spcBef>
        <a:spcAft>
          <a:spcPct val="0"/>
        </a:spcAft>
        <a:buClr>
          <a:schemeClr val="accent1"/>
        </a:buClr>
        <a:buChar char="»"/>
        <a:defRPr sz="2000">
          <a:solidFill>
            <a:srgbClr val="00539B"/>
          </a:solidFill>
          <a:latin typeface="+mn-lt"/>
          <a:ea typeface="+mn-ea"/>
        </a:defRPr>
      </a:lvl6pPr>
      <a:lvl7pPr marL="3926543" indent="-228850" algn="l" rtl="0" fontAlgn="base">
        <a:spcBef>
          <a:spcPct val="20000"/>
        </a:spcBef>
        <a:spcAft>
          <a:spcPct val="0"/>
        </a:spcAft>
        <a:buClr>
          <a:schemeClr val="accent1"/>
        </a:buClr>
        <a:buChar char="»"/>
        <a:defRPr sz="2000">
          <a:solidFill>
            <a:srgbClr val="00539B"/>
          </a:solidFill>
          <a:latin typeface="+mn-lt"/>
          <a:ea typeface="+mn-ea"/>
        </a:defRPr>
      </a:lvl7pPr>
      <a:lvl8pPr marL="4542824" indent="-228850" algn="l" rtl="0" fontAlgn="base">
        <a:spcBef>
          <a:spcPct val="20000"/>
        </a:spcBef>
        <a:spcAft>
          <a:spcPct val="0"/>
        </a:spcAft>
        <a:buClr>
          <a:schemeClr val="accent1"/>
        </a:buClr>
        <a:buChar char="»"/>
        <a:defRPr sz="2000">
          <a:solidFill>
            <a:srgbClr val="00539B"/>
          </a:solidFill>
          <a:latin typeface="+mn-lt"/>
          <a:ea typeface="+mn-ea"/>
        </a:defRPr>
      </a:lvl8pPr>
      <a:lvl9pPr marL="5159080" indent="-228850" algn="l" rtl="0" fontAlgn="base">
        <a:spcBef>
          <a:spcPct val="20000"/>
        </a:spcBef>
        <a:spcAft>
          <a:spcPct val="0"/>
        </a:spcAft>
        <a:buClr>
          <a:schemeClr val="accent1"/>
        </a:buClr>
        <a:buChar char="»"/>
        <a:defRPr sz="2000">
          <a:solidFill>
            <a:srgbClr val="00539B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616253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16253" algn="l" defTabSz="616253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232562" algn="l" defTabSz="616253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3pPr>
      <a:lvl4pPr marL="1848806" algn="l" defTabSz="616253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4pPr>
      <a:lvl5pPr marL="2465052" algn="l" defTabSz="616253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5pPr>
      <a:lvl6pPr marL="3081330" algn="l" defTabSz="616253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6pPr>
      <a:lvl7pPr marL="3697575" algn="l" defTabSz="616253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7pPr>
      <a:lvl8pPr marL="4313838" algn="l" defTabSz="616253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8pPr>
      <a:lvl9pPr marL="4930086" algn="l" defTabSz="616253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76392" y="1083734"/>
            <a:ext cx="11704320" cy="1635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27573" tIns="63787" rIns="127573" bIns="63787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76392" y="2857001"/>
            <a:ext cx="11704320" cy="637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27573" tIns="63787" rIns="127573" bIns="6378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9550403" y="9062723"/>
            <a:ext cx="259510" cy="6529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27573" tIns="63787" rIns="127573" bIns="63787">
            <a:prstTxWarp prst="textNoShape">
              <a:avLst/>
            </a:prstTxWarp>
            <a:spAutoFit/>
          </a:bodyPr>
          <a:lstStyle/>
          <a:p>
            <a:pPr defTabSz="897339" eaLnBrk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3400" kern="1200">
              <a:solidFill>
                <a:srgbClr val="00539B"/>
              </a:solidFill>
              <a:latin typeface="Arial" charset="0"/>
              <a:ea typeface="ヒラギノ角ゴ Pro W3" charset="-128"/>
            </a:endParaRPr>
          </a:p>
        </p:txBody>
      </p:sp>
      <p:sp>
        <p:nvSpPr>
          <p:cNvPr id="1033" name="Text Box 9"/>
          <p:cNvSpPr txBox="1">
            <a:spLocks noChangeArrowheads="1"/>
          </p:cNvSpPr>
          <p:nvPr/>
        </p:nvSpPr>
        <p:spPr bwMode="auto">
          <a:xfrm>
            <a:off x="8351972" y="412740"/>
            <a:ext cx="4132638" cy="2836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27573" tIns="63787" rIns="127573" bIns="63787">
            <a:prstTxWarp prst="textNoShape">
              <a:avLst/>
            </a:prstTxWarp>
            <a:spAutoFit/>
          </a:bodyPr>
          <a:lstStyle/>
          <a:p>
            <a:pPr algn="r" defTabSz="897339" eaLnBrk="0" fontAlgn="base">
              <a:spcBef>
                <a:spcPts val="327"/>
              </a:spcBef>
              <a:spcAft>
                <a:spcPct val="0"/>
              </a:spcAft>
              <a:defRPr/>
            </a:pPr>
            <a:r>
              <a:rPr lang="en-US" sz="1000" b="1" kern="1200" dirty="0">
                <a:solidFill>
                  <a:srgbClr val="00539B"/>
                </a:solidFill>
                <a:latin typeface="Arial" charset="0"/>
                <a:ea typeface="ヒラギノ角ゴ Pro W3" charset="-128"/>
              </a:rPr>
              <a:t>PRESENTATION TITLE IN HEADER / JUNE 8, 2012</a:t>
            </a:r>
            <a:endParaRPr lang="en-US" sz="1000" kern="1200" dirty="0">
              <a:solidFill>
                <a:srgbClr val="00539B"/>
              </a:solidFill>
              <a:latin typeface="Arial" charset="0"/>
              <a:ea typeface="ヒラギノ角ゴ Pro W3" charset="-128"/>
            </a:endParaRPr>
          </a:p>
        </p:txBody>
      </p:sp>
      <p:sp>
        <p:nvSpPr>
          <p:cNvPr id="1034" name="Text Box 10"/>
          <p:cNvSpPr txBox="1">
            <a:spLocks noChangeArrowheads="1"/>
          </p:cNvSpPr>
          <p:nvPr/>
        </p:nvSpPr>
        <p:spPr bwMode="auto">
          <a:xfrm>
            <a:off x="12018154" y="9212329"/>
            <a:ext cx="598310" cy="3485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27573" tIns="63787" rIns="127573" bIns="63787">
            <a:prstTxWarp prst="textNoShape">
              <a:avLst/>
            </a:prstTxWarp>
            <a:spAutoFit/>
          </a:bodyPr>
          <a:lstStyle/>
          <a:p>
            <a:pPr defTabSz="897339" eaLnBrk="0" fontAlgn="base">
              <a:spcBef>
                <a:spcPct val="50000"/>
              </a:spcBef>
              <a:spcAft>
                <a:spcPct val="0"/>
              </a:spcAft>
              <a:defRPr/>
            </a:pPr>
            <a:fld id="{EE94B151-4CCD-D943-B1FB-60C2EADD0F05}" type="slidenum">
              <a:rPr lang="en-US" sz="1400" kern="1200">
                <a:solidFill>
                  <a:srgbClr val="141313"/>
                </a:solidFill>
                <a:latin typeface="Arial" charset="0"/>
                <a:ea typeface="ヒラギノ角ゴ Pro W3" charset="-128"/>
              </a:rPr>
              <a:pPr defTabSz="897339" eaLnBrk="0" fontAlgn="base">
                <a:spcBef>
                  <a:spcPct val="50000"/>
                </a:spcBef>
                <a:spcAft>
                  <a:spcPct val="0"/>
                </a:spcAft>
                <a:defRPr/>
              </a:pPr>
              <a:t>‹#›</a:t>
            </a:fld>
            <a:endParaRPr lang="en-US" sz="1400" kern="1200" dirty="0">
              <a:solidFill>
                <a:srgbClr val="141313"/>
              </a:solidFill>
              <a:latin typeface="Arial" charset="0"/>
              <a:ea typeface="ヒラギノ角ゴ Pro W3" charset="-128"/>
            </a:endParaRPr>
          </a:p>
        </p:txBody>
      </p:sp>
      <p:sp>
        <p:nvSpPr>
          <p:cNvPr id="8" name="Rectangle 7"/>
          <p:cNvSpPr/>
          <p:nvPr userDrawn="1"/>
        </p:nvSpPr>
        <p:spPr bwMode="auto">
          <a:xfrm>
            <a:off x="650240" y="751389"/>
            <a:ext cx="11704320" cy="245646"/>
          </a:xfrm>
          <a:prstGeom prst="rect">
            <a:avLst/>
          </a:prstGeom>
          <a:solidFill>
            <a:srgbClr val="14131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7573" tIns="63787" rIns="127573" bIns="63787" numCol="1" rtlCol="0" anchor="t" anchorCtr="0" compatLnSpc="1">
            <a:prstTxWarp prst="textNoShape">
              <a:avLst/>
            </a:prstTxWarp>
          </a:bodyPr>
          <a:lstStyle/>
          <a:p>
            <a:pPr defTabSz="897339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>
              <a:latin typeface="Arial" charset="0"/>
              <a:ea typeface="ヒラギノ角ゴ Pro W3" charset="-128"/>
            </a:endParaRPr>
          </a:p>
        </p:txBody>
      </p:sp>
      <p:sp>
        <p:nvSpPr>
          <p:cNvPr id="9" name="Text Box 9"/>
          <p:cNvSpPr txBox="1">
            <a:spLocks noChangeArrowheads="1"/>
          </p:cNvSpPr>
          <p:nvPr userDrawn="1"/>
        </p:nvSpPr>
        <p:spPr bwMode="auto">
          <a:xfrm>
            <a:off x="520199" y="398292"/>
            <a:ext cx="4623929" cy="2836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27573" tIns="63787" rIns="127573" bIns="63787">
            <a:prstTxWarp prst="textNoShape">
              <a:avLst/>
            </a:prstTxWarp>
            <a:spAutoFit/>
          </a:bodyPr>
          <a:lstStyle/>
          <a:p>
            <a:pPr defTabSz="897339" eaLnBrk="0" fontAlgn="base">
              <a:spcBef>
                <a:spcPts val="327"/>
              </a:spcBef>
              <a:spcAft>
                <a:spcPct val="0"/>
              </a:spcAft>
              <a:defRPr/>
            </a:pPr>
            <a:r>
              <a:rPr lang="en-US" sz="1000" b="1" kern="1200" dirty="0">
                <a:solidFill>
                  <a:srgbClr val="00539B"/>
                </a:solidFill>
                <a:latin typeface="Arial" charset="0"/>
                <a:ea typeface="ヒラギノ角ゴ Pro W3" charset="-128"/>
              </a:rPr>
              <a:t>COMMUNITY COLLEGE RESEARCH CENTER</a:t>
            </a:r>
            <a:endParaRPr lang="en-US" sz="1000" kern="1200" dirty="0">
              <a:solidFill>
                <a:srgbClr val="00539B"/>
              </a:solidFill>
              <a:latin typeface="Arial" charset="0"/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026312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832" r:id="rId1"/>
    <p:sldLayoutId id="2147485833" r:id="rId2"/>
    <p:sldLayoutId id="2147485834" r:id="rId3"/>
    <p:sldLayoutId id="2147485835" r:id="rId4"/>
    <p:sldLayoutId id="2147485836" r:id="rId5"/>
    <p:sldLayoutId id="2147485837" r:id="rId6"/>
    <p:sldLayoutId id="2147485838" r:id="rId7"/>
    <p:sldLayoutId id="2147485839" r:id="rId8"/>
    <p:sldLayoutId id="2147485840" r:id="rId9"/>
    <p:sldLayoutId id="2147485841" r:id="rId10"/>
    <p:sldLayoutId id="2147485842" r:id="rId11"/>
    <p:sldLayoutId id="2147485843" r:id="rId12"/>
  </p:sldLayoutIdLst>
  <p:hf sldNum="0" hdr="0" ft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600" b="1">
          <a:solidFill>
            <a:srgbClr val="141313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5pPr>
      <a:lvl6pPr marL="638120" algn="l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6pPr>
      <a:lvl7pPr marL="1276223" algn="l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7pPr>
      <a:lvl8pPr marL="1914395" algn="l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8pPr>
      <a:lvl9pPr marL="2552506" algn="l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9pPr>
    </p:titleStyle>
    <p:bodyStyle>
      <a:lvl1pPr marL="237062" indent="-237062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Char char="•"/>
        <a:defRPr>
          <a:solidFill>
            <a:srgbClr val="141313"/>
          </a:solidFill>
          <a:latin typeface="+mn-lt"/>
          <a:ea typeface="+mn-ea"/>
          <a:cs typeface="+mn-cs"/>
        </a:defRPr>
      </a:lvl1pPr>
      <a:lvl2pPr marL="793225" indent="-310222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Char char="–"/>
        <a:defRPr>
          <a:solidFill>
            <a:srgbClr val="141313"/>
          </a:solidFill>
          <a:latin typeface="+mn-lt"/>
          <a:ea typeface="+mn-ea"/>
        </a:defRPr>
      </a:lvl2pPr>
      <a:lvl3pPr marL="1034623" indent="-241438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Char char="•"/>
        <a:defRPr sz="2300">
          <a:solidFill>
            <a:srgbClr val="141313"/>
          </a:solidFill>
          <a:latin typeface="+mn-lt"/>
          <a:ea typeface="+mn-ea"/>
        </a:defRPr>
      </a:lvl3pPr>
      <a:lvl4pPr marL="1276223" indent="-241438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Char char="–"/>
        <a:defRPr sz="2300">
          <a:solidFill>
            <a:srgbClr val="141313"/>
          </a:solidFill>
          <a:latin typeface="+mn-lt"/>
          <a:ea typeface="+mn-ea"/>
        </a:defRPr>
      </a:lvl4pPr>
      <a:lvl5pPr marL="1517782" indent="-241438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Char char="»"/>
        <a:tabLst>
          <a:tab pos="1517782" algn="l"/>
        </a:tabLst>
        <a:defRPr sz="2000">
          <a:solidFill>
            <a:srgbClr val="141313"/>
          </a:solidFill>
          <a:latin typeface="+mn-lt"/>
          <a:ea typeface="+mn-ea"/>
        </a:defRPr>
      </a:lvl5pPr>
      <a:lvl6pPr marL="3427704" indent="-237062" algn="l" rtl="0" fontAlgn="base">
        <a:spcBef>
          <a:spcPct val="20000"/>
        </a:spcBef>
        <a:spcAft>
          <a:spcPct val="0"/>
        </a:spcAft>
        <a:buClr>
          <a:schemeClr val="accent1"/>
        </a:buClr>
        <a:buChar char="»"/>
        <a:defRPr sz="2000">
          <a:solidFill>
            <a:srgbClr val="00539B"/>
          </a:solidFill>
          <a:latin typeface="+mn-lt"/>
          <a:ea typeface="+mn-ea"/>
        </a:defRPr>
      </a:lvl6pPr>
      <a:lvl7pPr marL="4065794" indent="-237062" algn="l" rtl="0" fontAlgn="base">
        <a:spcBef>
          <a:spcPct val="20000"/>
        </a:spcBef>
        <a:spcAft>
          <a:spcPct val="0"/>
        </a:spcAft>
        <a:buClr>
          <a:schemeClr val="accent1"/>
        </a:buClr>
        <a:buChar char="»"/>
        <a:defRPr sz="2000">
          <a:solidFill>
            <a:srgbClr val="00539B"/>
          </a:solidFill>
          <a:latin typeface="+mn-lt"/>
          <a:ea typeface="+mn-ea"/>
        </a:defRPr>
      </a:lvl7pPr>
      <a:lvl8pPr marL="4703936" indent="-237062" algn="l" rtl="0" fontAlgn="base">
        <a:spcBef>
          <a:spcPct val="20000"/>
        </a:spcBef>
        <a:spcAft>
          <a:spcPct val="0"/>
        </a:spcAft>
        <a:buClr>
          <a:schemeClr val="accent1"/>
        </a:buClr>
        <a:buChar char="»"/>
        <a:defRPr sz="2000">
          <a:solidFill>
            <a:srgbClr val="00539B"/>
          </a:solidFill>
          <a:latin typeface="+mn-lt"/>
          <a:ea typeface="+mn-ea"/>
        </a:defRPr>
      </a:lvl8pPr>
      <a:lvl9pPr marL="5342080" indent="-237062" algn="l" rtl="0" fontAlgn="base">
        <a:spcBef>
          <a:spcPct val="20000"/>
        </a:spcBef>
        <a:spcAft>
          <a:spcPct val="0"/>
        </a:spcAft>
        <a:buClr>
          <a:schemeClr val="accent1"/>
        </a:buClr>
        <a:buChar char="»"/>
        <a:defRPr sz="2000">
          <a:solidFill>
            <a:srgbClr val="00539B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63812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8120" algn="l" defTabSz="63812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276223" algn="l" defTabSz="63812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3pPr>
      <a:lvl4pPr marL="1914395" algn="l" defTabSz="63812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4pPr>
      <a:lvl5pPr marL="2552506" algn="l" defTabSz="63812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5pPr>
      <a:lvl6pPr marL="3190622" algn="l" defTabSz="63812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6pPr>
      <a:lvl7pPr marL="3828736" algn="l" defTabSz="63812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7pPr>
      <a:lvl8pPr marL="4466887" algn="l" defTabSz="63812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8pPr>
      <a:lvl9pPr marL="5104956" algn="l" defTabSz="63812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76392" y="1083734"/>
            <a:ext cx="11704320" cy="1635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28459" tIns="64232" rIns="128459" bIns="64232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76392" y="2857001"/>
            <a:ext cx="11704320" cy="637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28459" tIns="64232" rIns="128459" bIns="6423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9550592" y="9062721"/>
            <a:ext cx="261303" cy="6538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28459" tIns="64232" rIns="128459" bIns="64232">
            <a:prstTxWarp prst="textNoShape">
              <a:avLst/>
            </a:prstTxWarp>
            <a:spAutoFit/>
          </a:bodyPr>
          <a:lstStyle/>
          <a:p>
            <a:pPr defTabSz="903389" eaLnBrk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3400" kern="1200">
              <a:solidFill>
                <a:srgbClr val="00539B"/>
              </a:solidFill>
              <a:latin typeface="Arial" charset="0"/>
              <a:ea typeface="ヒラギノ角ゴ Pro W3" charset="-128"/>
            </a:endParaRPr>
          </a:p>
        </p:txBody>
      </p:sp>
      <p:sp>
        <p:nvSpPr>
          <p:cNvPr id="8" name="Rectangle 7"/>
          <p:cNvSpPr/>
          <p:nvPr/>
        </p:nvSpPr>
        <p:spPr bwMode="auto">
          <a:xfrm>
            <a:off x="650240" y="751389"/>
            <a:ext cx="11704320" cy="245646"/>
          </a:xfrm>
          <a:prstGeom prst="rect">
            <a:avLst/>
          </a:prstGeom>
          <a:solidFill>
            <a:srgbClr val="14131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8459" tIns="64232" rIns="128459" bIns="64232" numCol="1" rtlCol="0" anchor="t" anchorCtr="0" compatLnSpc="1">
            <a:prstTxWarp prst="textNoShape">
              <a:avLst/>
            </a:prstTxWarp>
          </a:bodyPr>
          <a:lstStyle/>
          <a:p>
            <a:pPr defTabSz="903389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>
              <a:latin typeface="Arial" charset="0"/>
              <a:ea typeface="ヒラギノ角ゴ Pro W3" charset="-128"/>
            </a:endParaRPr>
          </a:p>
        </p:txBody>
      </p:sp>
      <p:sp>
        <p:nvSpPr>
          <p:cNvPr id="9" name="Text Box 9"/>
          <p:cNvSpPr txBox="1">
            <a:spLocks noChangeArrowheads="1"/>
          </p:cNvSpPr>
          <p:nvPr/>
        </p:nvSpPr>
        <p:spPr bwMode="auto">
          <a:xfrm>
            <a:off x="520199" y="398098"/>
            <a:ext cx="4623929" cy="2845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28459" tIns="64232" rIns="128459" bIns="64232">
            <a:prstTxWarp prst="textNoShape">
              <a:avLst/>
            </a:prstTxWarp>
            <a:spAutoFit/>
          </a:bodyPr>
          <a:lstStyle/>
          <a:p>
            <a:pPr defTabSz="903389" eaLnBrk="0" fontAlgn="base">
              <a:spcBef>
                <a:spcPts val="327"/>
              </a:spcBef>
              <a:spcAft>
                <a:spcPct val="0"/>
              </a:spcAft>
              <a:defRPr/>
            </a:pPr>
            <a:r>
              <a:rPr lang="en-US" sz="1000" b="1" kern="1200" dirty="0">
                <a:solidFill>
                  <a:srgbClr val="00539B"/>
                </a:solidFill>
                <a:latin typeface="Arial" charset="0"/>
                <a:ea typeface="ヒラギノ角ゴ Pro W3" charset="-128"/>
              </a:rPr>
              <a:t>COMMUNITY COLLEGE RESEARCH CENTER</a:t>
            </a:r>
            <a:endParaRPr lang="en-US" sz="1000" kern="1200" dirty="0">
              <a:solidFill>
                <a:srgbClr val="00539B"/>
              </a:solidFill>
              <a:latin typeface="Arial" charset="0"/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0598823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980" r:id="rId1"/>
    <p:sldLayoutId id="2147485981" r:id="rId2"/>
    <p:sldLayoutId id="2147485982" r:id="rId3"/>
    <p:sldLayoutId id="2147485983" r:id="rId4"/>
    <p:sldLayoutId id="2147485984" r:id="rId5"/>
    <p:sldLayoutId id="2147485985" r:id="rId6"/>
    <p:sldLayoutId id="2147485986" r:id="rId7"/>
    <p:sldLayoutId id="2147485987" r:id="rId8"/>
    <p:sldLayoutId id="2147485988" r:id="rId9"/>
    <p:sldLayoutId id="2147485989" r:id="rId10"/>
    <p:sldLayoutId id="2147485990" r:id="rId11"/>
    <p:sldLayoutId id="2147485991" r:id="rId12"/>
  </p:sldLayoutIdLst>
  <p:hf sldNum="0"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600" b="1">
          <a:solidFill>
            <a:srgbClr val="141313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5pPr>
      <a:lvl6pPr marL="642436" algn="l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6pPr>
      <a:lvl7pPr marL="1284864" algn="l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7pPr>
      <a:lvl8pPr marL="1927365" algn="l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8pPr>
      <a:lvl9pPr marL="2569803" algn="l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9pPr>
    </p:titleStyle>
    <p:bodyStyle>
      <a:lvl1pPr marL="238682" indent="-238682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Char char="•"/>
        <a:defRPr>
          <a:solidFill>
            <a:srgbClr val="141313"/>
          </a:solidFill>
          <a:latin typeface="+mn-lt"/>
          <a:ea typeface="+mn-ea"/>
          <a:cs typeface="+mn-cs"/>
        </a:defRPr>
      </a:lvl1pPr>
      <a:lvl2pPr marL="798580" indent="-312319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Char char="–"/>
        <a:defRPr>
          <a:solidFill>
            <a:srgbClr val="141313"/>
          </a:solidFill>
          <a:latin typeface="+mn-lt"/>
          <a:ea typeface="+mn-ea"/>
        </a:defRPr>
      </a:lvl2pPr>
      <a:lvl3pPr marL="1041683" indent="-243085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Char char="•"/>
        <a:defRPr sz="2300">
          <a:solidFill>
            <a:srgbClr val="141313"/>
          </a:solidFill>
          <a:latin typeface="+mn-lt"/>
          <a:ea typeface="+mn-ea"/>
        </a:defRPr>
      </a:lvl3pPr>
      <a:lvl4pPr marL="1284864" indent="-243085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Char char="–"/>
        <a:defRPr sz="2300">
          <a:solidFill>
            <a:srgbClr val="141313"/>
          </a:solidFill>
          <a:latin typeface="+mn-lt"/>
          <a:ea typeface="+mn-ea"/>
        </a:defRPr>
      </a:lvl4pPr>
      <a:lvl5pPr marL="1528080" indent="-243085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Char char="»"/>
        <a:tabLst>
          <a:tab pos="1528080" algn="l"/>
        </a:tabLst>
        <a:defRPr sz="2000">
          <a:solidFill>
            <a:srgbClr val="141313"/>
          </a:solidFill>
          <a:latin typeface="+mn-lt"/>
          <a:ea typeface="+mn-ea"/>
        </a:defRPr>
      </a:lvl5pPr>
      <a:lvl6pPr marL="3450921" indent="-238682" algn="l" rtl="0" fontAlgn="base">
        <a:spcBef>
          <a:spcPct val="20000"/>
        </a:spcBef>
        <a:spcAft>
          <a:spcPct val="0"/>
        </a:spcAft>
        <a:buClr>
          <a:schemeClr val="accent1"/>
        </a:buClr>
        <a:buChar char="»"/>
        <a:defRPr sz="2000">
          <a:solidFill>
            <a:srgbClr val="00539B"/>
          </a:solidFill>
          <a:latin typeface="+mn-lt"/>
          <a:ea typeface="+mn-ea"/>
        </a:defRPr>
      </a:lvl6pPr>
      <a:lvl7pPr marL="4093377" indent="-238682" algn="l" rtl="0" fontAlgn="base">
        <a:spcBef>
          <a:spcPct val="20000"/>
        </a:spcBef>
        <a:spcAft>
          <a:spcPct val="0"/>
        </a:spcAft>
        <a:buClr>
          <a:schemeClr val="accent1"/>
        </a:buClr>
        <a:buChar char="»"/>
        <a:defRPr sz="2000">
          <a:solidFill>
            <a:srgbClr val="00539B"/>
          </a:solidFill>
          <a:latin typeface="+mn-lt"/>
          <a:ea typeface="+mn-ea"/>
        </a:defRPr>
      </a:lvl7pPr>
      <a:lvl8pPr marL="4735835" indent="-238682" algn="l" rtl="0" fontAlgn="base">
        <a:spcBef>
          <a:spcPct val="20000"/>
        </a:spcBef>
        <a:spcAft>
          <a:spcPct val="0"/>
        </a:spcAft>
        <a:buClr>
          <a:schemeClr val="accent1"/>
        </a:buClr>
        <a:buChar char="»"/>
        <a:defRPr sz="2000">
          <a:solidFill>
            <a:srgbClr val="00539B"/>
          </a:solidFill>
          <a:latin typeface="+mn-lt"/>
          <a:ea typeface="+mn-ea"/>
        </a:defRPr>
      </a:lvl8pPr>
      <a:lvl9pPr marL="5378278" indent="-238682" algn="l" rtl="0" fontAlgn="base">
        <a:spcBef>
          <a:spcPct val="20000"/>
        </a:spcBef>
        <a:spcAft>
          <a:spcPct val="0"/>
        </a:spcAft>
        <a:buClr>
          <a:schemeClr val="accent1"/>
        </a:buClr>
        <a:buChar char="»"/>
        <a:defRPr sz="2000">
          <a:solidFill>
            <a:srgbClr val="00539B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642436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2436" algn="l" defTabSz="642436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284864" algn="l" defTabSz="642436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3pPr>
      <a:lvl4pPr marL="1927365" algn="l" defTabSz="642436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4pPr>
      <a:lvl5pPr marL="2569803" algn="l" defTabSz="642436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5pPr>
      <a:lvl6pPr marL="3212269" algn="l" defTabSz="642436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6pPr>
      <a:lvl7pPr marL="3854690" algn="l" defTabSz="642436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7pPr>
      <a:lvl8pPr marL="4497134" algn="l" defTabSz="642436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8pPr>
      <a:lvl9pPr marL="5139580" algn="l" defTabSz="642436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76392" y="1083734"/>
            <a:ext cx="11704320" cy="1635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28722" tIns="64363" rIns="128722" bIns="64363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76392" y="2857001"/>
            <a:ext cx="11704320" cy="637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28722" tIns="64363" rIns="128722" bIns="6436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9550404" y="9062723"/>
            <a:ext cx="261834" cy="6541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28722" tIns="64363" rIns="128722" bIns="64363">
            <a:prstTxWarp prst="textNoShape">
              <a:avLst/>
            </a:prstTxWarp>
            <a:spAutoFit/>
          </a:bodyPr>
          <a:lstStyle/>
          <a:p>
            <a:pPr defTabSz="905213" eaLnBrk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3400" kern="1200">
              <a:solidFill>
                <a:srgbClr val="00539B"/>
              </a:solidFill>
              <a:latin typeface="Arial" charset="0"/>
              <a:ea typeface="ヒラギノ角ゴ Pro W3" charset="-128"/>
            </a:endParaRPr>
          </a:p>
        </p:txBody>
      </p:sp>
      <p:sp>
        <p:nvSpPr>
          <p:cNvPr id="1034" name="Text Box 10"/>
          <p:cNvSpPr txBox="1">
            <a:spLocks noChangeArrowheads="1"/>
          </p:cNvSpPr>
          <p:nvPr/>
        </p:nvSpPr>
        <p:spPr bwMode="auto">
          <a:xfrm>
            <a:off x="12018154" y="9212328"/>
            <a:ext cx="598310" cy="3497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28722" tIns="64363" rIns="128722" bIns="64363">
            <a:prstTxWarp prst="textNoShape">
              <a:avLst/>
            </a:prstTxWarp>
            <a:spAutoFit/>
          </a:bodyPr>
          <a:lstStyle/>
          <a:p>
            <a:pPr defTabSz="905213" eaLnBrk="0" fontAlgn="base">
              <a:spcBef>
                <a:spcPct val="50000"/>
              </a:spcBef>
              <a:spcAft>
                <a:spcPct val="0"/>
              </a:spcAft>
              <a:defRPr/>
            </a:pPr>
            <a:fld id="{EE94B151-4CCD-D943-B1FB-60C2EADD0F05}" type="slidenum">
              <a:rPr lang="en-US" sz="1400" kern="1200">
                <a:solidFill>
                  <a:srgbClr val="141313"/>
                </a:solidFill>
                <a:latin typeface="Arial" charset="0"/>
                <a:ea typeface="ヒラギノ角ゴ Pro W3" charset="-128"/>
              </a:rPr>
              <a:pPr defTabSz="905213" eaLnBrk="0" fontAlgn="base">
                <a:spcBef>
                  <a:spcPct val="50000"/>
                </a:spcBef>
                <a:spcAft>
                  <a:spcPct val="0"/>
                </a:spcAft>
                <a:defRPr/>
              </a:pPr>
              <a:t>‹#›</a:t>
            </a:fld>
            <a:endParaRPr lang="en-US" sz="1400" kern="1200" dirty="0">
              <a:solidFill>
                <a:srgbClr val="141313"/>
              </a:solidFill>
              <a:latin typeface="Arial" charset="0"/>
              <a:ea typeface="ヒラギノ角ゴ Pro W3" charset="-128"/>
            </a:endParaRPr>
          </a:p>
        </p:txBody>
      </p:sp>
      <p:sp>
        <p:nvSpPr>
          <p:cNvPr id="8" name="Rectangle 7"/>
          <p:cNvSpPr/>
          <p:nvPr userDrawn="1"/>
        </p:nvSpPr>
        <p:spPr bwMode="auto">
          <a:xfrm>
            <a:off x="650240" y="751389"/>
            <a:ext cx="11704320" cy="245646"/>
          </a:xfrm>
          <a:prstGeom prst="rect">
            <a:avLst/>
          </a:prstGeom>
          <a:solidFill>
            <a:srgbClr val="14131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8722" tIns="64363" rIns="128722" bIns="64363" numCol="1" rtlCol="0" anchor="t" anchorCtr="0" compatLnSpc="1">
            <a:prstTxWarp prst="textNoShape">
              <a:avLst/>
            </a:prstTxWarp>
          </a:bodyPr>
          <a:lstStyle/>
          <a:p>
            <a:pPr defTabSz="905213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>
              <a:solidFill>
                <a:prstClr val="black"/>
              </a:solidFill>
              <a:latin typeface="Arial" charset="0"/>
              <a:ea typeface="ヒラギノ角ゴ Pro W3" charset="-128"/>
            </a:endParaRPr>
          </a:p>
        </p:txBody>
      </p:sp>
      <p:sp>
        <p:nvSpPr>
          <p:cNvPr id="9" name="Text Box 9"/>
          <p:cNvSpPr txBox="1">
            <a:spLocks noChangeArrowheads="1"/>
          </p:cNvSpPr>
          <p:nvPr userDrawn="1"/>
        </p:nvSpPr>
        <p:spPr bwMode="auto">
          <a:xfrm>
            <a:off x="520199" y="398043"/>
            <a:ext cx="4623929" cy="2847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28722" tIns="64363" rIns="128722" bIns="64363">
            <a:prstTxWarp prst="textNoShape">
              <a:avLst/>
            </a:prstTxWarp>
            <a:spAutoFit/>
          </a:bodyPr>
          <a:lstStyle/>
          <a:p>
            <a:pPr defTabSz="905213" eaLnBrk="0" fontAlgn="base">
              <a:spcBef>
                <a:spcPts val="327"/>
              </a:spcBef>
              <a:spcAft>
                <a:spcPct val="0"/>
              </a:spcAft>
              <a:defRPr/>
            </a:pPr>
            <a:r>
              <a:rPr lang="en-US" sz="1000" b="1" kern="1200" dirty="0">
                <a:solidFill>
                  <a:srgbClr val="00539B"/>
                </a:solidFill>
                <a:latin typeface="Arial" charset="0"/>
                <a:ea typeface="ヒラギノ角ゴ Pro W3" charset="-128"/>
              </a:rPr>
              <a:t>COMMUNITY COLLEGE RESEARCH CENTER</a:t>
            </a:r>
            <a:endParaRPr lang="en-US" sz="1000" kern="1200" dirty="0">
              <a:solidFill>
                <a:srgbClr val="00539B"/>
              </a:solidFill>
              <a:latin typeface="Arial" charset="0"/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6608760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6018" r:id="rId1"/>
    <p:sldLayoutId id="2147486019" r:id="rId2"/>
    <p:sldLayoutId id="2147486020" r:id="rId3"/>
    <p:sldLayoutId id="2147486021" r:id="rId4"/>
    <p:sldLayoutId id="2147486022" r:id="rId5"/>
    <p:sldLayoutId id="2147486023" r:id="rId6"/>
    <p:sldLayoutId id="2147486024" r:id="rId7"/>
    <p:sldLayoutId id="2147486025" r:id="rId8"/>
    <p:sldLayoutId id="2147486026" r:id="rId9"/>
    <p:sldLayoutId id="2147486027" r:id="rId10"/>
    <p:sldLayoutId id="2147486028" r:id="rId11"/>
    <p:sldLayoutId id="2147486029" r:id="rId12"/>
    <p:sldLayoutId id="2147486031" r:id="rId13"/>
  </p:sldLayoutIdLst>
  <p:hf sldNum="0" hdr="0" ft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600" b="1">
          <a:solidFill>
            <a:srgbClr val="141313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5pPr>
      <a:lvl6pPr marL="643718" algn="l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6pPr>
      <a:lvl7pPr marL="1287425" algn="l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7pPr>
      <a:lvl8pPr marL="1931205" algn="l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8pPr>
      <a:lvl9pPr marL="2574927" algn="l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9pPr>
    </p:titleStyle>
    <p:bodyStyle>
      <a:lvl1pPr marL="239164" indent="-239164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Char char="•"/>
        <a:defRPr>
          <a:solidFill>
            <a:srgbClr val="141313"/>
          </a:solidFill>
          <a:latin typeface="+mn-lt"/>
          <a:ea typeface="+mn-ea"/>
          <a:cs typeface="+mn-cs"/>
        </a:defRPr>
      </a:lvl1pPr>
      <a:lvl2pPr marL="800179" indent="-312942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Char char="–"/>
        <a:defRPr>
          <a:solidFill>
            <a:srgbClr val="141313"/>
          </a:solidFill>
          <a:latin typeface="+mn-lt"/>
          <a:ea typeface="+mn-ea"/>
        </a:defRPr>
      </a:lvl2pPr>
      <a:lvl3pPr marL="1043784" indent="-243584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Char char="•"/>
        <a:defRPr sz="2300">
          <a:solidFill>
            <a:srgbClr val="141313"/>
          </a:solidFill>
          <a:latin typeface="+mn-lt"/>
          <a:ea typeface="+mn-ea"/>
        </a:defRPr>
      </a:lvl3pPr>
      <a:lvl4pPr marL="1287425" indent="-243584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Char char="–"/>
        <a:defRPr sz="2300">
          <a:solidFill>
            <a:srgbClr val="141313"/>
          </a:solidFill>
          <a:latin typeface="+mn-lt"/>
          <a:ea typeface="+mn-ea"/>
        </a:defRPr>
      </a:lvl4pPr>
      <a:lvl5pPr marL="1531123" indent="-243584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Char char="»"/>
        <a:tabLst>
          <a:tab pos="1531123" algn="l"/>
        </a:tabLst>
        <a:defRPr sz="2000">
          <a:solidFill>
            <a:srgbClr val="141313"/>
          </a:solidFill>
          <a:latin typeface="+mn-lt"/>
          <a:ea typeface="+mn-ea"/>
        </a:defRPr>
      </a:lvl5pPr>
      <a:lvl6pPr marL="3457823" indent="-239164" algn="l" rtl="0" fontAlgn="base">
        <a:spcBef>
          <a:spcPct val="20000"/>
        </a:spcBef>
        <a:spcAft>
          <a:spcPct val="0"/>
        </a:spcAft>
        <a:buClr>
          <a:schemeClr val="accent1"/>
        </a:buClr>
        <a:buChar char="»"/>
        <a:defRPr sz="2000">
          <a:solidFill>
            <a:srgbClr val="00539B"/>
          </a:solidFill>
          <a:latin typeface="+mn-lt"/>
          <a:ea typeface="+mn-ea"/>
        </a:defRPr>
      </a:lvl6pPr>
      <a:lvl7pPr marL="4101548" indent="-239164" algn="l" rtl="0" fontAlgn="base">
        <a:spcBef>
          <a:spcPct val="20000"/>
        </a:spcBef>
        <a:spcAft>
          <a:spcPct val="0"/>
        </a:spcAft>
        <a:buClr>
          <a:schemeClr val="accent1"/>
        </a:buClr>
        <a:buChar char="»"/>
        <a:defRPr sz="2000">
          <a:solidFill>
            <a:srgbClr val="00539B"/>
          </a:solidFill>
          <a:latin typeface="+mn-lt"/>
          <a:ea typeface="+mn-ea"/>
        </a:defRPr>
      </a:lvl7pPr>
      <a:lvl8pPr marL="4745281" indent="-239164" algn="l" rtl="0" fontAlgn="base">
        <a:spcBef>
          <a:spcPct val="20000"/>
        </a:spcBef>
        <a:spcAft>
          <a:spcPct val="0"/>
        </a:spcAft>
        <a:buClr>
          <a:schemeClr val="accent1"/>
        </a:buClr>
        <a:buChar char="»"/>
        <a:defRPr sz="2000">
          <a:solidFill>
            <a:srgbClr val="00539B"/>
          </a:solidFill>
          <a:latin typeface="+mn-lt"/>
          <a:ea typeface="+mn-ea"/>
        </a:defRPr>
      </a:lvl8pPr>
      <a:lvl9pPr marL="5389032" indent="-239164" algn="l" rtl="0" fontAlgn="base">
        <a:spcBef>
          <a:spcPct val="20000"/>
        </a:spcBef>
        <a:spcAft>
          <a:spcPct val="0"/>
        </a:spcAft>
        <a:buClr>
          <a:schemeClr val="accent1"/>
        </a:buClr>
        <a:buChar char="»"/>
        <a:defRPr sz="2000">
          <a:solidFill>
            <a:srgbClr val="00539B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643718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3718" algn="l" defTabSz="643718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287425" algn="l" defTabSz="643718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3pPr>
      <a:lvl4pPr marL="1931205" algn="l" defTabSz="643718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4pPr>
      <a:lvl5pPr marL="2574927" algn="l" defTabSz="643718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5pPr>
      <a:lvl6pPr marL="3218702" algn="l" defTabSz="643718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6pPr>
      <a:lvl7pPr marL="3862397" algn="l" defTabSz="643718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7pPr>
      <a:lvl8pPr marL="4506120" algn="l" defTabSz="643718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8pPr>
      <a:lvl9pPr marL="5149859" algn="l" defTabSz="643718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76392" y="1083734"/>
            <a:ext cx="11704320" cy="1635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29093" tIns="64549" rIns="129093" bIns="64549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76392" y="2857001"/>
            <a:ext cx="11704320" cy="637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29093" tIns="64549" rIns="129093" bIns="6454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9550589" y="9062723"/>
            <a:ext cx="262583" cy="654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29093" tIns="64549" rIns="129093" bIns="64549">
            <a:prstTxWarp prst="textNoShape">
              <a:avLst/>
            </a:prstTxWarp>
            <a:spAutoFit/>
          </a:bodyPr>
          <a:lstStyle/>
          <a:p>
            <a:pPr defTabSz="1291073" eaLnBrk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3400" kern="1200">
              <a:solidFill>
                <a:srgbClr val="00539B"/>
              </a:solidFill>
              <a:latin typeface="Arial"/>
              <a:ea typeface="ヒラギノ角ゴ Pro W3"/>
            </a:endParaRPr>
          </a:p>
        </p:txBody>
      </p:sp>
      <p:sp>
        <p:nvSpPr>
          <p:cNvPr id="1034" name="Text Box 10"/>
          <p:cNvSpPr txBox="1">
            <a:spLocks noChangeArrowheads="1"/>
          </p:cNvSpPr>
          <p:nvPr/>
        </p:nvSpPr>
        <p:spPr bwMode="auto">
          <a:xfrm>
            <a:off x="12018154" y="9212334"/>
            <a:ext cx="598310" cy="3501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29093" tIns="64549" rIns="129093" bIns="64549">
            <a:prstTxWarp prst="textNoShape">
              <a:avLst/>
            </a:prstTxWarp>
            <a:spAutoFit/>
          </a:bodyPr>
          <a:lstStyle/>
          <a:p>
            <a:pPr defTabSz="1291073" eaLnBrk="0" fontAlgn="base">
              <a:spcBef>
                <a:spcPct val="50000"/>
              </a:spcBef>
              <a:spcAft>
                <a:spcPct val="0"/>
              </a:spcAft>
              <a:defRPr/>
            </a:pPr>
            <a:fld id="{EE94B151-4CCD-D943-B1FB-60C2EADD0F05}" type="slidenum">
              <a:rPr lang="en-US" sz="1400" kern="1200">
                <a:solidFill>
                  <a:srgbClr val="141313"/>
                </a:solidFill>
                <a:latin typeface="Arial"/>
                <a:ea typeface="ヒラギノ角ゴ Pro W3"/>
              </a:rPr>
              <a:pPr defTabSz="1291073" eaLnBrk="0" fontAlgn="base">
                <a:spcBef>
                  <a:spcPct val="50000"/>
                </a:spcBef>
                <a:spcAft>
                  <a:spcPct val="0"/>
                </a:spcAft>
                <a:defRPr/>
              </a:pPr>
              <a:t>‹#›</a:t>
            </a:fld>
            <a:endParaRPr lang="en-US" sz="1400" kern="1200" dirty="0">
              <a:solidFill>
                <a:srgbClr val="141313"/>
              </a:solidFill>
              <a:latin typeface="Arial"/>
              <a:ea typeface="ヒラギノ角ゴ Pro W3"/>
            </a:endParaRPr>
          </a:p>
        </p:txBody>
      </p:sp>
      <p:sp>
        <p:nvSpPr>
          <p:cNvPr id="8" name="Rectangle 7"/>
          <p:cNvSpPr/>
          <p:nvPr/>
        </p:nvSpPr>
        <p:spPr bwMode="auto">
          <a:xfrm>
            <a:off x="650240" y="751389"/>
            <a:ext cx="11704320" cy="245646"/>
          </a:xfrm>
          <a:prstGeom prst="rect">
            <a:avLst/>
          </a:prstGeom>
          <a:solidFill>
            <a:srgbClr val="14131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9093" tIns="64549" rIns="129093" bIns="64549" numCol="1" rtlCol="0" anchor="t" anchorCtr="0" compatLnSpc="1">
            <a:prstTxWarp prst="textNoShape">
              <a:avLst/>
            </a:prstTxWarp>
          </a:bodyPr>
          <a:lstStyle/>
          <a:p>
            <a:pPr defTabSz="1291073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>
              <a:latin typeface="Arial"/>
              <a:ea typeface="ヒラギノ角ゴ Pro W3"/>
            </a:endParaRPr>
          </a:p>
        </p:txBody>
      </p:sp>
      <p:sp>
        <p:nvSpPr>
          <p:cNvPr id="9" name="Text Box 9"/>
          <p:cNvSpPr txBox="1">
            <a:spLocks noChangeArrowheads="1"/>
          </p:cNvSpPr>
          <p:nvPr/>
        </p:nvSpPr>
        <p:spPr bwMode="auto">
          <a:xfrm>
            <a:off x="520199" y="397964"/>
            <a:ext cx="4623929" cy="2851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29093" tIns="64549" rIns="129093" bIns="64549">
            <a:prstTxWarp prst="textNoShape">
              <a:avLst/>
            </a:prstTxWarp>
            <a:spAutoFit/>
          </a:bodyPr>
          <a:lstStyle/>
          <a:p>
            <a:pPr defTabSz="1291073" eaLnBrk="0" fontAlgn="base">
              <a:spcBef>
                <a:spcPts val="327"/>
              </a:spcBef>
              <a:spcAft>
                <a:spcPct val="0"/>
              </a:spcAft>
              <a:defRPr/>
            </a:pPr>
            <a:r>
              <a:rPr lang="en-US" sz="1000" b="1" kern="1200" dirty="0">
                <a:solidFill>
                  <a:srgbClr val="00539B"/>
                </a:solidFill>
                <a:latin typeface="Arial"/>
                <a:ea typeface="ヒラギノ角ゴ Pro W3"/>
              </a:rPr>
              <a:t>COMMUNITY COLLEGE RESEARCH CENTER</a:t>
            </a:r>
            <a:endParaRPr lang="en-US" sz="1000" kern="1200" dirty="0">
              <a:solidFill>
                <a:srgbClr val="00539B"/>
              </a:solidFill>
              <a:latin typeface="Arial"/>
              <a:ea typeface="ヒラギノ角ゴ Pro W3"/>
            </a:endParaRPr>
          </a:p>
        </p:txBody>
      </p:sp>
    </p:spTree>
    <p:extLst>
      <p:ext uri="{BB962C8B-B14F-4D97-AF65-F5344CB8AC3E}">
        <p14:creationId xmlns:p14="http://schemas.microsoft.com/office/powerpoint/2010/main" val="24925599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6045" r:id="rId1"/>
    <p:sldLayoutId id="2147486046" r:id="rId2"/>
    <p:sldLayoutId id="2147486047" r:id="rId3"/>
    <p:sldLayoutId id="2147486048" r:id="rId4"/>
    <p:sldLayoutId id="2147486049" r:id="rId5"/>
    <p:sldLayoutId id="2147486050" r:id="rId6"/>
    <p:sldLayoutId id="2147486051" r:id="rId7"/>
    <p:sldLayoutId id="2147486052" r:id="rId8"/>
    <p:sldLayoutId id="2147486053" r:id="rId9"/>
    <p:sldLayoutId id="2147486054" r:id="rId10"/>
    <p:sldLayoutId id="2147486055" r:id="rId11"/>
    <p:sldLayoutId id="2147486056" r:id="rId12"/>
  </p:sldLayoutIdLst>
  <p:hf sldNum="0" hdr="0" ft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600" b="1">
          <a:solidFill>
            <a:srgbClr val="141313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5pPr>
      <a:lvl6pPr marL="645522" algn="l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6pPr>
      <a:lvl7pPr marL="1291073" algn="l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7pPr>
      <a:lvl8pPr marL="1936637" algn="l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8pPr>
      <a:lvl9pPr marL="2582192" algn="l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9pPr>
    </p:titleStyle>
    <p:bodyStyle>
      <a:lvl1pPr marL="239838" indent="-239838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Char char="•"/>
        <a:defRPr>
          <a:solidFill>
            <a:srgbClr val="141313"/>
          </a:solidFill>
          <a:latin typeface="+mn-lt"/>
          <a:ea typeface="+mn-ea"/>
          <a:cs typeface="+mn-cs"/>
        </a:defRPr>
      </a:lvl1pPr>
      <a:lvl2pPr marL="802444" indent="-313817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Char char="–"/>
        <a:defRPr>
          <a:solidFill>
            <a:srgbClr val="141313"/>
          </a:solidFill>
          <a:latin typeface="+mn-lt"/>
          <a:ea typeface="+mn-ea"/>
        </a:defRPr>
      </a:lvl2pPr>
      <a:lvl3pPr marL="1046748" indent="-244288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Char char="•"/>
        <a:defRPr sz="2300">
          <a:solidFill>
            <a:srgbClr val="141313"/>
          </a:solidFill>
          <a:latin typeface="+mn-lt"/>
          <a:ea typeface="+mn-ea"/>
        </a:defRPr>
      </a:lvl3pPr>
      <a:lvl4pPr marL="1291073" indent="-244288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Char char="–"/>
        <a:defRPr sz="2300">
          <a:solidFill>
            <a:srgbClr val="141313"/>
          </a:solidFill>
          <a:latin typeface="+mn-lt"/>
          <a:ea typeface="+mn-ea"/>
        </a:defRPr>
      </a:lvl4pPr>
      <a:lvl5pPr marL="1535423" indent="-244288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Char char="»"/>
        <a:tabLst>
          <a:tab pos="1535423" algn="l"/>
        </a:tabLst>
        <a:defRPr sz="2000">
          <a:solidFill>
            <a:srgbClr val="141313"/>
          </a:solidFill>
          <a:latin typeface="+mn-lt"/>
          <a:ea typeface="+mn-ea"/>
        </a:defRPr>
      </a:lvl5pPr>
      <a:lvl6pPr marL="3467565" indent="-239838" algn="l" rtl="0" fontAlgn="base">
        <a:spcBef>
          <a:spcPct val="20000"/>
        </a:spcBef>
        <a:spcAft>
          <a:spcPct val="0"/>
        </a:spcAft>
        <a:buClr>
          <a:schemeClr val="accent1"/>
        </a:buClr>
        <a:buChar char="»"/>
        <a:defRPr sz="2000">
          <a:solidFill>
            <a:srgbClr val="00539B"/>
          </a:solidFill>
          <a:latin typeface="+mn-lt"/>
          <a:ea typeface="+mn-ea"/>
        </a:defRPr>
      </a:lvl6pPr>
      <a:lvl7pPr marL="4113116" indent="-239838" algn="l" rtl="0" fontAlgn="base">
        <a:spcBef>
          <a:spcPct val="20000"/>
        </a:spcBef>
        <a:spcAft>
          <a:spcPct val="0"/>
        </a:spcAft>
        <a:buClr>
          <a:schemeClr val="accent1"/>
        </a:buClr>
        <a:buChar char="»"/>
        <a:defRPr sz="2000">
          <a:solidFill>
            <a:srgbClr val="00539B"/>
          </a:solidFill>
          <a:latin typeface="+mn-lt"/>
          <a:ea typeface="+mn-ea"/>
        </a:defRPr>
      </a:lvl7pPr>
      <a:lvl8pPr marL="4758670" indent="-239838" algn="l" rtl="0" fontAlgn="base">
        <a:spcBef>
          <a:spcPct val="20000"/>
        </a:spcBef>
        <a:spcAft>
          <a:spcPct val="0"/>
        </a:spcAft>
        <a:buClr>
          <a:schemeClr val="accent1"/>
        </a:buClr>
        <a:buChar char="»"/>
        <a:defRPr sz="2000">
          <a:solidFill>
            <a:srgbClr val="00539B"/>
          </a:solidFill>
          <a:latin typeface="+mn-lt"/>
          <a:ea typeface="+mn-ea"/>
        </a:defRPr>
      </a:lvl8pPr>
      <a:lvl9pPr marL="5404218" indent="-239838" algn="l" rtl="0" fontAlgn="base">
        <a:spcBef>
          <a:spcPct val="20000"/>
        </a:spcBef>
        <a:spcAft>
          <a:spcPct val="0"/>
        </a:spcAft>
        <a:buClr>
          <a:schemeClr val="accent1"/>
        </a:buClr>
        <a:buChar char="»"/>
        <a:defRPr sz="2000">
          <a:solidFill>
            <a:srgbClr val="00539B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645522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5522" algn="l" defTabSz="645522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291073" algn="l" defTabSz="645522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3pPr>
      <a:lvl4pPr marL="1936637" algn="l" defTabSz="645522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4pPr>
      <a:lvl5pPr marL="2582192" algn="l" defTabSz="645522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5pPr>
      <a:lvl6pPr marL="3227778" algn="l" defTabSz="645522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6pPr>
      <a:lvl7pPr marL="3873276" algn="l" defTabSz="645522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7pPr>
      <a:lvl8pPr marL="4518831" algn="l" defTabSz="645522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8pPr>
      <a:lvl9pPr marL="5164358" algn="l" defTabSz="645522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76408" y="1083738"/>
            <a:ext cx="11878168" cy="1635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24471" tIns="62248" rIns="124471" bIns="6224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76408" y="2856999"/>
            <a:ext cx="11878168" cy="63791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24471" tIns="62248" rIns="124471" bIns="6224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9551586" y="9062745"/>
            <a:ext cx="253245" cy="6498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24471" tIns="62248" rIns="124471" bIns="62248">
            <a:prstTxWarp prst="textNoShape">
              <a:avLst/>
            </a:prstTxWarp>
            <a:spAutoFit/>
          </a:bodyPr>
          <a:lstStyle/>
          <a:p>
            <a:pPr defTabSz="876711" eaLnBrk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3400" kern="1200">
              <a:solidFill>
                <a:srgbClr val="00539B"/>
              </a:solidFill>
              <a:latin typeface="Arial" charset="0"/>
              <a:ea typeface="ヒラギノ角ゴ Pro W3" charset="-128"/>
            </a:endParaRPr>
          </a:p>
        </p:txBody>
      </p:sp>
      <p:sp>
        <p:nvSpPr>
          <p:cNvPr id="8" name="Rectangle 7"/>
          <p:cNvSpPr/>
          <p:nvPr userDrawn="1"/>
        </p:nvSpPr>
        <p:spPr bwMode="auto">
          <a:xfrm>
            <a:off x="650240" y="751393"/>
            <a:ext cx="11704320" cy="245646"/>
          </a:xfrm>
          <a:prstGeom prst="rect">
            <a:avLst/>
          </a:prstGeom>
          <a:solidFill>
            <a:srgbClr val="14131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4471" tIns="62248" rIns="124471" bIns="62248" numCol="1" rtlCol="0" anchor="t" anchorCtr="0" compatLnSpc="1">
            <a:prstTxWarp prst="textNoShape">
              <a:avLst/>
            </a:prstTxWarp>
          </a:bodyPr>
          <a:lstStyle/>
          <a:p>
            <a:pPr defTabSz="876711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>
              <a:latin typeface="Arial" charset="0"/>
              <a:ea typeface="ヒラギノ角ゴ Pro W3" charset="-128"/>
            </a:endParaRPr>
          </a:p>
        </p:txBody>
      </p:sp>
      <p:sp>
        <p:nvSpPr>
          <p:cNvPr id="9" name="Text Box 9"/>
          <p:cNvSpPr txBox="1">
            <a:spLocks noChangeArrowheads="1"/>
          </p:cNvSpPr>
          <p:nvPr userDrawn="1"/>
        </p:nvSpPr>
        <p:spPr bwMode="auto">
          <a:xfrm>
            <a:off x="520199" y="398963"/>
            <a:ext cx="4623929" cy="2804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24471" tIns="62248" rIns="124471" bIns="62248">
            <a:prstTxWarp prst="textNoShape">
              <a:avLst/>
            </a:prstTxWarp>
            <a:spAutoFit/>
          </a:bodyPr>
          <a:lstStyle/>
          <a:p>
            <a:pPr defTabSz="876711" eaLnBrk="0" fontAlgn="base">
              <a:spcBef>
                <a:spcPts val="327"/>
              </a:spcBef>
              <a:spcAft>
                <a:spcPct val="0"/>
              </a:spcAft>
              <a:defRPr/>
            </a:pPr>
            <a:r>
              <a:rPr lang="en-US" sz="1000" b="1" kern="1200" dirty="0">
                <a:solidFill>
                  <a:srgbClr val="00539B"/>
                </a:solidFill>
                <a:latin typeface="Arial" charset="0"/>
                <a:ea typeface="ヒラギノ角ゴ Pro W3" charset="-128"/>
              </a:rPr>
              <a:t>COMMUNITY COLLEGE RESEARCH CENTER</a:t>
            </a:r>
            <a:endParaRPr lang="en-US" sz="1000" kern="1200" dirty="0">
              <a:solidFill>
                <a:srgbClr val="00539B"/>
              </a:solidFill>
              <a:latin typeface="Arial" charset="0"/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3607535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6058" r:id="rId1"/>
    <p:sldLayoutId id="2147486059" r:id="rId2"/>
    <p:sldLayoutId id="2147486060" r:id="rId3"/>
    <p:sldLayoutId id="2147486061" r:id="rId4"/>
    <p:sldLayoutId id="2147486062" r:id="rId5"/>
    <p:sldLayoutId id="2147486063" r:id="rId6"/>
    <p:sldLayoutId id="2147486064" r:id="rId7"/>
    <p:sldLayoutId id="2147486065" r:id="rId8"/>
    <p:sldLayoutId id="2147486066" r:id="rId9"/>
    <p:sldLayoutId id="2147486067" r:id="rId10"/>
    <p:sldLayoutId id="2147486068" r:id="rId11"/>
    <p:sldLayoutId id="2147486069" r:id="rId12"/>
  </p:sldLayoutIdLst>
  <p:hf sldNum="0"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600" b="1">
          <a:solidFill>
            <a:srgbClr val="141313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5pPr>
      <a:lvl6pPr marL="623281" algn="l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6pPr>
      <a:lvl7pPr marL="1246659" algn="l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7pPr>
      <a:lvl8pPr marL="1869751" algn="l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8pPr>
      <a:lvl9pPr marL="2493058" algn="l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9pPr>
    </p:titleStyle>
    <p:bodyStyle>
      <a:lvl1pPr marL="231425" indent="-231425" algn="l" rtl="0" eaLnBrk="0" fontAlgn="base" hangingPunct="0">
        <a:spcBef>
          <a:spcPct val="20000"/>
        </a:spcBef>
        <a:spcAft>
          <a:spcPct val="0"/>
        </a:spcAft>
        <a:buClr>
          <a:srgbClr val="A3B222"/>
        </a:buClr>
        <a:buChar char="•"/>
        <a:defRPr>
          <a:solidFill>
            <a:srgbClr val="141313"/>
          </a:solidFill>
          <a:latin typeface="+mn-lt"/>
          <a:ea typeface="+mn-ea"/>
          <a:cs typeface="+mn-cs"/>
        </a:defRPr>
      </a:lvl1pPr>
      <a:lvl2pPr marL="774738" indent="-303005" algn="l" rtl="0" eaLnBrk="0" fontAlgn="base" hangingPunct="0">
        <a:spcBef>
          <a:spcPct val="20000"/>
        </a:spcBef>
        <a:spcAft>
          <a:spcPct val="0"/>
        </a:spcAft>
        <a:buClr>
          <a:srgbClr val="A3B222"/>
        </a:buClr>
        <a:buChar char="–"/>
        <a:defRPr>
          <a:solidFill>
            <a:srgbClr val="141313"/>
          </a:solidFill>
          <a:latin typeface="+mn-lt"/>
          <a:ea typeface="+mn-ea"/>
        </a:defRPr>
      </a:lvl2pPr>
      <a:lvl3pPr marL="1010523" indent="-235765" algn="l" rtl="0" eaLnBrk="0" fontAlgn="base" hangingPunct="0">
        <a:spcBef>
          <a:spcPct val="20000"/>
        </a:spcBef>
        <a:spcAft>
          <a:spcPct val="0"/>
        </a:spcAft>
        <a:buClr>
          <a:srgbClr val="A3B222"/>
        </a:buClr>
        <a:buChar char="•"/>
        <a:defRPr sz="2300">
          <a:solidFill>
            <a:srgbClr val="141313"/>
          </a:solidFill>
          <a:latin typeface="+mn-lt"/>
          <a:ea typeface="+mn-ea"/>
        </a:defRPr>
      </a:lvl3pPr>
      <a:lvl4pPr marL="1246659" indent="-235765" algn="l" rtl="0" eaLnBrk="0" fontAlgn="base" hangingPunct="0">
        <a:spcBef>
          <a:spcPct val="20000"/>
        </a:spcBef>
        <a:spcAft>
          <a:spcPct val="0"/>
        </a:spcAft>
        <a:buClr>
          <a:srgbClr val="A3B222"/>
        </a:buClr>
        <a:buChar char="–"/>
        <a:defRPr sz="2300">
          <a:solidFill>
            <a:srgbClr val="141313"/>
          </a:solidFill>
          <a:latin typeface="+mn-lt"/>
          <a:ea typeface="+mn-ea"/>
        </a:defRPr>
      </a:lvl4pPr>
      <a:lvl5pPr marL="1482370" indent="-235765" algn="l" rtl="0" eaLnBrk="0" fontAlgn="base" hangingPunct="0">
        <a:spcBef>
          <a:spcPct val="20000"/>
        </a:spcBef>
        <a:spcAft>
          <a:spcPct val="0"/>
        </a:spcAft>
        <a:buClr>
          <a:srgbClr val="A3B222"/>
        </a:buClr>
        <a:buChar char="»"/>
        <a:tabLst>
          <a:tab pos="1482370" algn="l"/>
        </a:tabLst>
        <a:defRPr sz="2000">
          <a:solidFill>
            <a:srgbClr val="141313"/>
          </a:solidFill>
          <a:latin typeface="+mn-lt"/>
          <a:ea typeface="+mn-ea"/>
        </a:defRPr>
      </a:lvl5pPr>
      <a:lvl6pPr marL="3347772" indent="-231425" algn="l" rtl="0" fontAlgn="base">
        <a:spcBef>
          <a:spcPct val="20000"/>
        </a:spcBef>
        <a:spcAft>
          <a:spcPct val="0"/>
        </a:spcAft>
        <a:buClr>
          <a:schemeClr val="accent1"/>
        </a:buClr>
        <a:buChar char="»"/>
        <a:defRPr sz="2000">
          <a:solidFill>
            <a:srgbClr val="00539B"/>
          </a:solidFill>
          <a:latin typeface="+mn-lt"/>
          <a:ea typeface="+mn-ea"/>
        </a:defRPr>
      </a:lvl6pPr>
      <a:lvl7pPr marL="3970999" indent="-231425" algn="l" rtl="0" fontAlgn="base">
        <a:spcBef>
          <a:spcPct val="20000"/>
        </a:spcBef>
        <a:spcAft>
          <a:spcPct val="0"/>
        </a:spcAft>
        <a:buClr>
          <a:schemeClr val="accent1"/>
        </a:buClr>
        <a:buChar char="»"/>
        <a:defRPr sz="2000">
          <a:solidFill>
            <a:srgbClr val="00539B"/>
          </a:solidFill>
          <a:latin typeface="+mn-lt"/>
          <a:ea typeface="+mn-ea"/>
        </a:defRPr>
      </a:lvl7pPr>
      <a:lvl8pPr marL="4594256" indent="-231425" algn="l" rtl="0" fontAlgn="base">
        <a:spcBef>
          <a:spcPct val="20000"/>
        </a:spcBef>
        <a:spcAft>
          <a:spcPct val="0"/>
        </a:spcAft>
        <a:buClr>
          <a:schemeClr val="accent1"/>
        </a:buClr>
        <a:buChar char="»"/>
        <a:defRPr sz="2000">
          <a:solidFill>
            <a:srgbClr val="00539B"/>
          </a:solidFill>
          <a:latin typeface="+mn-lt"/>
          <a:ea typeface="+mn-ea"/>
        </a:defRPr>
      </a:lvl8pPr>
      <a:lvl9pPr marL="5217493" indent="-231425" algn="l" rtl="0" fontAlgn="base">
        <a:spcBef>
          <a:spcPct val="20000"/>
        </a:spcBef>
        <a:spcAft>
          <a:spcPct val="0"/>
        </a:spcAft>
        <a:buClr>
          <a:schemeClr val="accent1"/>
        </a:buClr>
        <a:buChar char="»"/>
        <a:defRPr sz="2000">
          <a:solidFill>
            <a:srgbClr val="00539B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623281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23281" algn="l" defTabSz="623281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246659" algn="l" defTabSz="623281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3pPr>
      <a:lvl4pPr marL="1869751" algn="l" defTabSz="623281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4pPr>
      <a:lvl5pPr marL="2493058" algn="l" defTabSz="623281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5pPr>
      <a:lvl6pPr marL="3116202" algn="l" defTabSz="623281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6pPr>
      <a:lvl7pPr marL="3739494" algn="l" defTabSz="623281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7pPr>
      <a:lvl8pPr marL="4362692" algn="l" defTabSz="623281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8pPr>
      <a:lvl9pPr marL="4985933" algn="l" defTabSz="623281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76408" y="1083738"/>
            <a:ext cx="11878168" cy="1635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24444" tIns="62235" rIns="124444" bIns="6223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76408" y="2856999"/>
            <a:ext cx="11878168" cy="63791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24444" tIns="62235" rIns="124444" bIns="6223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9551593" y="9062932"/>
            <a:ext cx="253191" cy="6497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24444" tIns="62235" rIns="124444" bIns="62235">
            <a:prstTxWarp prst="textNoShape">
              <a:avLst/>
            </a:prstTxWarp>
            <a:spAutoFit/>
          </a:bodyPr>
          <a:lstStyle/>
          <a:p>
            <a:pPr defTabSz="876535" eaLnBrk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3400" kern="1200">
              <a:solidFill>
                <a:srgbClr val="00539B"/>
              </a:solidFill>
              <a:latin typeface="Arial" charset="0"/>
              <a:ea typeface="ヒラギノ角ゴ Pro W3" charset="-128"/>
            </a:endParaRPr>
          </a:p>
        </p:txBody>
      </p:sp>
      <p:sp>
        <p:nvSpPr>
          <p:cNvPr id="8" name="Rectangle 7"/>
          <p:cNvSpPr/>
          <p:nvPr userDrawn="1"/>
        </p:nvSpPr>
        <p:spPr bwMode="auto">
          <a:xfrm>
            <a:off x="650240" y="751393"/>
            <a:ext cx="11704320" cy="245646"/>
          </a:xfrm>
          <a:prstGeom prst="rect">
            <a:avLst/>
          </a:prstGeom>
          <a:solidFill>
            <a:srgbClr val="14131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4444" tIns="62235" rIns="124444" bIns="62235" numCol="1" rtlCol="0" anchor="t" anchorCtr="0" compatLnSpc="1">
            <a:prstTxWarp prst="textNoShape">
              <a:avLst/>
            </a:prstTxWarp>
          </a:bodyPr>
          <a:lstStyle/>
          <a:p>
            <a:pPr defTabSz="876535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>
              <a:latin typeface="Arial" charset="0"/>
              <a:ea typeface="ヒラギノ角ゴ Pro W3" charset="-128"/>
            </a:endParaRPr>
          </a:p>
        </p:txBody>
      </p:sp>
      <p:sp>
        <p:nvSpPr>
          <p:cNvPr id="9" name="Text Box 9"/>
          <p:cNvSpPr txBox="1">
            <a:spLocks noChangeArrowheads="1"/>
          </p:cNvSpPr>
          <p:nvPr userDrawn="1"/>
        </p:nvSpPr>
        <p:spPr bwMode="auto">
          <a:xfrm>
            <a:off x="520199" y="398965"/>
            <a:ext cx="4623929" cy="2804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24444" tIns="62235" rIns="124444" bIns="62235">
            <a:prstTxWarp prst="textNoShape">
              <a:avLst/>
            </a:prstTxWarp>
            <a:spAutoFit/>
          </a:bodyPr>
          <a:lstStyle/>
          <a:p>
            <a:pPr defTabSz="876535" eaLnBrk="0" fontAlgn="base">
              <a:spcBef>
                <a:spcPts val="327"/>
              </a:spcBef>
              <a:spcAft>
                <a:spcPct val="0"/>
              </a:spcAft>
              <a:defRPr/>
            </a:pPr>
            <a:r>
              <a:rPr lang="en-US" sz="1000" b="1" kern="1200" dirty="0">
                <a:solidFill>
                  <a:srgbClr val="00539B"/>
                </a:solidFill>
                <a:latin typeface="Arial" charset="0"/>
                <a:ea typeface="ヒラギノ角ゴ Pro W3" charset="-128"/>
              </a:rPr>
              <a:t>COMMUNITY COLLEGE RESEARCH CENTER</a:t>
            </a:r>
            <a:endParaRPr lang="en-US" sz="1000" kern="1200" dirty="0">
              <a:solidFill>
                <a:srgbClr val="00539B"/>
              </a:solidFill>
              <a:latin typeface="Arial" charset="0"/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1937811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6071" r:id="rId1"/>
    <p:sldLayoutId id="2147486072" r:id="rId2"/>
    <p:sldLayoutId id="2147486073" r:id="rId3"/>
    <p:sldLayoutId id="2147486074" r:id="rId4"/>
    <p:sldLayoutId id="2147486075" r:id="rId5"/>
    <p:sldLayoutId id="2147486076" r:id="rId6"/>
    <p:sldLayoutId id="2147486077" r:id="rId7"/>
    <p:sldLayoutId id="2147486078" r:id="rId8"/>
    <p:sldLayoutId id="2147486079" r:id="rId9"/>
    <p:sldLayoutId id="2147486080" r:id="rId10"/>
    <p:sldLayoutId id="2147486081" r:id="rId11"/>
    <p:sldLayoutId id="2147486082" r:id="rId12"/>
  </p:sldLayoutIdLst>
  <p:hf sldNum="0"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600" b="1">
          <a:solidFill>
            <a:srgbClr val="141313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5pPr>
      <a:lvl6pPr marL="623153" algn="l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6pPr>
      <a:lvl7pPr marL="1246403" algn="l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7pPr>
      <a:lvl8pPr marL="1869367" algn="l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8pPr>
      <a:lvl9pPr marL="2492546" algn="l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9pPr>
    </p:titleStyle>
    <p:bodyStyle>
      <a:lvl1pPr marL="231376" indent="-231376" algn="l" rtl="0" eaLnBrk="0" fontAlgn="base" hangingPunct="0">
        <a:spcBef>
          <a:spcPct val="20000"/>
        </a:spcBef>
        <a:spcAft>
          <a:spcPct val="0"/>
        </a:spcAft>
        <a:buClr>
          <a:srgbClr val="A3B222"/>
        </a:buClr>
        <a:buChar char="•"/>
        <a:defRPr>
          <a:solidFill>
            <a:srgbClr val="141313"/>
          </a:solidFill>
          <a:latin typeface="+mn-lt"/>
          <a:ea typeface="+mn-ea"/>
          <a:cs typeface="+mn-cs"/>
        </a:defRPr>
      </a:lvl1pPr>
      <a:lvl2pPr marL="774577" indent="-302940" algn="l" rtl="0" eaLnBrk="0" fontAlgn="base" hangingPunct="0">
        <a:spcBef>
          <a:spcPct val="20000"/>
        </a:spcBef>
        <a:spcAft>
          <a:spcPct val="0"/>
        </a:spcAft>
        <a:buClr>
          <a:srgbClr val="A3B222"/>
        </a:buClr>
        <a:buChar char="–"/>
        <a:defRPr>
          <a:solidFill>
            <a:srgbClr val="141313"/>
          </a:solidFill>
          <a:latin typeface="+mn-lt"/>
          <a:ea typeface="+mn-ea"/>
        </a:defRPr>
      </a:lvl2pPr>
      <a:lvl3pPr marL="1010314" indent="-235713" algn="l" rtl="0" eaLnBrk="0" fontAlgn="base" hangingPunct="0">
        <a:spcBef>
          <a:spcPct val="20000"/>
        </a:spcBef>
        <a:spcAft>
          <a:spcPct val="0"/>
        </a:spcAft>
        <a:buClr>
          <a:srgbClr val="A3B222"/>
        </a:buClr>
        <a:buChar char="•"/>
        <a:defRPr sz="2300">
          <a:solidFill>
            <a:srgbClr val="141313"/>
          </a:solidFill>
          <a:latin typeface="+mn-lt"/>
          <a:ea typeface="+mn-ea"/>
        </a:defRPr>
      </a:lvl3pPr>
      <a:lvl4pPr marL="1246403" indent="-235713" algn="l" rtl="0" eaLnBrk="0" fontAlgn="base" hangingPunct="0">
        <a:spcBef>
          <a:spcPct val="20000"/>
        </a:spcBef>
        <a:spcAft>
          <a:spcPct val="0"/>
        </a:spcAft>
        <a:buClr>
          <a:srgbClr val="A3B222"/>
        </a:buClr>
        <a:buChar char="–"/>
        <a:defRPr sz="2300">
          <a:solidFill>
            <a:srgbClr val="141313"/>
          </a:solidFill>
          <a:latin typeface="+mn-lt"/>
          <a:ea typeface="+mn-ea"/>
        </a:defRPr>
      </a:lvl4pPr>
      <a:lvl5pPr marL="1482065" indent="-235713" algn="l" rtl="0" eaLnBrk="0" fontAlgn="base" hangingPunct="0">
        <a:spcBef>
          <a:spcPct val="20000"/>
        </a:spcBef>
        <a:spcAft>
          <a:spcPct val="0"/>
        </a:spcAft>
        <a:buClr>
          <a:srgbClr val="A3B222"/>
        </a:buClr>
        <a:buChar char="»"/>
        <a:tabLst>
          <a:tab pos="1482065" algn="l"/>
        </a:tabLst>
        <a:defRPr sz="2000">
          <a:solidFill>
            <a:srgbClr val="141313"/>
          </a:solidFill>
          <a:latin typeface="+mn-lt"/>
          <a:ea typeface="+mn-ea"/>
        </a:defRPr>
      </a:lvl5pPr>
      <a:lvl6pPr marL="3347089" indent="-231376" algn="l" rtl="0" fontAlgn="base">
        <a:spcBef>
          <a:spcPct val="20000"/>
        </a:spcBef>
        <a:spcAft>
          <a:spcPct val="0"/>
        </a:spcAft>
        <a:buClr>
          <a:schemeClr val="accent1"/>
        </a:buClr>
        <a:buChar char="»"/>
        <a:defRPr sz="2000">
          <a:solidFill>
            <a:srgbClr val="00539B"/>
          </a:solidFill>
          <a:latin typeface="+mn-lt"/>
          <a:ea typeface="+mn-ea"/>
        </a:defRPr>
      </a:lvl6pPr>
      <a:lvl7pPr marL="3970178" indent="-231376" algn="l" rtl="0" fontAlgn="base">
        <a:spcBef>
          <a:spcPct val="20000"/>
        </a:spcBef>
        <a:spcAft>
          <a:spcPct val="0"/>
        </a:spcAft>
        <a:buClr>
          <a:schemeClr val="accent1"/>
        </a:buClr>
        <a:buChar char="»"/>
        <a:defRPr sz="2000">
          <a:solidFill>
            <a:srgbClr val="00539B"/>
          </a:solidFill>
          <a:latin typeface="+mn-lt"/>
          <a:ea typeface="+mn-ea"/>
        </a:defRPr>
      </a:lvl7pPr>
      <a:lvl8pPr marL="4593315" indent="-231376" algn="l" rtl="0" fontAlgn="base">
        <a:spcBef>
          <a:spcPct val="20000"/>
        </a:spcBef>
        <a:spcAft>
          <a:spcPct val="0"/>
        </a:spcAft>
        <a:buClr>
          <a:schemeClr val="accent1"/>
        </a:buClr>
        <a:buChar char="»"/>
        <a:defRPr sz="2000">
          <a:solidFill>
            <a:srgbClr val="00539B"/>
          </a:solidFill>
          <a:latin typeface="+mn-lt"/>
          <a:ea typeface="+mn-ea"/>
        </a:defRPr>
      </a:lvl8pPr>
      <a:lvl9pPr marL="5216428" indent="-231376" algn="l" rtl="0" fontAlgn="base">
        <a:spcBef>
          <a:spcPct val="20000"/>
        </a:spcBef>
        <a:spcAft>
          <a:spcPct val="0"/>
        </a:spcAft>
        <a:buClr>
          <a:schemeClr val="accent1"/>
        </a:buClr>
        <a:buChar char="»"/>
        <a:defRPr sz="2000">
          <a:solidFill>
            <a:srgbClr val="00539B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623153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23153" algn="l" defTabSz="623153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246403" algn="l" defTabSz="623153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3pPr>
      <a:lvl4pPr marL="1869367" algn="l" defTabSz="623153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4pPr>
      <a:lvl5pPr marL="2492546" algn="l" defTabSz="623153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5pPr>
      <a:lvl6pPr marL="3115565" algn="l" defTabSz="623153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6pPr>
      <a:lvl7pPr marL="3738729" algn="l" defTabSz="623153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7pPr>
      <a:lvl8pPr marL="4361799" algn="l" defTabSz="623153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8pPr>
      <a:lvl9pPr marL="4984912" algn="l" defTabSz="623153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50240" y="390596"/>
            <a:ext cx="11704320" cy="1625600"/>
          </a:xfrm>
          <a:prstGeom prst="rect">
            <a:avLst/>
          </a:prstGeom>
        </p:spPr>
        <p:txBody>
          <a:bodyPr vert="horz" lIns="128776" tIns="64390" rIns="128776" bIns="6439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240" y="2276097"/>
            <a:ext cx="11704320" cy="6436925"/>
          </a:xfrm>
          <a:prstGeom prst="rect">
            <a:avLst/>
          </a:prstGeom>
        </p:spPr>
        <p:txBody>
          <a:bodyPr vert="horz" lIns="128776" tIns="64390" rIns="128776" bIns="6439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50247" y="9040399"/>
            <a:ext cx="3034453" cy="519289"/>
          </a:xfrm>
          <a:prstGeom prst="rect">
            <a:avLst/>
          </a:prstGeom>
        </p:spPr>
        <p:txBody>
          <a:bodyPr vert="horz" lIns="128776" tIns="64390" rIns="128776" bIns="64390" rtlCol="0" anchor="ctr"/>
          <a:lstStyle>
            <a:lvl1pPr algn="l">
              <a:defRPr sz="1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43978" hangingPunct="1"/>
            <a:fld id="{5D077198-A39C-854A-8ED7-68665173158A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defTabSz="643978" hangingPunct="1"/>
              <a:t>3/19/18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443315" y="9040399"/>
            <a:ext cx="4118187" cy="519289"/>
          </a:xfrm>
          <a:prstGeom prst="rect">
            <a:avLst/>
          </a:prstGeom>
        </p:spPr>
        <p:txBody>
          <a:bodyPr vert="horz" lIns="128776" tIns="64390" rIns="128776" bIns="64390" rtlCol="0" anchor="ctr"/>
          <a:lstStyle>
            <a:lvl1pPr algn="ctr">
              <a:defRPr sz="1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43978" hangingPunct="1"/>
            <a:endParaRPr lang="en-US" kern="120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20114" y="9040399"/>
            <a:ext cx="3034453" cy="519289"/>
          </a:xfrm>
          <a:prstGeom prst="rect">
            <a:avLst/>
          </a:prstGeom>
        </p:spPr>
        <p:txBody>
          <a:bodyPr vert="horz" lIns="128776" tIns="64390" rIns="128776" bIns="64390" rtlCol="0" anchor="ctr"/>
          <a:lstStyle>
            <a:lvl1pPr algn="r">
              <a:defRPr sz="1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43978" hangingPunct="1"/>
            <a:fld id="{F0B059E8-A565-A742-AF4F-C84D19DD40D8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defTabSz="643978" hangingPunct="1"/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3313925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6084" r:id="rId1"/>
    <p:sldLayoutId id="2147486085" r:id="rId2"/>
    <p:sldLayoutId id="2147486086" r:id="rId3"/>
    <p:sldLayoutId id="2147486087" r:id="rId4"/>
    <p:sldLayoutId id="2147486088" r:id="rId5"/>
    <p:sldLayoutId id="2147486089" r:id="rId6"/>
    <p:sldLayoutId id="2147486090" r:id="rId7"/>
    <p:sldLayoutId id="2147486091" r:id="rId8"/>
    <p:sldLayoutId id="2147486092" r:id="rId9"/>
    <p:sldLayoutId id="2147486093" r:id="rId10"/>
    <p:sldLayoutId id="2147486094" r:id="rId11"/>
  </p:sldLayoutIdLst>
  <p:txStyles>
    <p:titleStyle>
      <a:lvl1pPr algn="ctr" defTabSz="643978" rtl="0" eaLnBrk="1" latinLnBrk="0" hangingPunct="1">
        <a:spcBef>
          <a:spcPct val="0"/>
        </a:spcBef>
        <a:buNone/>
        <a:defRPr sz="6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83037" indent="-483037" algn="l" defTabSz="643978" rtl="0" eaLnBrk="1" latinLnBrk="0" hangingPunct="1">
        <a:spcBef>
          <a:spcPct val="20000"/>
        </a:spcBef>
        <a:buFont typeface="Arial"/>
        <a:buChar char="•"/>
        <a:defRPr sz="4600" kern="1200">
          <a:solidFill>
            <a:schemeClr val="tx1"/>
          </a:solidFill>
          <a:latin typeface="+mn-lt"/>
          <a:ea typeface="+mn-ea"/>
          <a:cs typeface="+mn-cs"/>
        </a:defRPr>
      </a:lvl1pPr>
      <a:lvl2pPr marL="1046466" indent="-402578" algn="l" defTabSz="643978" rtl="0" eaLnBrk="1" latinLnBrk="0" hangingPunct="1">
        <a:spcBef>
          <a:spcPct val="20000"/>
        </a:spcBef>
        <a:buFont typeface="Arial"/>
        <a:buChar char="–"/>
        <a:defRPr sz="4000" kern="1200">
          <a:solidFill>
            <a:schemeClr val="tx1"/>
          </a:solidFill>
          <a:latin typeface="+mn-lt"/>
          <a:ea typeface="+mn-ea"/>
          <a:cs typeface="+mn-cs"/>
        </a:defRPr>
      </a:lvl2pPr>
      <a:lvl3pPr marL="1610004" indent="-321949" algn="l" defTabSz="643978" rtl="0" eaLnBrk="1" latinLnBrk="0" hangingPunct="1">
        <a:spcBef>
          <a:spcPct val="20000"/>
        </a:spcBef>
        <a:buFont typeface="Arial"/>
        <a:buChar char="•"/>
        <a:defRPr sz="3400" kern="1200">
          <a:solidFill>
            <a:schemeClr val="tx1"/>
          </a:solidFill>
          <a:latin typeface="+mn-lt"/>
          <a:ea typeface="+mn-ea"/>
          <a:cs typeface="+mn-cs"/>
        </a:defRPr>
      </a:lvl3pPr>
      <a:lvl4pPr marL="2253996" indent="-321949" algn="l" defTabSz="643978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2898007" indent="-321949" algn="l" defTabSz="643978" rtl="0" eaLnBrk="1" latinLnBrk="0" hangingPunct="1">
        <a:spcBef>
          <a:spcPct val="20000"/>
        </a:spcBef>
        <a:buFont typeface="Arial"/>
        <a:buChar char="»"/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3541979" indent="-321949" algn="l" defTabSz="643978" rtl="0" eaLnBrk="1" latinLnBrk="0" hangingPunct="1">
        <a:spcBef>
          <a:spcPct val="20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4185971" indent="-321949" algn="l" defTabSz="643978" rtl="0" eaLnBrk="1" latinLnBrk="0" hangingPunct="1">
        <a:spcBef>
          <a:spcPct val="20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4829970" indent="-321949" algn="l" defTabSz="643978" rtl="0" eaLnBrk="1" latinLnBrk="0" hangingPunct="1">
        <a:spcBef>
          <a:spcPct val="20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5473964" indent="-321949" algn="l" defTabSz="643978" rtl="0" eaLnBrk="1" latinLnBrk="0" hangingPunct="1">
        <a:spcBef>
          <a:spcPct val="20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43978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3978" algn="l" defTabSz="643978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287954" algn="l" defTabSz="643978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3pPr>
      <a:lvl4pPr marL="1931992" algn="l" defTabSz="643978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4pPr>
      <a:lvl5pPr marL="2575980" algn="l" defTabSz="643978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5pPr>
      <a:lvl6pPr marL="3220022" algn="l" defTabSz="643978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6pPr>
      <a:lvl7pPr marL="3863971" algn="l" defTabSz="643978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7pPr>
      <a:lvl8pPr marL="4507964" algn="l" defTabSz="643978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8pPr>
      <a:lvl9pPr marL="5151954" algn="l" defTabSz="643978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76392" y="1083734"/>
            <a:ext cx="11704320" cy="1635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26617" tIns="63309" rIns="126617" bIns="63309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76392" y="2857001"/>
            <a:ext cx="11704320" cy="637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26617" tIns="63309" rIns="126617" bIns="6330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9550403" y="9062910"/>
            <a:ext cx="257582" cy="6519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26617" tIns="63309" rIns="126617" bIns="63309">
            <a:prstTxWarp prst="textNoShape">
              <a:avLst/>
            </a:prstTxWarp>
            <a:spAutoFit/>
          </a:bodyPr>
          <a:lstStyle/>
          <a:p>
            <a:pPr defTabSz="891407" eaLnBrk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3400" kern="1200">
              <a:solidFill>
                <a:srgbClr val="00539B"/>
              </a:solidFill>
              <a:latin typeface="Arial" charset="0"/>
              <a:ea typeface="ヒラギノ角ゴ Pro W3" charset="-128"/>
            </a:endParaRPr>
          </a:p>
        </p:txBody>
      </p:sp>
      <p:sp>
        <p:nvSpPr>
          <p:cNvPr id="1033" name="Text Box 9"/>
          <p:cNvSpPr txBox="1">
            <a:spLocks noChangeArrowheads="1"/>
          </p:cNvSpPr>
          <p:nvPr/>
        </p:nvSpPr>
        <p:spPr bwMode="auto">
          <a:xfrm>
            <a:off x="5418675" y="413129"/>
            <a:ext cx="7065941" cy="2826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26617" tIns="63309" rIns="126617" bIns="63309">
            <a:prstTxWarp prst="textNoShape">
              <a:avLst/>
            </a:prstTxWarp>
            <a:spAutoFit/>
          </a:bodyPr>
          <a:lstStyle/>
          <a:p>
            <a:pPr algn="r" defTabSz="891407" eaLnBrk="0" fontAlgn="base">
              <a:spcBef>
                <a:spcPts val="327"/>
              </a:spcBef>
              <a:spcAft>
                <a:spcPct val="0"/>
              </a:spcAft>
              <a:defRPr/>
            </a:pPr>
            <a:r>
              <a:rPr lang="en-US" sz="1000" b="1" kern="1200" dirty="0">
                <a:solidFill>
                  <a:srgbClr val="0065A4"/>
                </a:solidFill>
                <a:latin typeface="Arial" charset="0"/>
                <a:ea typeface="ヒラギノ角ゴ Pro W3" charset="-128"/>
              </a:rPr>
              <a:t>OHIO STUDENT SUCCESS LEADERSHIP INSTITUTE MEETING / SEPTEMBER 15, 2016</a:t>
            </a:r>
            <a:endParaRPr lang="en-US" sz="1000" kern="1200" dirty="0">
              <a:solidFill>
                <a:srgbClr val="0065A4"/>
              </a:solidFill>
              <a:latin typeface="Arial" charset="0"/>
              <a:ea typeface="ヒラギノ角ゴ Pro W3" charset="-128"/>
            </a:endParaRPr>
          </a:p>
        </p:txBody>
      </p:sp>
      <p:sp>
        <p:nvSpPr>
          <p:cNvPr id="1034" name="Text Box 10"/>
          <p:cNvSpPr txBox="1">
            <a:spLocks noChangeArrowheads="1"/>
          </p:cNvSpPr>
          <p:nvPr/>
        </p:nvSpPr>
        <p:spPr bwMode="auto">
          <a:xfrm>
            <a:off x="12018154" y="9212332"/>
            <a:ext cx="598310" cy="3476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26617" tIns="63309" rIns="126617" bIns="63309">
            <a:prstTxWarp prst="textNoShape">
              <a:avLst/>
            </a:prstTxWarp>
            <a:spAutoFit/>
          </a:bodyPr>
          <a:lstStyle/>
          <a:p>
            <a:pPr defTabSz="891407" eaLnBrk="0" fontAlgn="base">
              <a:spcBef>
                <a:spcPct val="50000"/>
              </a:spcBef>
              <a:spcAft>
                <a:spcPct val="0"/>
              </a:spcAft>
              <a:defRPr/>
            </a:pPr>
            <a:fld id="{EE94B151-4CCD-D943-B1FB-60C2EADD0F05}" type="slidenum">
              <a:rPr lang="en-US" sz="1400" kern="1200">
                <a:solidFill>
                  <a:srgbClr val="141313"/>
                </a:solidFill>
                <a:latin typeface="Arial" charset="0"/>
                <a:ea typeface="ヒラギノ角ゴ Pro W3" charset="-128"/>
              </a:rPr>
              <a:pPr defTabSz="891407" eaLnBrk="0" fontAlgn="base">
                <a:spcBef>
                  <a:spcPct val="50000"/>
                </a:spcBef>
                <a:spcAft>
                  <a:spcPct val="0"/>
                </a:spcAft>
                <a:defRPr/>
              </a:pPr>
              <a:t>‹#›</a:t>
            </a:fld>
            <a:endParaRPr lang="en-US" sz="1400" kern="1200" dirty="0">
              <a:solidFill>
                <a:srgbClr val="141313"/>
              </a:solidFill>
              <a:latin typeface="Arial" charset="0"/>
              <a:ea typeface="ヒラギノ角ゴ Pro W3" charset="-128"/>
            </a:endParaRPr>
          </a:p>
        </p:txBody>
      </p:sp>
      <p:sp>
        <p:nvSpPr>
          <p:cNvPr id="8" name="Rectangle 7"/>
          <p:cNvSpPr/>
          <p:nvPr userDrawn="1"/>
        </p:nvSpPr>
        <p:spPr bwMode="auto">
          <a:xfrm>
            <a:off x="650240" y="751389"/>
            <a:ext cx="11704320" cy="245646"/>
          </a:xfrm>
          <a:prstGeom prst="rect">
            <a:avLst/>
          </a:prstGeom>
          <a:solidFill>
            <a:srgbClr val="14131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6617" tIns="63309" rIns="126617" bIns="63309" numCol="1" rtlCol="0" anchor="t" anchorCtr="0" compatLnSpc="1">
            <a:prstTxWarp prst="textNoShape">
              <a:avLst/>
            </a:prstTxWarp>
          </a:bodyPr>
          <a:lstStyle/>
          <a:p>
            <a:pPr defTabSz="891407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>
              <a:latin typeface="Arial" charset="0"/>
              <a:ea typeface="ヒラギノ角ゴ Pro W3" charset="-128"/>
            </a:endParaRPr>
          </a:p>
        </p:txBody>
      </p:sp>
      <p:sp>
        <p:nvSpPr>
          <p:cNvPr id="9" name="Text Box 9"/>
          <p:cNvSpPr txBox="1">
            <a:spLocks noChangeArrowheads="1"/>
          </p:cNvSpPr>
          <p:nvPr userDrawn="1"/>
        </p:nvSpPr>
        <p:spPr bwMode="auto">
          <a:xfrm>
            <a:off x="520199" y="398677"/>
            <a:ext cx="4623929" cy="2826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26617" tIns="63309" rIns="126617" bIns="63309">
            <a:prstTxWarp prst="textNoShape">
              <a:avLst/>
            </a:prstTxWarp>
            <a:spAutoFit/>
          </a:bodyPr>
          <a:lstStyle/>
          <a:p>
            <a:pPr defTabSz="891407" eaLnBrk="0" fontAlgn="base">
              <a:spcBef>
                <a:spcPts val="327"/>
              </a:spcBef>
              <a:spcAft>
                <a:spcPct val="0"/>
              </a:spcAft>
              <a:defRPr/>
            </a:pPr>
            <a:r>
              <a:rPr lang="en-US" sz="1000" b="1" kern="1200" dirty="0">
                <a:solidFill>
                  <a:srgbClr val="00539B"/>
                </a:solidFill>
                <a:latin typeface="Arial" charset="0"/>
                <a:ea typeface="ヒラギノ角ゴ Pro W3" charset="-128"/>
              </a:rPr>
              <a:t>COMMUNITY COLLEGE RESEARCH CENTER</a:t>
            </a:r>
            <a:endParaRPr lang="en-US" sz="1000" kern="1200" dirty="0">
              <a:solidFill>
                <a:srgbClr val="00539B"/>
              </a:solidFill>
              <a:latin typeface="Arial" charset="0"/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1699172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6109" r:id="rId1"/>
    <p:sldLayoutId id="2147486110" r:id="rId2"/>
    <p:sldLayoutId id="2147486111" r:id="rId3"/>
    <p:sldLayoutId id="2147486112" r:id="rId4"/>
    <p:sldLayoutId id="2147486113" r:id="rId5"/>
    <p:sldLayoutId id="2147486114" r:id="rId6"/>
    <p:sldLayoutId id="2147486115" r:id="rId7"/>
    <p:sldLayoutId id="2147486116" r:id="rId8"/>
    <p:sldLayoutId id="2147486117" r:id="rId9"/>
    <p:sldLayoutId id="2147486118" r:id="rId10"/>
    <p:sldLayoutId id="2147486119" r:id="rId11"/>
    <p:sldLayoutId id="2147486120" r:id="rId12"/>
    <p:sldLayoutId id="2147486122" r:id="rId13"/>
    <p:sldLayoutId id="2147486124" r:id="rId14"/>
    <p:sldLayoutId id="2147486129" r:id="rId15"/>
    <p:sldLayoutId id="2147486133" r:id="rId16"/>
  </p:sldLayoutIdLst>
  <p:hf sldNum="0" hdr="0" ft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600" b="1">
          <a:solidFill>
            <a:srgbClr val="141313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5pPr>
      <a:lvl6pPr marL="633496" algn="l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6pPr>
      <a:lvl7pPr marL="1267054" algn="l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7pPr>
      <a:lvl8pPr marL="1900521" algn="l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8pPr>
      <a:lvl9pPr marL="2534011" algn="l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9pPr>
    </p:titleStyle>
    <p:bodyStyle>
      <a:lvl1pPr marL="235314" indent="-235314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>
          <a:solidFill>
            <a:srgbClr val="141313"/>
          </a:solidFill>
          <a:latin typeface="+mn-lt"/>
          <a:ea typeface="+mn-ea"/>
          <a:cs typeface="+mn-cs"/>
        </a:defRPr>
      </a:lvl1pPr>
      <a:lvl2pPr marL="787482" indent="-307994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–"/>
        <a:defRPr>
          <a:solidFill>
            <a:srgbClr val="141313"/>
          </a:solidFill>
          <a:latin typeface="+mn-lt"/>
          <a:ea typeface="+mn-ea"/>
        </a:defRPr>
      </a:lvl2pPr>
      <a:lvl3pPr marL="1027138" indent="-239683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2300">
          <a:solidFill>
            <a:srgbClr val="141313"/>
          </a:solidFill>
          <a:latin typeface="+mn-lt"/>
          <a:ea typeface="+mn-ea"/>
        </a:defRPr>
      </a:lvl3pPr>
      <a:lvl4pPr marL="1267054" indent="-239683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–"/>
        <a:defRPr sz="2300">
          <a:solidFill>
            <a:srgbClr val="141313"/>
          </a:solidFill>
          <a:latin typeface="+mn-lt"/>
          <a:ea typeface="+mn-ea"/>
        </a:defRPr>
      </a:lvl4pPr>
      <a:lvl5pPr marL="1506787" indent="-239683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»"/>
        <a:tabLst>
          <a:tab pos="1506787" algn="l"/>
        </a:tabLst>
        <a:defRPr sz="2000">
          <a:solidFill>
            <a:srgbClr val="141313"/>
          </a:solidFill>
          <a:latin typeface="+mn-lt"/>
          <a:ea typeface="+mn-ea"/>
        </a:defRPr>
      </a:lvl5pPr>
      <a:lvl6pPr marL="3402869" indent="-235314" algn="l" rtl="0" fontAlgn="base">
        <a:spcBef>
          <a:spcPct val="20000"/>
        </a:spcBef>
        <a:spcAft>
          <a:spcPct val="0"/>
        </a:spcAft>
        <a:buClr>
          <a:schemeClr val="accent1"/>
        </a:buClr>
        <a:buChar char="»"/>
        <a:defRPr sz="2000">
          <a:solidFill>
            <a:srgbClr val="00539B"/>
          </a:solidFill>
          <a:latin typeface="+mn-lt"/>
          <a:ea typeface="+mn-ea"/>
        </a:defRPr>
      </a:lvl6pPr>
      <a:lvl7pPr marL="4036363" indent="-235314" algn="l" rtl="0" fontAlgn="base">
        <a:spcBef>
          <a:spcPct val="20000"/>
        </a:spcBef>
        <a:spcAft>
          <a:spcPct val="0"/>
        </a:spcAft>
        <a:buClr>
          <a:schemeClr val="accent1"/>
        </a:buClr>
        <a:buChar char="»"/>
        <a:defRPr sz="2000">
          <a:solidFill>
            <a:srgbClr val="00539B"/>
          </a:solidFill>
          <a:latin typeface="+mn-lt"/>
          <a:ea typeface="+mn-ea"/>
        </a:defRPr>
      </a:lvl7pPr>
      <a:lvl8pPr marL="4669893" indent="-235314" algn="l" rtl="0" fontAlgn="base">
        <a:spcBef>
          <a:spcPct val="20000"/>
        </a:spcBef>
        <a:spcAft>
          <a:spcPct val="0"/>
        </a:spcAft>
        <a:buClr>
          <a:schemeClr val="accent1"/>
        </a:buClr>
        <a:buChar char="»"/>
        <a:defRPr sz="2000">
          <a:solidFill>
            <a:srgbClr val="00539B"/>
          </a:solidFill>
          <a:latin typeface="+mn-lt"/>
          <a:ea typeface="+mn-ea"/>
        </a:defRPr>
      </a:lvl8pPr>
      <a:lvl9pPr marL="5303375" indent="-235314" algn="l" rtl="0" fontAlgn="base">
        <a:spcBef>
          <a:spcPct val="20000"/>
        </a:spcBef>
        <a:spcAft>
          <a:spcPct val="0"/>
        </a:spcAft>
        <a:buClr>
          <a:schemeClr val="accent1"/>
        </a:buClr>
        <a:buChar char="»"/>
        <a:defRPr sz="2000">
          <a:solidFill>
            <a:srgbClr val="00539B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633496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3496" algn="l" defTabSz="633496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267054" algn="l" defTabSz="633496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3pPr>
      <a:lvl4pPr marL="1900521" algn="l" defTabSz="633496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4pPr>
      <a:lvl5pPr marL="2534011" algn="l" defTabSz="633496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5pPr>
      <a:lvl6pPr marL="3167524" algn="l" defTabSz="633496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6pPr>
      <a:lvl7pPr marL="3801012" algn="l" defTabSz="633496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7pPr>
      <a:lvl8pPr marL="4434511" algn="l" defTabSz="633496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8pPr>
      <a:lvl9pPr marL="5067997" algn="l" defTabSz="633496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76392" y="1083734"/>
            <a:ext cx="11704320" cy="1635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26422" tIns="63211" rIns="126422" bIns="63211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76392" y="2857001"/>
            <a:ext cx="11704320" cy="637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26422" tIns="63211" rIns="126422" bIns="6321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9550590" y="9062720"/>
            <a:ext cx="257185" cy="6517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26422" tIns="63211" rIns="126422" bIns="63211">
            <a:prstTxWarp prst="textNoShape">
              <a:avLst/>
            </a:prstTxWarp>
            <a:spAutoFit/>
          </a:bodyPr>
          <a:lstStyle/>
          <a:p>
            <a:pPr defTabSz="890087" eaLnBrk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3400" kern="1200">
              <a:solidFill>
                <a:srgbClr val="00539B"/>
              </a:solidFill>
              <a:latin typeface="Arial" charset="0"/>
              <a:ea typeface="ヒラギノ角ゴ Pro W3" charset="-128"/>
            </a:endParaRPr>
          </a:p>
        </p:txBody>
      </p:sp>
      <p:sp>
        <p:nvSpPr>
          <p:cNvPr id="1033" name="Text Box 9"/>
          <p:cNvSpPr txBox="1">
            <a:spLocks noChangeArrowheads="1"/>
          </p:cNvSpPr>
          <p:nvPr/>
        </p:nvSpPr>
        <p:spPr bwMode="auto">
          <a:xfrm>
            <a:off x="5418675" y="412978"/>
            <a:ext cx="7065941" cy="2824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26422" tIns="63211" rIns="126422" bIns="63211">
            <a:prstTxWarp prst="textNoShape">
              <a:avLst/>
            </a:prstTxWarp>
            <a:spAutoFit/>
          </a:bodyPr>
          <a:lstStyle/>
          <a:p>
            <a:pPr algn="r" defTabSz="890087" eaLnBrk="0" fontAlgn="base">
              <a:spcBef>
                <a:spcPts val="327"/>
              </a:spcBef>
              <a:spcAft>
                <a:spcPct val="0"/>
              </a:spcAft>
              <a:defRPr/>
            </a:pPr>
            <a:r>
              <a:rPr lang="en-US" sz="1000" b="1" kern="1200" dirty="0">
                <a:solidFill>
                  <a:srgbClr val="0065A4"/>
                </a:solidFill>
                <a:latin typeface="Arial" charset="0"/>
                <a:ea typeface="ヒラギノ角ゴ Pro W3" charset="-128"/>
              </a:rPr>
              <a:t>OHIO STUDENT SUCCESS LEADERSHIP INSTITUTE MEETING / SEPTEMBER 15, 2016</a:t>
            </a:r>
            <a:endParaRPr lang="en-US" sz="1000" kern="1200" dirty="0">
              <a:solidFill>
                <a:srgbClr val="0065A4"/>
              </a:solidFill>
              <a:latin typeface="Arial" charset="0"/>
              <a:ea typeface="ヒラギノ角ゴ Pro W3" charset="-128"/>
            </a:endParaRPr>
          </a:p>
        </p:txBody>
      </p:sp>
      <p:sp>
        <p:nvSpPr>
          <p:cNvPr id="1034" name="Text Box 10"/>
          <p:cNvSpPr txBox="1">
            <a:spLocks noChangeArrowheads="1"/>
          </p:cNvSpPr>
          <p:nvPr/>
        </p:nvSpPr>
        <p:spPr bwMode="auto">
          <a:xfrm>
            <a:off x="12018154" y="9212335"/>
            <a:ext cx="598310" cy="3474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26422" tIns="63211" rIns="126422" bIns="63211">
            <a:prstTxWarp prst="textNoShape">
              <a:avLst/>
            </a:prstTxWarp>
            <a:spAutoFit/>
          </a:bodyPr>
          <a:lstStyle/>
          <a:p>
            <a:pPr defTabSz="890087" eaLnBrk="0" fontAlgn="base">
              <a:spcBef>
                <a:spcPct val="50000"/>
              </a:spcBef>
              <a:spcAft>
                <a:spcPct val="0"/>
              </a:spcAft>
              <a:defRPr/>
            </a:pPr>
            <a:fld id="{EE94B151-4CCD-D943-B1FB-60C2EADD0F05}" type="slidenum">
              <a:rPr lang="en-US" sz="1400" kern="1200">
                <a:solidFill>
                  <a:srgbClr val="141313"/>
                </a:solidFill>
                <a:latin typeface="Arial" charset="0"/>
                <a:ea typeface="ヒラギノ角ゴ Pro W3" charset="-128"/>
              </a:rPr>
              <a:pPr defTabSz="890087" eaLnBrk="0" fontAlgn="base">
                <a:spcBef>
                  <a:spcPct val="50000"/>
                </a:spcBef>
                <a:spcAft>
                  <a:spcPct val="0"/>
                </a:spcAft>
                <a:defRPr/>
              </a:pPr>
              <a:t>‹#›</a:t>
            </a:fld>
            <a:endParaRPr lang="en-US" sz="1400" kern="1200" dirty="0">
              <a:solidFill>
                <a:srgbClr val="141313"/>
              </a:solidFill>
              <a:latin typeface="Arial" charset="0"/>
              <a:ea typeface="ヒラギノ角ゴ Pro W3" charset="-128"/>
            </a:endParaRPr>
          </a:p>
        </p:txBody>
      </p:sp>
      <p:sp>
        <p:nvSpPr>
          <p:cNvPr id="8" name="Rectangle 7"/>
          <p:cNvSpPr/>
          <p:nvPr userDrawn="1"/>
        </p:nvSpPr>
        <p:spPr bwMode="auto">
          <a:xfrm>
            <a:off x="650240" y="751389"/>
            <a:ext cx="11704320" cy="245646"/>
          </a:xfrm>
          <a:prstGeom prst="rect">
            <a:avLst/>
          </a:prstGeom>
          <a:solidFill>
            <a:srgbClr val="14131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6422" tIns="63211" rIns="126422" bIns="63211" numCol="1" rtlCol="0" anchor="t" anchorCtr="0" compatLnSpc="1">
            <a:prstTxWarp prst="textNoShape">
              <a:avLst/>
            </a:prstTxWarp>
          </a:bodyPr>
          <a:lstStyle/>
          <a:p>
            <a:pPr defTabSz="890087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>
              <a:latin typeface="Arial" charset="0"/>
              <a:ea typeface="ヒラギノ角ゴ Pro W3" charset="-128"/>
            </a:endParaRPr>
          </a:p>
        </p:txBody>
      </p:sp>
      <p:sp>
        <p:nvSpPr>
          <p:cNvPr id="9" name="Text Box 9"/>
          <p:cNvSpPr txBox="1">
            <a:spLocks noChangeArrowheads="1"/>
          </p:cNvSpPr>
          <p:nvPr userDrawn="1"/>
        </p:nvSpPr>
        <p:spPr bwMode="auto">
          <a:xfrm>
            <a:off x="520199" y="398528"/>
            <a:ext cx="4623929" cy="2824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26422" tIns="63211" rIns="126422" bIns="63211">
            <a:prstTxWarp prst="textNoShape">
              <a:avLst/>
            </a:prstTxWarp>
            <a:spAutoFit/>
          </a:bodyPr>
          <a:lstStyle/>
          <a:p>
            <a:pPr defTabSz="890087" eaLnBrk="0" fontAlgn="base">
              <a:spcBef>
                <a:spcPts val="327"/>
              </a:spcBef>
              <a:spcAft>
                <a:spcPct val="0"/>
              </a:spcAft>
              <a:defRPr/>
            </a:pPr>
            <a:r>
              <a:rPr lang="en-US" sz="1000" b="1" kern="1200" dirty="0">
                <a:solidFill>
                  <a:srgbClr val="00539B"/>
                </a:solidFill>
                <a:latin typeface="Arial" charset="0"/>
                <a:ea typeface="ヒラギノ角ゴ Pro W3" charset="-128"/>
              </a:rPr>
              <a:t>COMMUNITY COLLEGE RESEARCH CENTER</a:t>
            </a:r>
            <a:endParaRPr lang="en-US" sz="1000" kern="1200" dirty="0">
              <a:solidFill>
                <a:srgbClr val="00539B"/>
              </a:solidFill>
              <a:latin typeface="Arial" charset="0"/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0461675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6239" r:id="rId1"/>
    <p:sldLayoutId id="2147486240" r:id="rId2"/>
    <p:sldLayoutId id="2147486241" r:id="rId3"/>
    <p:sldLayoutId id="2147486242" r:id="rId4"/>
    <p:sldLayoutId id="2147486243" r:id="rId5"/>
    <p:sldLayoutId id="2147486244" r:id="rId6"/>
    <p:sldLayoutId id="2147486245" r:id="rId7"/>
    <p:sldLayoutId id="2147486246" r:id="rId8"/>
    <p:sldLayoutId id="2147486247" r:id="rId9"/>
    <p:sldLayoutId id="2147486248" r:id="rId10"/>
    <p:sldLayoutId id="2147486249" r:id="rId11"/>
    <p:sldLayoutId id="2147486250" r:id="rId12"/>
    <p:sldLayoutId id="2147486252" r:id="rId13"/>
    <p:sldLayoutId id="2147486254" r:id="rId14"/>
    <p:sldLayoutId id="2147486259" r:id="rId15"/>
    <p:sldLayoutId id="2147486263" r:id="rId16"/>
  </p:sldLayoutIdLst>
  <p:hf sldNum="0" hdr="0" ft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600" b="1">
          <a:solidFill>
            <a:srgbClr val="141313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5pPr>
      <a:lvl6pPr marL="632568" algn="l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6pPr>
      <a:lvl7pPr marL="1265198" algn="l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7pPr>
      <a:lvl8pPr marL="1897686" algn="l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8pPr>
      <a:lvl9pPr marL="2530256" algn="l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9pPr>
    </p:titleStyle>
    <p:bodyStyle>
      <a:lvl1pPr marL="234957" indent="-234957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>
          <a:solidFill>
            <a:srgbClr val="141313"/>
          </a:solidFill>
          <a:latin typeface="+mn-lt"/>
          <a:ea typeface="+mn-ea"/>
          <a:cs typeface="+mn-cs"/>
        </a:defRPr>
      </a:lvl1pPr>
      <a:lvl2pPr marL="786310" indent="-307541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–"/>
        <a:defRPr>
          <a:solidFill>
            <a:srgbClr val="141313"/>
          </a:solidFill>
          <a:latin typeface="+mn-lt"/>
          <a:ea typeface="+mn-ea"/>
        </a:defRPr>
      </a:lvl2pPr>
      <a:lvl3pPr marL="1025615" indent="-239331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2300">
          <a:solidFill>
            <a:srgbClr val="141313"/>
          </a:solidFill>
          <a:latin typeface="+mn-lt"/>
          <a:ea typeface="+mn-ea"/>
        </a:defRPr>
      </a:lvl3pPr>
      <a:lvl4pPr marL="1265198" indent="-239331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–"/>
        <a:defRPr sz="2300">
          <a:solidFill>
            <a:srgbClr val="141313"/>
          </a:solidFill>
          <a:latin typeface="+mn-lt"/>
          <a:ea typeface="+mn-ea"/>
        </a:defRPr>
      </a:lvl4pPr>
      <a:lvl5pPr marL="1504560" indent="-239331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»"/>
        <a:tabLst>
          <a:tab pos="1504560" algn="l"/>
        </a:tabLst>
        <a:defRPr sz="2000">
          <a:solidFill>
            <a:srgbClr val="141313"/>
          </a:solidFill>
          <a:latin typeface="+mn-lt"/>
          <a:ea typeface="+mn-ea"/>
        </a:defRPr>
      </a:lvl5pPr>
      <a:lvl6pPr marL="3397833" indent="-234957" algn="l" rtl="0" fontAlgn="base">
        <a:spcBef>
          <a:spcPct val="20000"/>
        </a:spcBef>
        <a:spcAft>
          <a:spcPct val="0"/>
        </a:spcAft>
        <a:buClr>
          <a:schemeClr val="accent1"/>
        </a:buClr>
        <a:buChar char="»"/>
        <a:defRPr sz="2000">
          <a:solidFill>
            <a:srgbClr val="00539B"/>
          </a:solidFill>
          <a:latin typeface="+mn-lt"/>
          <a:ea typeface="+mn-ea"/>
        </a:defRPr>
      </a:lvl6pPr>
      <a:lvl7pPr marL="4030374" indent="-234957" algn="l" rtl="0" fontAlgn="base">
        <a:spcBef>
          <a:spcPct val="20000"/>
        </a:spcBef>
        <a:spcAft>
          <a:spcPct val="0"/>
        </a:spcAft>
        <a:buClr>
          <a:schemeClr val="accent1"/>
        </a:buClr>
        <a:buChar char="»"/>
        <a:defRPr sz="2000">
          <a:solidFill>
            <a:srgbClr val="00539B"/>
          </a:solidFill>
          <a:latin typeface="+mn-lt"/>
          <a:ea typeface="+mn-ea"/>
        </a:defRPr>
      </a:lvl7pPr>
      <a:lvl8pPr marL="4662964" indent="-234957" algn="l" rtl="0" fontAlgn="base">
        <a:spcBef>
          <a:spcPct val="20000"/>
        </a:spcBef>
        <a:spcAft>
          <a:spcPct val="0"/>
        </a:spcAft>
        <a:buClr>
          <a:schemeClr val="accent1"/>
        </a:buClr>
        <a:buChar char="»"/>
        <a:defRPr sz="2000">
          <a:solidFill>
            <a:srgbClr val="00539B"/>
          </a:solidFill>
          <a:latin typeface="+mn-lt"/>
          <a:ea typeface="+mn-ea"/>
        </a:defRPr>
      </a:lvl8pPr>
      <a:lvl9pPr marL="5295511" indent="-234957" algn="l" rtl="0" fontAlgn="base">
        <a:spcBef>
          <a:spcPct val="20000"/>
        </a:spcBef>
        <a:spcAft>
          <a:spcPct val="0"/>
        </a:spcAft>
        <a:buClr>
          <a:schemeClr val="accent1"/>
        </a:buClr>
        <a:buChar char="»"/>
        <a:defRPr sz="2000">
          <a:solidFill>
            <a:srgbClr val="00539B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632568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2568" algn="l" defTabSz="632568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265198" algn="l" defTabSz="632568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3pPr>
      <a:lvl4pPr marL="1897686" algn="l" defTabSz="632568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4pPr>
      <a:lvl5pPr marL="2530256" algn="l" defTabSz="632568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5pPr>
      <a:lvl6pPr marL="3162819" algn="l" defTabSz="632568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6pPr>
      <a:lvl7pPr marL="3795373" algn="l" defTabSz="632568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7pPr>
      <a:lvl8pPr marL="4427941" algn="l" defTabSz="632568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8pPr>
      <a:lvl9pPr marL="5060489" algn="l" defTabSz="632568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76392" y="1083734"/>
            <a:ext cx="11704320" cy="1635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27338" tIns="63669" rIns="127338" bIns="63669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76392" y="2857001"/>
            <a:ext cx="11704320" cy="637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27338" tIns="63669" rIns="127338" bIns="6366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9550402" y="9062910"/>
            <a:ext cx="259036" cy="6527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27338" tIns="63669" rIns="127338" bIns="63669">
            <a:prstTxWarp prst="textNoShape">
              <a:avLst/>
            </a:prstTxWarp>
            <a:spAutoFit/>
          </a:bodyPr>
          <a:lstStyle/>
          <a:p>
            <a:pPr defTabSz="895867" eaLnBrk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3400" kern="1200">
              <a:solidFill>
                <a:srgbClr val="00539B"/>
              </a:solidFill>
              <a:latin typeface="Arial" charset="0"/>
              <a:ea typeface="ヒラギノ角ゴ Pro W3" charset="-128"/>
            </a:endParaRPr>
          </a:p>
        </p:txBody>
      </p:sp>
      <p:sp>
        <p:nvSpPr>
          <p:cNvPr id="1033" name="Text Box 9"/>
          <p:cNvSpPr txBox="1">
            <a:spLocks noChangeArrowheads="1"/>
          </p:cNvSpPr>
          <p:nvPr/>
        </p:nvSpPr>
        <p:spPr bwMode="auto">
          <a:xfrm>
            <a:off x="8351972" y="412789"/>
            <a:ext cx="4132638" cy="2833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27338" tIns="63669" rIns="127338" bIns="63669">
            <a:prstTxWarp prst="textNoShape">
              <a:avLst/>
            </a:prstTxWarp>
            <a:spAutoFit/>
          </a:bodyPr>
          <a:lstStyle/>
          <a:p>
            <a:pPr algn="r" defTabSz="895867" eaLnBrk="0" fontAlgn="base">
              <a:spcBef>
                <a:spcPts val="327"/>
              </a:spcBef>
              <a:spcAft>
                <a:spcPct val="0"/>
              </a:spcAft>
              <a:defRPr/>
            </a:pPr>
            <a:r>
              <a:rPr lang="en-US" sz="1000" b="1" kern="1200" dirty="0">
                <a:solidFill>
                  <a:srgbClr val="00539B"/>
                </a:solidFill>
                <a:latin typeface="Arial" charset="0"/>
                <a:ea typeface="ヒラギノ角ゴ Pro W3" charset="-128"/>
              </a:rPr>
              <a:t>PRESENTATION TITLE IN HEADER / JUNE 8, 2012</a:t>
            </a:r>
            <a:endParaRPr lang="en-US" sz="1000" kern="1200" dirty="0">
              <a:solidFill>
                <a:srgbClr val="00539B"/>
              </a:solidFill>
              <a:latin typeface="Arial" charset="0"/>
              <a:ea typeface="ヒラギノ角ゴ Pro W3" charset="-128"/>
            </a:endParaRPr>
          </a:p>
        </p:txBody>
      </p:sp>
      <p:sp>
        <p:nvSpPr>
          <p:cNvPr id="1034" name="Text Box 10"/>
          <p:cNvSpPr txBox="1">
            <a:spLocks noChangeArrowheads="1"/>
          </p:cNvSpPr>
          <p:nvPr/>
        </p:nvSpPr>
        <p:spPr bwMode="auto">
          <a:xfrm>
            <a:off x="12018154" y="9212517"/>
            <a:ext cx="598310" cy="3483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27338" tIns="63669" rIns="127338" bIns="63669">
            <a:prstTxWarp prst="textNoShape">
              <a:avLst/>
            </a:prstTxWarp>
            <a:spAutoFit/>
          </a:bodyPr>
          <a:lstStyle/>
          <a:p>
            <a:pPr defTabSz="895867" eaLnBrk="0" fontAlgn="base">
              <a:spcBef>
                <a:spcPct val="50000"/>
              </a:spcBef>
              <a:spcAft>
                <a:spcPct val="0"/>
              </a:spcAft>
              <a:defRPr/>
            </a:pPr>
            <a:fld id="{EE94B151-4CCD-D943-B1FB-60C2EADD0F05}" type="slidenum">
              <a:rPr lang="en-US" sz="1400" kern="1200">
                <a:solidFill>
                  <a:srgbClr val="141313"/>
                </a:solidFill>
                <a:latin typeface="Arial" charset="0"/>
                <a:ea typeface="ヒラギノ角ゴ Pro W3" charset="-128"/>
              </a:rPr>
              <a:pPr defTabSz="895867" eaLnBrk="0" fontAlgn="base">
                <a:spcBef>
                  <a:spcPct val="50000"/>
                </a:spcBef>
                <a:spcAft>
                  <a:spcPct val="0"/>
                </a:spcAft>
                <a:defRPr/>
              </a:pPr>
              <a:t>‹#›</a:t>
            </a:fld>
            <a:endParaRPr lang="en-US" sz="1400" kern="1200" dirty="0">
              <a:solidFill>
                <a:srgbClr val="141313"/>
              </a:solidFill>
              <a:latin typeface="Arial" charset="0"/>
              <a:ea typeface="ヒラギノ角ゴ Pro W3" charset="-128"/>
            </a:endParaRPr>
          </a:p>
        </p:txBody>
      </p:sp>
      <p:sp>
        <p:nvSpPr>
          <p:cNvPr id="8" name="Rectangle 7"/>
          <p:cNvSpPr/>
          <p:nvPr userDrawn="1"/>
        </p:nvSpPr>
        <p:spPr bwMode="auto">
          <a:xfrm>
            <a:off x="650240" y="751389"/>
            <a:ext cx="11704320" cy="245646"/>
          </a:xfrm>
          <a:prstGeom prst="rect">
            <a:avLst/>
          </a:prstGeom>
          <a:solidFill>
            <a:srgbClr val="14131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7338" tIns="63669" rIns="127338" bIns="63669" numCol="1" rtlCol="0" anchor="t" anchorCtr="0" compatLnSpc="1">
            <a:prstTxWarp prst="textNoShape">
              <a:avLst/>
            </a:prstTxWarp>
          </a:bodyPr>
          <a:lstStyle/>
          <a:p>
            <a:pPr defTabSz="895867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>
              <a:latin typeface="Arial" charset="0"/>
              <a:ea typeface="ヒラギノ角ゴ Pro W3" charset="-128"/>
            </a:endParaRPr>
          </a:p>
        </p:txBody>
      </p:sp>
      <p:sp>
        <p:nvSpPr>
          <p:cNvPr id="9" name="Text Box 9"/>
          <p:cNvSpPr txBox="1">
            <a:spLocks noChangeArrowheads="1"/>
          </p:cNvSpPr>
          <p:nvPr userDrawn="1"/>
        </p:nvSpPr>
        <p:spPr bwMode="auto">
          <a:xfrm>
            <a:off x="520199" y="398339"/>
            <a:ext cx="4623929" cy="2833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27338" tIns="63669" rIns="127338" bIns="63669">
            <a:prstTxWarp prst="textNoShape">
              <a:avLst/>
            </a:prstTxWarp>
            <a:spAutoFit/>
          </a:bodyPr>
          <a:lstStyle/>
          <a:p>
            <a:pPr defTabSz="895867" eaLnBrk="0" fontAlgn="base">
              <a:spcBef>
                <a:spcPts val="327"/>
              </a:spcBef>
              <a:spcAft>
                <a:spcPct val="0"/>
              </a:spcAft>
              <a:defRPr/>
            </a:pPr>
            <a:r>
              <a:rPr lang="en-US" sz="1000" b="1" kern="1200" dirty="0">
                <a:solidFill>
                  <a:srgbClr val="00539B"/>
                </a:solidFill>
                <a:latin typeface="Arial" charset="0"/>
                <a:ea typeface="ヒラギノ角ゴ Pro W3" charset="-128"/>
              </a:rPr>
              <a:t>COMMUNITY COLLEGE RESEARCH CENTER</a:t>
            </a:r>
            <a:endParaRPr lang="en-US" sz="1000" kern="1200" dirty="0">
              <a:solidFill>
                <a:srgbClr val="00539B"/>
              </a:solidFill>
              <a:latin typeface="Arial" charset="0"/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6342584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6317" r:id="rId1"/>
    <p:sldLayoutId id="2147486318" r:id="rId2"/>
    <p:sldLayoutId id="2147486319" r:id="rId3"/>
    <p:sldLayoutId id="2147486320" r:id="rId4"/>
    <p:sldLayoutId id="2147486321" r:id="rId5"/>
    <p:sldLayoutId id="2147486322" r:id="rId6"/>
    <p:sldLayoutId id="2147486323" r:id="rId7"/>
    <p:sldLayoutId id="2147486324" r:id="rId8"/>
    <p:sldLayoutId id="2147486325" r:id="rId9"/>
    <p:sldLayoutId id="2147486326" r:id="rId10"/>
    <p:sldLayoutId id="2147486327" r:id="rId11"/>
    <p:sldLayoutId id="2147486328" r:id="rId12"/>
  </p:sldLayoutIdLst>
  <p:hf sldNum="0" hdr="0" ft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600" b="1">
          <a:solidFill>
            <a:srgbClr val="141313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5pPr>
      <a:lvl6pPr marL="636975" algn="l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6pPr>
      <a:lvl7pPr marL="1273931" algn="l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7pPr>
      <a:lvl8pPr marL="1910963" algn="l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8pPr>
      <a:lvl9pPr marL="2547938" algn="l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9pPr>
    </p:titleStyle>
    <p:bodyStyle>
      <a:lvl1pPr marL="236631" indent="-236631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Char char="•"/>
        <a:defRPr>
          <a:solidFill>
            <a:srgbClr val="141313"/>
          </a:solidFill>
          <a:latin typeface="+mn-lt"/>
          <a:ea typeface="+mn-ea"/>
          <a:cs typeface="+mn-cs"/>
        </a:defRPr>
      </a:lvl1pPr>
      <a:lvl2pPr marL="791807" indent="-309656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Char char="–"/>
        <a:defRPr>
          <a:solidFill>
            <a:srgbClr val="141313"/>
          </a:solidFill>
          <a:latin typeface="+mn-lt"/>
          <a:ea typeface="+mn-ea"/>
        </a:defRPr>
      </a:lvl2pPr>
      <a:lvl3pPr marL="1032773" indent="-241007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Char char="•"/>
        <a:defRPr sz="2300">
          <a:solidFill>
            <a:srgbClr val="141313"/>
          </a:solidFill>
          <a:latin typeface="+mn-lt"/>
          <a:ea typeface="+mn-ea"/>
        </a:defRPr>
      </a:lvl3pPr>
      <a:lvl4pPr marL="1273931" indent="-241007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Char char="–"/>
        <a:defRPr sz="2300">
          <a:solidFill>
            <a:srgbClr val="141313"/>
          </a:solidFill>
          <a:latin typeface="+mn-lt"/>
          <a:ea typeface="+mn-ea"/>
        </a:defRPr>
      </a:lvl4pPr>
      <a:lvl5pPr marL="1515071" indent="-241007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Char char="»"/>
        <a:tabLst>
          <a:tab pos="1515071" algn="l"/>
        </a:tabLst>
        <a:defRPr sz="2000">
          <a:solidFill>
            <a:srgbClr val="141313"/>
          </a:solidFill>
          <a:latin typeface="+mn-lt"/>
          <a:ea typeface="+mn-ea"/>
        </a:defRPr>
      </a:lvl5pPr>
      <a:lvl6pPr marL="3421576" indent="-236631" algn="l" rtl="0" fontAlgn="base">
        <a:spcBef>
          <a:spcPct val="20000"/>
        </a:spcBef>
        <a:spcAft>
          <a:spcPct val="0"/>
        </a:spcAft>
        <a:buClr>
          <a:schemeClr val="accent1"/>
        </a:buClr>
        <a:buChar char="»"/>
        <a:defRPr sz="2000">
          <a:solidFill>
            <a:srgbClr val="00539B"/>
          </a:solidFill>
          <a:latin typeface="+mn-lt"/>
          <a:ea typeface="+mn-ea"/>
        </a:defRPr>
      </a:lvl6pPr>
      <a:lvl7pPr marL="4058522" indent="-236631" algn="l" rtl="0" fontAlgn="base">
        <a:spcBef>
          <a:spcPct val="20000"/>
        </a:spcBef>
        <a:spcAft>
          <a:spcPct val="0"/>
        </a:spcAft>
        <a:buClr>
          <a:schemeClr val="accent1"/>
        </a:buClr>
        <a:buChar char="»"/>
        <a:defRPr sz="2000">
          <a:solidFill>
            <a:srgbClr val="00539B"/>
          </a:solidFill>
          <a:latin typeface="+mn-lt"/>
          <a:ea typeface="+mn-ea"/>
        </a:defRPr>
      </a:lvl7pPr>
      <a:lvl8pPr marL="4695524" indent="-236631" algn="l" rtl="0" fontAlgn="base">
        <a:spcBef>
          <a:spcPct val="20000"/>
        </a:spcBef>
        <a:spcAft>
          <a:spcPct val="0"/>
        </a:spcAft>
        <a:buClr>
          <a:schemeClr val="accent1"/>
        </a:buClr>
        <a:buChar char="»"/>
        <a:defRPr sz="2000">
          <a:solidFill>
            <a:srgbClr val="00539B"/>
          </a:solidFill>
          <a:latin typeface="+mn-lt"/>
          <a:ea typeface="+mn-ea"/>
        </a:defRPr>
      </a:lvl8pPr>
      <a:lvl9pPr marL="5332522" indent="-236631" algn="l" rtl="0" fontAlgn="base">
        <a:spcBef>
          <a:spcPct val="20000"/>
        </a:spcBef>
        <a:spcAft>
          <a:spcPct val="0"/>
        </a:spcAft>
        <a:buClr>
          <a:schemeClr val="accent1"/>
        </a:buClr>
        <a:buChar char="»"/>
        <a:defRPr sz="2000">
          <a:solidFill>
            <a:srgbClr val="00539B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636975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6975" algn="l" defTabSz="636975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273931" algn="l" defTabSz="636975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3pPr>
      <a:lvl4pPr marL="1910963" algn="l" defTabSz="636975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4pPr>
      <a:lvl5pPr marL="2547938" algn="l" defTabSz="636975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5pPr>
      <a:lvl6pPr marL="3184895" algn="l" defTabSz="636975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6pPr>
      <a:lvl7pPr marL="3821888" algn="l" defTabSz="636975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7pPr>
      <a:lvl8pPr marL="4458871" algn="l" defTabSz="636975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8pPr>
      <a:lvl9pPr marL="5095824" algn="l" defTabSz="636975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76392" y="1083734"/>
            <a:ext cx="11704320" cy="1635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23141" tIns="61632" rIns="123141" bIns="61632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76392" y="2857001"/>
            <a:ext cx="11704320" cy="637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23141" tIns="61632" rIns="123141" bIns="6163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9550415" y="9062722"/>
            <a:ext cx="248887" cy="6477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23141" tIns="61632" rIns="123141" bIns="61632">
            <a:prstTxWarp prst="textNoShape">
              <a:avLst/>
            </a:prstTxWarp>
            <a:spAutoFit/>
          </a:bodyPr>
          <a:lstStyle/>
          <a:p>
            <a:pPr defTabSz="867700" eaLnBrk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3400" kern="1200">
              <a:solidFill>
                <a:srgbClr val="00539B"/>
              </a:solidFill>
              <a:latin typeface="Arial" charset="0"/>
              <a:ea typeface="ヒラギノ角ゴ Pro W3" charset="-128"/>
            </a:endParaRPr>
          </a:p>
        </p:txBody>
      </p:sp>
      <p:sp>
        <p:nvSpPr>
          <p:cNvPr id="1033" name="Text Box 9"/>
          <p:cNvSpPr txBox="1">
            <a:spLocks noChangeArrowheads="1"/>
          </p:cNvSpPr>
          <p:nvPr/>
        </p:nvSpPr>
        <p:spPr bwMode="auto">
          <a:xfrm>
            <a:off x="5418675" y="413859"/>
            <a:ext cx="7065941" cy="2832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23141" tIns="61632" rIns="123141" bIns="61632">
            <a:prstTxWarp prst="textNoShape">
              <a:avLst/>
            </a:prstTxWarp>
            <a:spAutoFit/>
          </a:bodyPr>
          <a:lstStyle/>
          <a:p>
            <a:pPr algn="r" defTabSz="867700" eaLnBrk="0" fontAlgn="base">
              <a:spcBef>
                <a:spcPts val="327"/>
              </a:spcBef>
              <a:spcAft>
                <a:spcPct val="0"/>
              </a:spcAft>
              <a:defRPr/>
            </a:pPr>
            <a:r>
              <a:rPr lang="en-US" sz="1000" b="1" kern="1200" dirty="0">
                <a:solidFill>
                  <a:srgbClr val="0065A4"/>
                </a:solidFill>
                <a:latin typeface="Arial" charset="0"/>
                <a:ea typeface="ヒラギノ角ゴ Pro W3" charset="-128"/>
              </a:rPr>
              <a:t>OHIO STUDENT SUCCESS LEADERSHIP INSTITUTE MEETING / SEPTEMBER 15, 2016</a:t>
            </a:r>
            <a:endParaRPr lang="en-US" sz="1000" kern="1200" dirty="0">
              <a:solidFill>
                <a:srgbClr val="0065A4"/>
              </a:solidFill>
              <a:latin typeface="Arial" charset="0"/>
              <a:ea typeface="ヒラギノ角ゴ Pro W3" charset="-128"/>
            </a:endParaRPr>
          </a:p>
        </p:txBody>
      </p:sp>
      <p:sp>
        <p:nvSpPr>
          <p:cNvPr id="1034" name="Text Box 10"/>
          <p:cNvSpPr txBox="1">
            <a:spLocks noChangeArrowheads="1"/>
          </p:cNvSpPr>
          <p:nvPr/>
        </p:nvSpPr>
        <p:spPr bwMode="auto">
          <a:xfrm>
            <a:off x="12018154" y="9212331"/>
            <a:ext cx="598310" cy="3482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23141" tIns="61632" rIns="123141" bIns="61632">
            <a:prstTxWarp prst="textNoShape">
              <a:avLst/>
            </a:prstTxWarp>
            <a:spAutoFit/>
          </a:bodyPr>
          <a:lstStyle/>
          <a:p>
            <a:pPr defTabSz="867700" eaLnBrk="0" fontAlgn="base">
              <a:spcBef>
                <a:spcPct val="50000"/>
              </a:spcBef>
              <a:spcAft>
                <a:spcPct val="0"/>
              </a:spcAft>
              <a:defRPr/>
            </a:pPr>
            <a:fld id="{EE94B151-4CCD-D943-B1FB-60C2EADD0F05}" type="slidenum">
              <a:rPr lang="en-US" sz="1400" kern="1200">
                <a:solidFill>
                  <a:srgbClr val="141313"/>
                </a:solidFill>
                <a:latin typeface="Arial" charset="0"/>
                <a:ea typeface="ヒラギノ角ゴ Pro W3" charset="-128"/>
              </a:rPr>
              <a:pPr defTabSz="867700" eaLnBrk="0" fontAlgn="base">
                <a:spcBef>
                  <a:spcPct val="50000"/>
                </a:spcBef>
                <a:spcAft>
                  <a:spcPct val="0"/>
                </a:spcAft>
                <a:defRPr/>
              </a:pPr>
              <a:t>‹#›</a:t>
            </a:fld>
            <a:endParaRPr lang="en-US" sz="1400" kern="1200" dirty="0">
              <a:solidFill>
                <a:srgbClr val="141313"/>
              </a:solidFill>
              <a:latin typeface="Arial" charset="0"/>
              <a:ea typeface="ヒラギノ角ゴ Pro W3" charset="-128"/>
            </a:endParaRPr>
          </a:p>
        </p:txBody>
      </p:sp>
      <p:sp>
        <p:nvSpPr>
          <p:cNvPr id="8" name="Rectangle 7"/>
          <p:cNvSpPr/>
          <p:nvPr/>
        </p:nvSpPr>
        <p:spPr bwMode="auto">
          <a:xfrm>
            <a:off x="650240" y="751389"/>
            <a:ext cx="11704320" cy="245646"/>
          </a:xfrm>
          <a:prstGeom prst="rect">
            <a:avLst/>
          </a:prstGeom>
          <a:solidFill>
            <a:srgbClr val="14131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3141" tIns="61632" rIns="123141" bIns="61632" numCol="1" rtlCol="0" anchor="t" anchorCtr="0" compatLnSpc="1">
            <a:prstTxWarp prst="textNoShape">
              <a:avLst/>
            </a:prstTxWarp>
          </a:bodyPr>
          <a:lstStyle/>
          <a:p>
            <a:pPr defTabSz="867700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>
              <a:latin typeface="Arial" charset="0"/>
              <a:ea typeface="ヒラギノ角ゴ Pro W3" charset="-128"/>
            </a:endParaRPr>
          </a:p>
        </p:txBody>
      </p:sp>
      <p:sp>
        <p:nvSpPr>
          <p:cNvPr id="9" name="Text Box 9"/>
          <p:cNvSpPr txBox="1">
            <a:spLocks noChangeArrowheads="1"/>
          </p:cNvSpPr>
          <p:nvPr/>
        </p:nvSpPr>
        <p:spPr bwMode="auto">
          <a:xfrm>
            <a:off x="520199" y="399412"/>
            <a:ext cx="4623929" cy="2832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23141" tIns="61632" rIns="123141" bIns="61632">
            <a:prstTxWarp prst="textNoShape">
              <a:avLst/>
            </a:prstTxWarp>
            <a:spAutoFit/>
          </a:bodyPr>
          <a:lstStyle/>
          <a:p>
            <a:pPr defTabSz="867700" eaLnBrk="0" fontAlgn="base">
              <a:spcBef>
                <a:spcPts val="327"/>
              </a:spcBef>
              <a:spcAft>
                <a:spcPct val="0"/>
              </a:spcAft>
              <a:defRPr/>
            </a:pPr>
            <a:r>
              <a:rPr lang="en-US" sz="1000" b="1" kern="1200" dirty="0">
                <a:solidFill>
                  <a:srgbClr val="00539B"/>
                </a:solidFill>
                <a:latin typeface="Arial" charset="0"/>
                <a:ea typeface="ヒラギノ角ゴ Pro W3" charset="-128"/>
              </a:rPr>
              <a:t>COMMUNITY COLLEGE RESEARCH CENTER</a:t>
            </a:r>
            <a:endParaRPr lang="en-US" sz="1000" kern="1200" dirty="0">
              <a:solidFill>
                <a:srgbClr val="00539B"/>
              </a:solidFill>
              <a:latin typeface="Arial" charset="0"/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2932392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65" r:id="rId1"/>
    <p:sldLayoutId id="2147483966" r:id="rId2"/>
    <p:sldLayoutId id="2147483967" r:id="rId3"/>
    <p:sldLayoutId id="2147483968" r:id="rId4"/>
    <p:sldLayoutId id="2147483969" r:id="rId5"/>
    <p:sldLayoutId id="2147483970" r:id="rId6"/>
    <p:sldLayoutId id="2147483971" r:id="rId7"/>
    <p:sldLayoutId id="2147483972" r:id="rId8"/>
    <p:sldLayoutId id="2147483973" r:id="rId9"/>
    <p:sldLayoutId id="2147483974" r:id="rId10"/>
    <p:sldLayoutId id="2147483975" r:id="rId11"/>
    <p:sldLayoutId id="2147483976" r:id="rId12"/>
    <p:sldLayoutId id="2147483978" r:id="rId13"/>
    <p:sldLayoutId id="2147483980" r:id="rId14"/>
    <p:sldLayoutId id="2147483985" r:id="rId15"/>
    <p:sldLayoutId id="2147483989" r:id="rId16"/>
  </p:sldLayoutIdLst>
  <p:hf sldNum="0" hdr="0" ft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600" b="1">
          <a:solidFill>
            <a:srgbClr val="141313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5pPr>
      <a:lvl6pPr marL="616984" algn="l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6pPr>
      <a:lvl7pPr marL="1234030" algn="l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7pPr>
      <a:lvl8pPr marL="1850975" algn="l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8pPr>
      <a:lvl9pPr marL="2467959" algn="l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9pPr>
    </p:titleStyle>
    <p:bodyStyle>
      <a:lvl1pPr marL="229118" indent="-229118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>
          <a:solidFill>
            <a:srgbClr val="141313"/>
          </a:solidFill>
          <a:latin typeface="+mn-lt"/>
          <a:ea typeface="+mn-ea"/>
          <a:cs typeface="+mn-cs"/>
        </a:defRPr>
      </a:lvl1pPr>
      <a:lvl2pPr marL="766941" indent="-299932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–"/>
        <a:defRPr>
          <a:solidFill>
            <a:srgbClr val="141313"/>
          </a:solidFill>
          <a:latin typeface="+mn-lt"/>
          <a:ea typeface="+mn-ea"/>
        </a:defRPr>
      </a:lvl2pPr>
      <a:lvl3pPr marL="1000411" indent="-233343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2300">
          <a:solidFill>
            <a:srgbClr val="141313"/>
          </a:solidFill>
          <a:latin typeface="+mn-lt"/>
          <a:ea typeface="+mn-ea"/>
        </a:defRPr>
      </a:lvl3pPr>
      <a:lvl4pPr marL="1234030" indent="-233343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–"/>
        <a:defRPr sz="2300">
          <a:solidFill>
            <a:srgbClr val="141313"/>
          </a:solidFill>
          <a:latin typeface="+mn-lt"/>
          <a:ea typeface="+mn-ea"/>
        </a:defRPr>
      </a:lvl4pPr>
      <a:lvl5pPr marL="1467494" indent="-233343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»"/>
        <a:tabLst>
          <a:tab pos="1467494" algn="l"/>
        </a:tabLst>
        <a:defRPr sz="2000">
          <a:solidFill>
            <a:srgbClr val="141313"/>
          </a:solidFill>
          <a:latin typeface="+mn-lt"/>
          <a:ea typeface="+mn-ea"/>
        </a:defRPr>
      </a:lvl5pPr>
      <a:lvl6pPr marL="3314180" indent="-229118" algn="l" rtl="0" fontAlgn="base">
        <a:spcBef>
          <a:spcPct val="20000"/>
        </a:spcBef>
        <a:spcAft>
          <a:spcPct val="0"/>
        </a:spcAft>
        <a:buClr>
          <a:schemeClr val="accent1"/>
        </a:buClr>
        <a:buChar char="»"/>
        <a:defRPr sz="2000">
          <a:solidFill>
            <a:srgbClr val="00539B"/>
          </a:solidFill>
          <a:latin typeface="+mn-lt"/>
          <a:ea typeface="+mn-ea"/>
        </a:defRPr>
      </a:lvl6pPr>
      <a:lvl7pPr marL="3931161" indent="-229118" algn="l" rtl="0" fontAlgn="base">
        <a:spcBef>
          <a:spcPct val="20000"/>
        </a:spcBef>
        <a:spcAft>
          <a:spcPct val="0"/>
        </a:spcAft>
        <a:buClr>
          <a:schemeClr val="accent1"/>
        </a:buClr>
        <a:buChar char="»"/>
        <a:defRPr sz="2000">
          <a:solidFill>
            <a:srgbClr val="00539B"/>
          </a:solidFill>
          <a:latin typeface="+mn-lt"/>
          <a:ea typeface="+mn-ea"/>
        </a:defRPr>
      </a:lvl7pPr>
      <a:lvl8pPr marL="4548169" indent="-229118" algn="l" rtl="0" fontAlgn="base">
        <a:spcBef>
          <a:spcPct val="20000"/>
        </a:spcBef>
        <a:spcAft>
          <a:spcPct val="0"/>
        </a:spcAft>
        <a:buClr>
          <a:schemeClr val="accent1"/>
        </a:buClr>
        <a:buChar char="»"/>
        <a:defRPr sz="2000">
          <a:solidFill>
            <a:srgbClr val="00539B"/>
          </a:solidFill>
          <a:latin typeface="+mn-lt"/>
          <a:ea typeface="+mn-ea"/>
        </a:defRPr>
      </a:lvl8pPr>
      <a:lvl9pPr marL="5165162" indent="-229118" algn="l" rtl="0" fontAlgn="base">
        <a:spcBef>
          <a:spcPct val="20000"/>
        </a:spcBef>
        <a:spcAft>
          <a:spcPct val="0"/>
        </a:spcAft>
        <a:buClr>
          <a:schemeClr val="accent1"/>
        </a:buClr>
        <a:buChar char="»"/>
        <a:defRPr sz="2000">
          <a:solidFill>
            <a:srgbClr val="00539B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616984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16984" algn="l" defTabSz="616984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234030" algn="l" defTabSz="616984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3pPr>
      <a:lvl4pPr marL="1850975" algn="l" defTabSz="616984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4pPr>
      <a:lvl5pPr marL="2467959" algn="l" defTabSz="616984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5pPr>
      <a:lvl6pPr marL="3084979" algn="l" defTabSz="616984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6pPr>
      <a:lvl7pPr marL="3701927" algn="l" defTabSz="616984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7pPr>
      <a:lvl8pPr marL="4318921" algn="l" defTabSz="616984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8pPr>
      <a:lvl9pPr marL="4935896" algn="l" defTabSz="616984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76392" y="1083734"/>
            <a:ext cx="11704320" cy="1635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29406" tIns="64703" rIns="129406" bIns="64703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76392" y="2856994"/>
            <a:ext cx="11704320" cy="637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29406" tIns="64703" rIns="129406" bIns="6470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9550400" y="9062720"/>
            <a:ext cx="261902" cy="650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29406" tIns="64703" rIns="129406" bIns="64703">
            <a:prstTxWarp prst="textNoShape">
              <a:avLst/>
            </a:prstTxWarp>
            <a:spAutoFit/>
          </a:bodyPr>
          <a:lstStyle/>
          <a:p>
            <a:pPr defTabSz="909949" eaLnBrk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3400" kern="1200">
              <a:solidFill>
                <a:srgbClr val="00539B"/>
              </a:solidFill>
              <a:latin typeface="Arial" charset="0"/>
              <a:ea typeface="ヒラギノ角ゴ Pro W3" charset="-128"/>
              <a:cs typeface="ヒラギノ角ゴ Pro W3" charset="-128"/>
            </a:endParaRPr>
          </a:p>
        </p:txBody>
      </p:sp>
      <p:sp>
        <p:nvSpPr>
          <p:cNvPr id="1034" name="Text Box 10"/>
          <p:cNvSpPr txBox="1">
            <a:spLocks noChangeArrowheads="1"/>
          </p:cNvSpPr>
          <p:nvPr/>
        </p:nvSpPr>
        <p:spPr bwMode="auto">
          <a:xfrm>
            <a:off x="12018154" y="9212328"/>
            <a:ext cx="598310" cy="3476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29406" tIns="64703" rIns="129406" bIns="64703">
            <a:prstTxWarp prst="textNoShape">
              <a:avLst/>
            </a:prstTxWarp>
            <a:spAutoFit/>
          </a:bodyPr>
          <a:lstStyle/>
          <a:p>
            <a:pPr defTabSz="909949" eaLnBrk="0" fontAlgn="base">
              <a:spcBef>
                <a:spcPct val="50000"/>
              </a:spcBef>
              <a:spcAft>
                <a:spcPct val="0"/>
              </a:spcAft>
              <a:defRPr/>
            </a:pPr>
            <a:fld id="{EE94B151-4CCD-D943-B1FB-60C2EADD0F05}" type="slidenum">
              <a:rPr lang="en-US" sz="1400" kern="1200">
                <a:solidFill>
                  <a:srgbClr val="141313"/>
                </a:solidFill>
                <a:latin typeface="Arial" charset="0"/>
                <a:ea typeface="ヒラギノ角ゴ Pro W3" charset="-128"/>
                <a:cs typeface="ヒラギノ角ゴ Pro W3" charset="-128"/>
              </a:rPr>
              <a:pPr defTabSz="909949" eaLnBrk="0" fontAlgn="base">
                <a:spcBef>
                  <a:spcPct val="50000"/>
                </a:spcBef>
                <a:spcAft>
                  <a:spcPct val="0"/>
                </a:spcAft>
                <a:defRPr/>
              </a:pPr>
              <a:t>‹#›</a:t>
            </a:fld>
            <a:endParaRPr lang="en-US" sz="1400" kern="1200" dirty="0">
              <a:solidFill>
                <a:srgbClr val="141313"/>
              </a:solidFill>
              <a:latin typeface="Arial" charset="0"/>
              <a:ea typeface="ヒラギノ角ゴ Pro W3" charset="-128"/>
              <a:cs typeface="ヒラギノ角ゴ Pro W3" charset="-128"/>
            </a:endParaRPr>
          </a:p>
        </p:txBody>
      </p:sp>
      <p:sp>
        <p:nvSpPr>
          <p:cNvPr id="8" name="Rectangle 7"/>
          <p:cNvSpPr/>
          <p:nvPr userDrawn="1"/>
        </p:nvSpPr>
        <p:spPr bwMode="auto">
          <a:xfrm>
            <a:off x="650240" y="751389"/>
            <a:ext cx="11704320" cy="245646"/>
          </a:xfrm>
          <a:prstGeom prst="rect">
            <a:avLst/>
          </a:prstGeom>
          <a:solidFill>
            <a:srgbClr val="14131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9406" tIns="64703" rIns="129406" bIns="64703" numCol="1" rtlCol="0" anchor="t" anchorCtr="0" compatLnSpc="1">
            <a:prstTxWarp prst="textNoShape">
              <a:avLst/>
            </a:prstTxWarp>
          </a:bodyPr>
          <a:lstStyle/>
          <a:p>
            <a:pPr defTabSz="909949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>
              <a:solidFill>
                <a:prstClr val="black"/>
              </a:solidFill>
              <a:latin typeface="Arial" charset="0"/>
              <a:ea typeface="ヒラギノ角ゴ Pro W3" charset="-128"/>
              <a:cs typeface="ヒラギノ角ゴ Pro W3" charset="-128"/>
            </a:endParaRPr>
          </a:p>
        </p:txBody>
      </p:sp>
      <p:sp>
        <p:nvSpPr>
          <p:cNvPr id="9" name="Text Box 9"/>
          <p:cNvSpPr txBox="1">
            <a:spLocks noChangeArrowheads="1"/>
          </p:cNvSpPr>
          <p:nvPr userDrawn="1"/>
        </p:nvSpPr>
        <p:spPr bwMode="auto">
          <a:xfrm>
            <a:off x="520192" y="398098"/>
            <a:ext cx="4623929" cy="2845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29406" tIns="64703" rIns="129406" bIns="64703">
            <a:prstTxWarp prst="textNoShape">
              <a:avLst/>
            </a:prstTxWarp>
            <a:spAutoFit/>
          </a:bodyPr>
          <a:lstStyle/>
          <a:p>
            <a:pPr defTabSz="909949" eaLnBrk="0" fontAlgn="base">
              <a:spcBef>
                <a:spcPts val="327"/>
              </a:spcBef>
              <a:spcAft>
                <a:spcPct val="0"/>
              </a:spcAft>
              <a:defRPr/>
            </a:pPr>
            <a:r>
              <a:rPr lang="en-US" sz="1000" b="1" kern="1200" dirty="0">
                <a:solidFill>
                  <a:srgbClr val="00539B"/>
                </a:solidFill>
                <a:latin typeface="Arial" charset="0"/>
                <a:ea typeface="ヒラギノ角ゴ Pro W3" charset="-128"/>
                <a:cs typeface="ヒラギノ角ゴ Pro W3" charset="-128"/>
              </a:rPr>
              <a:t>COMMUNITY COLLEGE RESEARCH CENTER</a:t>
            </a:r>
            <a:endParaRPr lang="en-US" sz="1000" kern="1200" dirty="0">
              <a:solidFill>
                <a:srgbClr val="00539B"/>
              </a:solidFill>
              <a:latin typeface="Arial" charset="0"/>
              <a:ea typeface="ヒラギノ角ゴ Pro W3" charset="-128"/>
              <a:cs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9449240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6330" r:id="rId1"/>
    <p:sldLayoutId id="2147486331" r:id="rId2"/>
    <p:sldLayoutId id="2147486332" r:id="rId3"/>
    <p:sldLayoutId id="2147486333" r:id="rId4"/>
    <p:sldLayoutId id="2147486334" r:id="rId5"/>
    <p:sldLayoutId id="2147486335" r:id="rId6"/>
    <p:sldLayoutId id="2147486336" r:id="rId7"/>
    <p:sldLayoutId id="2147486337" r:id="rId8"/>
    <p:sldLayoutId id="2147486338" r:id="rId9"/>
    <p:sldLayoutId id="2147486339" r:id="rId10"/>
    <p:sldLayoutId id="2147486340" r:id="rId11"/>
    <p:sldLayoutId id="2147486341" r:id="rId12"/>
    <p:sldLayoutId id="2147486343" r:id="rId13"/>
  </p:sldLayoutIdLst>
  <p:hf sldNum="0" hdr="0" ft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600" b="1">
          <a:solidFill>
            <a:srgbClr val="141313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5pPr>
      <a:lvl6pPr marL="647046" algn="l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6pPr>
      <a:lvl7pPr marL="1294139" algn="l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7pPr>
      <a:lvl8pPr marL="1941232" algn="l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8pPr>
      <a:lvl9pPr marL="2588306" algn="l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9pPr>
    </p:titleStyle>
    <p:bodyStyle>
      <a:lvl1pPr marL="240409" indent="-240409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Char char="•"/>
        <a:defRPr>
          <a:solidFill>
            <a:srgbClr val="141313"/>
          </a:solidFill>
          <a:latin typeface="+mn-lt"/>
          <a:ea typeface="+mn-ea"/>
          <a:cs typeface="+mn-cs"/>
        </a:defRPr>
      </a:lvl1pPr>
      <a:lvl2pPr marL="804354" indent="-314562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Char char="–"/>
        <a:defRPr>
          <a:solidFill>
            <a:srgbClr val="141313"/>
          </a:solidFill>
          <a:latin typeface="+mn-lt"/>
          <a:ea typeface="+mn-ea"/>
        </a:defRPr>
      </a:lvl2pPr>
      <a:lvl3pPr marL="1049238" indent="-244879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Char char="•"/>
        <a:defRPr sz="2300">
          <a:solidFill>
            <a:srgbClr val="141313"/>
          </a:solidFill>
          <a:latin typeface="+mn-lt"/>
          <a:ea typeface="+mn-ea"/>
        </a:defRPr>
      </a:lvl3pPr>
      <a:lvl4pPr marL="1294139" indent="-244879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Char char="–"/>
        <a:defRPr sz="2300">
          <a:solidFill>
            <a:srgbClr val="141313"/>
          </a:solidFill>
          <a:latin typeface="+mn-lt"/>
          <a:ea typeface="+mn-ea"/>
        </a:defRPr>
      </a:lvl4pPr>
      <a:lvl5pPr marL="1539066" indent="-244879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Char char="»"/>
        <a:tabLst>
          <a:tab pos="1539066" algn="l"/>
        </a:tabLst>
        <a:defRPr sz="2000">
          <a:solidFill>
            <a:srgbClr val="141313"/>
          </a:solidFill>
          <a:latin typeface="+mn-lt"/>
          <a:ea typeface="+mn-ea"/>
        </a:defRPr>
      </a:lvl5pPr>
      <a:lvl6pPr marL="3475786" indent="-240409" algn="l" rtl="0" fontAlgn="base">
        <a:spcBef>
          <a:spcPct val="20000"/>
        </a:spcBef>
        <a:spcAft>
          <a:spcPct val="0"/>
        </a:spcAft>
        <a:buClr>
          <a:schemeClr val="accent1"/>
        </a:buClr>
        <a:buChar char="»"/>
        <a:defRPr sz="2000">
          <a:solidFill>
            <a:srgbClr val="00539B"/>
          </a:solidFill>
          <a:latin typeface="+mn-lt"/>
          <a:ea typeface="+mn-ea"/>
        </a:defRPr>
      </a:lvl6pPr>
      <a:lvl7pPr marL="4122851" indent="-240409" algn="l" rtl="0" fontAlgn="base">
        <a:spcBef>
          <a:spcPct val="20000"/>
        </a:spcBef>
        <a:spcAft>
          <a:spcPct val="0"/>
        </a:spcAft>
        <a:buClr>
          <a:schemeClr val="accent1"/>
        </a:buClr>
        <a:buChar char="»"/>
        <a:defRPr sz="2000">
          <a:solidFill>
            <a:srgbClr val="00539B"/>
          </a:solidFill>
          <a:latin typeface="+mn-lt"/>
          <a:ea typeface="+mn-ea"/>
        </a:defRPr>
      </a:lvl7pPr>
      <a:lvl8pPr marL="4769927" indent="-240409" algn="l" rtl="0" fontAlgn="base">
        <a:spcBef>
          <a:spcPct val="20000"/>
        </a:spcBef>
        <a:spcAft>
          <a:spcPct val="0"/>
        </a:spcAft>
        <a:buClr>
          <a:schemeClr val="accent1"/>
        </a:buClr>
        <a:buChar char="»"/>
        <a:defRPr sz="2000">
          <a:solidFill>
            <a:srgbClr val="00539B"/>
          </a:solidFill>
          <a:latin typeface="+mn-lt"/>
          <a:ea typeface="+mn-ea"/>
        </a:defRPr>
      </a:lvl8pPr>
      <a:lvl9pPr marL="5417015" indent="-240409" algn="l" rtl="0" fontAlgn="base">
        <a:spcBef>
          <a:spcPct val="20000"/>
        </a:spcBef>
        <a:spcAft>
          <a:spcPct val="0"/>
        </a:spcAft>
        <a:buClr>
          <a:schemeClr val="accent1"/>
        </a:buClr>
        <a:buChar char="»"/>
        <a:defRPr sz="2000">
          <a:solidFill>
            <a:srgbClr val="00539B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647046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7046" algn="l" defTabSz="647046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294139" algn="l" defTabSz="647046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3pPr>
      <a:lvl4pPr marL="1941232" algn="l" defTabSz="647046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4pPr>
      <a:lvl5pPr marL="2588306" algn="l" defTabSz="647046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5pPr>
      <a:lvl6pPr marL="3235407" algn="l" defTabSz="647046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6pPr>
      <a:lvl7pPr marL="3882461" algn="l" defTabSz="647046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7pPr>
      <a:lvl8pPr marL="4529535" algn="l" defTabSz="647046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8pPr>
      <a:lvl9pPr marL="5176589" algn="l" defTabSz="647046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76392" y="1083733"/>
            <a:ext cx="11704320" cy="16346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29588" tIns="64794" rIns="129588" bIns="64794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76392" y="2856090"/>
            <a:ext cx="11704320" cy="6380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29588" tIns="64794" rIns="129588" bIns="6479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100" name="Rectangle 7"/>
          <p:cNvSpPr>
            <a:spLocks noChangeArrowheads="1"/>
          </p:cNvSpPr>
          <p:nvPr/>
        </p:nvSpPr>
        <p:spPr bwMode="auto">
          <a:xfrm>
            <a:off x="9550400" y="9062720"/>
            <a:ext cx="261902" cy="6502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29588" tIns="64794" rIns="129588" bIns="64794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defTabSz="911259" eaLnBrk="0" fontAlgn="base">
              <a:spcBef>
                <a:spcPct val="0"/>
              </a:spcBef>
              <a:spcAft>
                <a:spcPct val="0"/>
              </a:spcAft>
            </a:pPr>
            <a:endParaRPr lang="en-US" altLang="en-US" sz="3400" kern="1200">
              <a:solidFill>
                <a:srgbClr val="00539B"/>
              </a:solidFill>
              <a:ea typeface="ヒラギノ角ゴ Pro W3" charset="-128"/>
              <a:cs typeface="ヒラギノ角ゴ Pro W3" charset="-128"/>
            </a:endParaRPr>
          </a:p>
        </p:txBody>
      </p:sp>
      <p:sp>
        <p:nvSpPr>
          <p:cNvPr id="158725" name="Text Box 10"/>
          <p:cNvSpPr txBox="1">
            <a:spLocks noChangeArrowheads="1"/>
          </p:cNvSpPr>
          <p:nvPr/>
        </p:nvSpPr>
        <p:spPr bwMode="auto">
          <a:xfrm>
            <a:off x="12018154" y="9211735"/>
            <a:ext cx="598310" cy="3476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9588" tIns="64794" rIns="129588" bIns="64794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defTabSz="911259" eaLnBrk="0" fontAlgn="base">
              <a:spcBef>
                <a:spcPct val="50000"/>
              </a:spcBef>
              <a:spcAft>
                <a:spcPct val="0"/>
              </a:spcAft>
              <a:defRPr/>
            </a:pPr>
            <a:fld id="{3657AA3C-F81D-43BB-80E2-FF837BC184CD}" type="slidenum">
              <a:rPr lang="en-US" sz="1400" kern="1200" smtClean="0">
                <a:solidFill>
                  <a:srgbClr val="141313"/>
                </a:solidFill>
                <a:ea typeface="ヒラギノ角ゴ Pro W3" charset="-128"/>
                <a:cs typeface="ヒラギノ角ゴ Pro W3" charset="-128"/>
              </a:rPr>
              <a:pPr defTabSz="911259" eaLnBrk="0" fontAlgn="base">
                <a:spcBef>
                  <a:spcPct val="50000"/>
                </a:spcBef>
                <a:spcAft>
                  <a:spcPct val="0"/>
                </a:spcAft>
                <a:defRPr/>
              </a:pPr>
              <a:t>‹#›</a:t>
            </a:fld>
            <a:endParaRPr lang="en-US" sz="1400" kern="1200">
              <a:solidFill>
                <a:srgbClr val="141313"/>
              </a:solidFill>
              <a:ea typeface="ヒラギノ角ゴ Pro W3" charset="-128"/>
              <a:cs typeface="ヒラギノ角ゴ Pro W3" charset="-128"/>
            </a:endParaRPr>
          </a:p>
        </p:txBody>
      </p:sp>
      <p:sp>
        <p:nvSpPr>
          <p:cNvPr id="4102" name="Rectangle 7"/>
          <p:cNvSpPr>
            <a:spLocks noChangeArrowheads="1"/>
          </p:cNvSpPr>
          <p:nvPr userDrawn="1"/>
        </p:nvSpPr>
        <p:spPr bwMode="auto">
          <a:xfrm>
            <a:off x="650240" y="751938"/>
            <a:ext cx="11704320" cy="246097"/>
          </a:xfrm>
          <a:prstGeom prst="rect">
            <a:avLst/>
          </a:prstGeom>
          <a:solidFill>
            <a:srgbClr val="14131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29588" tIns="64794" rIns="129588" bIns="64794"/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defTabSz="911259" eaLnBrk="0" fontAlgn="base">
              <a:spcBef>
                <a:spcPct val="0"/>
              </a:spcBef>
              <a:spcAft>
                <a:spcPct val="0"/>
              </a:spcAft>
            </a:pPr>
            <a:endParaRPr lang="en-US" altLang="en-US" sz="3400" kern="1200">
              <a:solidFill>
                <a:srgbClr val="000000"/>
              </a:solidFill>
              <a:ea typeface="ヒラギノ角ゴ Pro W3" charset="-128"/>
              <a:cs typeface="ヒラギノ角ゴ Pro W3" charset="-128"/>
            </a:endParaRPr>
          </a:p>
        </p:txBody>
      </p:sp>
      <p:sp>
        <p:nvSpPr>
          <p:cNvPr id="158727" name="Text Box 9"/>
          <p:cNvSpPr txBox="1">
            <a:spLocks noChangeArrowheads="1"/>
          </p:cNvSpPr>
          <p:nvPr userDrawn="1"/>
        </p:nvSpPr>
        <p:spPr bwMode="auto">
          <a:xfrm>
            <a:off x="519289" y="397371"/>
            <a:ext cx="4623929" cy="284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9588" tIns="64794" rIns="129588" bIns="64794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defTabSz="911259" eaLnBrk="0" fontAlgn="base">
              <a:spcBef>
                <a:spcPts val="320"/>
              </a:spcBef>
              <a:spcAft>
                <a:spcPct val="0"/>
              </a:spcAft>
              <a:defRPr/>
            </a:pPr>
            <a:r>
              <a:rPr lang="en-US" sz="1000" b="1" kern="1200">
                <a:solidFill>
                  <a:srgbClr val="00539B"/>
                </a:solidFill>
                <a:ea typeface="ヒラギノ角ゴ Pro W3" charset="0"/>
                <a:cs typeface="ヒラギノ角ゴ Pro W3" charset="0"/>
              </a:rPr>
              <a:t>COMMUNITY COLLEGE RESEARCH CENTER</a:t>
            </a:r>
            <a:endParaRPr lang="en-US" sz="1000" kern="1200">
              <a:solidFill>
                <a:srgbClr val="00539B"/>
              </a:solidFill>
              <a:ea typeface="ヒラギノ角ゴ Pro W3" charset="0"/>
              <a:cs typeface="ヒラギノ角ゴ Pro W3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18189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6346" r:id="rId1"/>
    <p:sldLayoutId id="2147486347" r:id="rId2"/>
    <p:sldLayoutId id="2147486348" r:id="rId3"/>
    <p:sldLayoutId id="2147486349" r:id="rId4"/>
    <p:sldLayoutId id="2147486350" r:id="rId5"/>
    <p:sldLayoutId id="2147486351" r:id="rId6"/>
    <p:sldLayoutId id="2147486352" r:id="rId7"/>
    <p:sldLayoutId id="2147486353" r:id="rId8"/>
    <p:sldLayoutId id="2147486354" r:id="rId9"/>
    <p:sldLayoutId id="2147486355" r:id="rId10"/>
    <p:sldLayoutId id="2147486356" r:id="rId11"/>
    <p:sldLayoutId id="2147486357" r:id="rId12"/>
    <p:sldLayoutId id="2147486358" r:id="rId13"/>
    <p:sldLayoutId id="2147486360" r:id="rId14"/>
  </p:sldLayoutIdLst>
  <p:hf sldNum="0" hdr="0" ft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600" b="1">
          <a:solidFill>
            <a:srgbClr val="141313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600" b="1">
          <a:solidFill>
            <a:srgbClr val="141313"/>
          </a:solidFill>
          <a:latin typeface="Arial" charset="0"/>
          <a:ea typeface="ヒラギノ角ゴ Pro W3" charset="-128"/>
          <a:cs typeface="ヒラギノ角ゴ Pro W3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600" b="1">
          <a:solidFill>
            <a:srgbClr val="141313"/>
          </a:solidFill>
          <a:latin typeface="Arial" charset="0"/>
          <a:ea typeface="ヒラギノ角ゴ Pro W3" charset="-128"/>
          <a:cs typeface="ヒラギノ角ゴ Pro W3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600" b="1">
          <a:solidFill>
            <a:srgbClr val="141313"/>
          </a:solidFill>
          <a:latin typeface="Arial" charset="0"/>
          <a:ea typeface="ヒラギノ角ゴ Pro W3" charset="-128"/>
          <a:cs typeface="ヒラギノ角ゴ Pro W3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600" b="1">
          <a:solidFill>
            <a:srgbClr val="141313"/>
          </a:solidFill>
          <a:latin typeface="Arial" charset="0"/>
          <a:ea typeface="ヒラギノ角ゴ Pro W3" charset="-128"/>
          <a:cs typeface="ヒラギノ角ゴ Pro W3" charset="-128"/>
        </a:defRPr>
      </a:lvl5pPr>
      <a:lvl6pPr marL="647944" algn="l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6pPr>
      <a:lvl7pPr marL="1295934" algn="l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7pPr>
      <a:lvl8pPr marL="1943920" algn="l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8pPr>
      <a:lvl9pPr marL="2591881" algn="l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9pPr>
    </p:titleStyle>
    <p:bodyStyle>
      <a:lvl1pPr marL="240741" indent="-240741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Char char="•"/>
        <a:defRPr>
          <a:solidFill>
            <a:srgbClr val="141313"/>
          </a:solidFill>
          <a:latin typeface="+mn-lt"/>
          <a:ea typeface="+mn-ea"/>
          <a:cs typeface="+mn-cs"/>
        </a:defRPr>
      </a:lvl1pPr>
      <a:lvl2pPr marL="805467" indent="-314995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Char char="–"/>
        <a:defRPr>
          <a:solidFill>
            <a:srgbClr val="141313"/>
          </a:solidFill>
          <a:latin typeface="+mn-lt"/>
          <a:ea typeface="+mn-ea"/>
          <a:cs typeface="ヒラギノ角ゴ Pro W3" charset="0"/>
        </a:defRPr>
      </a:lvl2pPr>
      <a:lvl3pPr marL="1050693" indent="-245224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Char char="•"/>
        <a:defRPr sz="2300">
          <a:solidFill>
            <a:srgbClr val="141313"/>
          </a:solidFill>
          <a:latin typeface="+mn-lt"/>
          <a:ea typeface="+mn-ea"/>
          <a:cs typeface="ヒラギノ角ゴ Pro W3" charset="0"/>
        </a:defRPr>
      </a:lvl3pPr>
      <a:lvl4pPr marL="1295934" indent="-245224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Char char="–"/>
        <a:defRPr sz="2300">
          <a:solidFill>
            <a:srgbClr val="141313"/>
          </a:solidFill>
          <a:latin typeface="+mn-lt"/>
          <a:ea typeface="+mn-ea"/>
          <a:cs typeface="ヒラギノ角ゴ Pro W3" charset="0"/>
        </a:defRPr>
      </a:lvl4pPr>
      <a:lvl5pPr marL="1541193" indent="-245224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Char char="»"/>
        <a:tabLst>
          <a:tab pos="1541193" algn="l"/>
        </a:tabLst>
        <a:defRPr sz="2000">
          <a:solidFill>
            <a:srgbClr val="141313"/>
          </a:solidFill>
          <a:latin typeface="+mn-lt"/>
          <a:ea typeface="+mn-ea"/>
          <a:cs typeface="ヒラギノ角ゴ Pro W3" charset="0"/>
        </a:defRPr>
      </a:lvl5pPr>
      <a:lvl6pPr marL="3480588" indent="-240741" algn="l" rtl="0" fontAlgn="base">
        <a:spcBef>
          <a:spcPct val="20000"/>
        </a:spcBef>
        <a:spcAft>
          <a:spcPct val="0"/>
        </a:spcAft>
        <a:buClr>
          <a:schemeClr val="accent1"/>
        </a:buClr>
        <a:buChar char="»"/>
        <a:defRPr sz="2000">
          <a:solidFill>
            <a:srgbClr val="00539B"/>
          </a:solidFill>
          <a:latin typeface="+mn-lt"/>
          <a:ea typeface="+mn-ea"/>
        </a:defRPr>
      </a:lvl6pPr>
      <a:lvl7pPr marL="4128556" indent="-240741" algn="l" rtl="0" fontAlgn="base">
        <a:spcBef>
          <a:spcPct val="20000"/>
        </a:spcBef>
        <a:spcAft>
          <a:spcPct val="0"/>
        </a:spcAft>
        <a:buClr>
          <a:schemeClr val="accent1"/>
        </a:buClr>
        <a:buChar char="»"/>
        <a:defRPr sz="2000">
          <a:solidFill>
            <a:srgbClr val="00539B"/>
          </a:solidFill>
          <a:latin typeface="+mn-lt"/>
          <a:ea typeface="+mn-ea"/>
        </a:defRPr>
      </a:lvl7pPr>
      <a:lvl8pPr marL="4776524" indent="-240741" algn="l" rtl="0" fontAlgn="base">
        <a:spcBef>
          <a:spcPct val="20000"/>
        </a:spcBef>
        <a:spcAft>
          <a:spcPct val="0"/>
        </a:spcAft>
        <a:buClr>
          <a:schemeClr val="accent1"/>
        </a:buClr>
        <a:buChar char="»"/>
        <a:defRPr sz="2000">
          <a:solidFill>
            <a:srgbClr val="00539B"/>
          </a:solidFill>
          <a:latin typeface="+mn-lt"/>
          <a:ea typeface="+mn-ea"/>
        </a:defRPr>
      </a:lvl8pPr>
      <a:lvl9pPr marL="5424503" indent="-240741" algn="l" rtl="0" fontAlgn="base">
        <a:spcBef>
          <a:spcPct val="20000"/>
        </a:spcBef>
        <a:spcAft>
          <a:spcPct val="0"/>
        </a:spcAft>
        <a:buClr>
          <a:schemeClr val="accent1"/>
        </a:buClr>
        <a:buChar char="»"/>
        <a:defRPr sz="2000">
          <a:solidFill>
            <a:srgbClr val="00539B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647944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7944" algn="l" defTabSz="647944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295934" algn="l" defTabSz="647944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3pPr>
      <a:lvl4pPr marL="1943920" algn="l" defTabSz="647944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4pPr>
      <a:lvl5pPr marL="2591881" algn="l" defTabSz="647944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5pPr>
      <a:lvl6pPr marL="3239865" algn="l" defTabSz="647944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6pPr>
      <a:lvl7pPr marL="3887833" algn="l" defTabSz="647944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7pPr>
      <a:lvl8pPr marL="4535795" algn="l" defTabSz="647944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8pPr>
      <a:lvl9pPr marL="5183755" algn="l" defTabSz="647944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76392" y="1083734"/>
            <a:ext cx="11704320" cy="1635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29844" tIns="64922" rIns="129844" bIns="64922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76392" y="2856994"/>
            <a:ext cx="11704320" cy="637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29844" tIns="64922" rIns="129844" bIns="6492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9550400" y="9062720"/>
            <a:ext cx="261902" cy="650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29844" tIns="64922" rIns="129844" bIns="64922">
            <a:prstTxWarp prst="textNoShape">
              <a:avLst/>
            </a:prstTxWarp>
            <a:spAutoFit/>
          </a:bodyPr>
          <a:lstStyle/>
          <a:p>
            <a:pPr defTabSz="912993" eaLnBrk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3400" kern="1200">
              <a:solidFill>
                <a:srgbClr val="00539B"/>
              </a:solidFill>
              <a:latin typeface="Arial" charset="0"/>
              <a:ea typeface="ヒラギノ角ゴ Pro W3" charset="-128"/>
            </a:endParaRPr>
          </a:p>
        </p:txBody>
      </p:sp>
      <p:sp>
        <p:nvSpPr>
          <p:cNvPr id="1034" name="Text Box 10"/>
          <p:cNvSpPr txBox="1">
            <a:spLocks noChangeArrowheads="1"/>
          </p:cNvSpPr>
          <p:nvPr/>
        </p:nvSpPr>
        <p:spPr bwMode="auto">
          <a:xfrm>
            <a:off x="12018154" y="9212328"/>
            <a:ext cx="598310" cy="3476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29844" tIns="64922" rIns="129844" bIns="64922">
            <a:prstTxWarp prst="textNoShape">
              <a:avLst/>
            </a:prstTxWarp>
            <a:spAutoFit/>
          </a:bodyPr>
          <a:lstStyle/>
          <a:p>
            <a:pPr defTabSz="912993" eaLnBrk="0" fontAlgn="base">
              <a:spcBef>
                <a:spcPct val="50000"/>
              </a:spcBef>
              <a:spcAft>
                <a:spcPct val="0"/>
              </a:spcAft>
              <a:defRPr/>
            </a:pPr>
            <a:fld id="{EE94B151-4CCD-D943-B1FB-60C2EADD0F05}" type="slidenum">
              <a:rPr lang="en-US" sz="1400" kern="1200">
                <a:solidFill>
                  <a:srgbClr val="141313"/>
                </a:solidFill>
                <a:latin typeface="Arial" charset="0"/>
                <a:ea typeface="ヒラギノ角ゴ Pro W3" charset="-128"/>
              </a:rPr>
              <a:pPr defTabSz="912993" eaLnBrk="0" fontAlgn="base">
                <a:spcBef>
                  <a:spcPct val="50000"/>
                </a:spcBef>
                <a:spcAft>
                  <a:spcPct val="0"/>
                </a:spcAft>
                <a:defRPr/>
              </a:pPr>
              <a:t>‹#›</a:t>
            </a:fld>
            <a:endParaRPr lang="en-US" sz="1400" kern="1200" dirty="0">
              <a:solidFill>
                <a:srgbClr val="141313"/>
              </a:solidFill>
              <a:latin typeface="Arial" charset="0"/>
              <a:ea typeface="ヒラギノ角ゴ Pro W3" charset="-128"/>
            </a:endParaRPr>
          </a:p>
        </p:txBody>
      </p:sp>
      <p:sp>
        <p:nvSpPr>
          <p:cNvPr id="8" name="Rectangle 7"/>
          <p:cNvSpPr/>
          <p:nvPr userDrawn="1"/>
        </p:nvSpPr>
        <p:spPr bwMode="auto">
          <a:xfrm>
            <a:off x="650240" y="751389"/>
            <a:ext cx="11704320" cy="245646"/>
          </a:xfrm>
          <a:prstGeom prst="rect">
            <a:avLst/>
          </a:prstGeom>
          <a:solidFill>
            <a:srgbClr val="14131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9844" tIns="64922" rIns="129844" bIns="64922" numCol="1" rtlCol="0" anchor="t" anchorCtr="0" compatLnSpc="1">
            <a:prstTxWarp prst="textNoShape">
              <a:avLst/>
            </a:prstTxWarp>
          </a:bodyPr>
          <a:lstStyle/>
          <a:p>
            <a:pPr defTabSz="912993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>
              <a:solidFill>
                <a:prstClr val="black"/>
              </a:solidFill>
              <a:latin typeface="Arial" charset="0"/>
              <a:ea typeface="ヒラギノ角ゴ Pro W3" charset="-128"/>
            </a:endParaRPr>
          </a:p>
        </p:txBody>
      </p:sp>
      <p:sp>
        <p:nvSpPr>
          <p:cNvPr id="9" name="Text Box 9"/>
          <p:cNvSpPr txBox="1">
            <a:spLocks noChangeArrowheads="1"/>
          </p:cNvSpPr>
          <p:nvPr userDrawn="1"/>
        </p:nvSpPr>
        <p:spPr bwMode="auto">
          <a:xfrm>
            <a:off x="520192" y="398005"/>
            <a:ext cx="4623929" cy="2845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29844" tIns="64922" rIns="129844" bIns="64922">
            <a:prstTxWarp prst="textNoShape">
              <a:avLst/>
            </a:prstTxWarp>
            <a:spAutoFit/>
          </a:bodyPr>
          <a:lstStyle/>
          <a:p>
            <a:pPr defTabSz="912993" eaLnBrk="0" fontAlgn="base">
              <a:spcBef>
                <a:spcPts val="327"/>
              </a:spcBef>
              <a:spcAft>
                <a:spcPct val="0"/>
              </a:spcAft>
              <a:defRPr/>
            </a:pPr>
            <a:r>
              <a:rPr lang="en-US" sz="1000" b="1" kern="1200" dirty="0">
                <a:solidFill>
                  <a:srgbClr val="00539B"/>
                </a:solidFill>
                <a:latin typeface="Arial" charset="0"/>
                <a:ea typeface="ヒラギノ角ゴ Pro W3" charset="-128"/>
              </a:rPr>
              <a:t>COMMUNITY COLLEGE RESEARCH CENTER</a:t>
            </a:r>
            <a:endParaRPr lang="en-US" sz="1000" kern="1200" dirty="0">
              <a:solidFill>
                <a:srgbClr val="00539B"/>
              </a:solidFill>
              <a:latin typeface="Arial" charset="0"/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6944012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6498" r:id="rId1"/>
    <p:sldLayoutId id="2147486499" r:id="rId2"/>
    <p:sldLayoutId id="2147486500" r:id="rId3"/>
    <p:sldLayoutId id="2147486501" r:id="rId4"/>
    <p:sldLayoutId id="2147486502" r:id="rId5"/>
    <p:sldLayoutId id="2147486503" r:id="rId6"/>
    <p:sldLayoutId id="2147486504" r:id="rId7"/>
    <p:sldLayoutId id="2147486505" r:id="rId8"/>
    <p:sldLayoutId id="2147486506" r:id="rId9"/>
    <p:sldLayoutId id="2147486507" r:id="rId10"/>
    <p:sldLayoutId id="2147486508" r:id="rId11"/>
    <p:sldLayoutId id="2147486509" r:id="rId12"/>
    <p:sldLayoutId id="2147486511" r:id="rId13"/>
    <p:sldLayoutId id="2147486512" r:id="rId14"/>
  </p:sldLayoutIdLst>
  <p:hf sldNum="0" hdr="0" ft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600" b="1">
          <a:solidFill>
            <a:srgbClr val="141313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5pPr>
      <a:lvl6pPr marL="649220" algn="l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6pPr>
      <a:lvl7pPr marL="1298459" algn="l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7pPr>
      <a:lvl8pPr marL="1947703" algn="l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8pPr>
      <a:lvl9pPr marL="2596932" algn="l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9pPr>
    </p:titleStyle>
    <p:bodyStyle>
      <a:lvl1pPr marL="241209" indent="-241209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Char char="•"/>
        <a:defRPr>
          <a:solidFill>
            <a:srgbClr val="141313"/>
          </a:solidFill>
          <a:latin typeface="+mn-lt"/>
          <a:ea typeface="+mn-ea"/>
          <a:cs typeface="+mn-cs"/>
        </a:defRPr>
      </a:lvl1pPr>
      <a:lvl2pPr marL="807035" indent="-315603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Char char="–"/>
        <a:defRPr>
          <a:solidFill>
            <a:srgbClr val="141313"/>
          </a:solidFill>
          <a:latin typeface="+mn-lt"/>
          <a:ea typeface="+mn-ea"/>
        </a:defRPr>
      </a:lvl2pPr>
      <a:lvl3pPr marL="1052745" indent="-245711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Char char="•"/>
        <a:defRPr sz="2300">
          <a:solidFill>
            <a:srgbClr val="141313"/>
          </a:solidFill>
          <a:latin typeface="+mn-lt"/>
          <a:ea typeface="+mn-ea"/>
        </a:defRPr>
      </a:lvl3pPr>
      <a:lvl4pPr marL="1298459" indent="-245711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Char char="–"/>
        <a:defRPr sz="2300">
          <a:solidFill>
            <a:srgbClr val="141313"/>
          </a:solidFill>
          <a:latin typeface="+mn-lt"/>
          <a:ea typeface="+mn-ea"/>
        </a:defRPr>
      </a:lvl4pPr>
      <a:lvl5pPr marL="1544186" indent="-245711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Char char="»"/>
        <a:tabLst>
          <a:tab pos="1544186" algn="l"/>
        </a:tabLst>
        <a:defRPr sz="2000">
          <a:solidFill>
            <a:srgbClr val="141313"/>
          </a:solidFill>
          <a:latin typeface="+mn-lt"/>
          <a:ea typeface="+mn-ea"/>
        </a:defRPr>
      </a:lvl5pPr>
      <a:lvl6pPr marL="3487371" indent="-241209" algn="l" rtl="0" fontAlgn="base">
        <a:spcBef>
          <a:spcPct val="20000"/>
        </a:spcBef>
        <a:spcAft>
          <a:spcPct val="0"/>
        </a:spcAft>
        <a:buClr>
          <a:schemeClr val="accent1"/>
        </a:buClr>
        <a:buChar char="»"/>
        <a:defRPr sz="2000">
          <a:solidFill>
            <a:srgbClr val="00539B"/>
          </a:solidFill>
          <a:latin typeface="+mn-lt"/>
          <a:ea typeface="+mn-ea"/>
        </a:defRPr>
      </a:lvl6pPr>
      <a:lvl7pPr marL="4136601" indent="-241209" algn="l" rtl="0" fontAlgn="base">
        <a:spcBef>
          <a:spcPct val="20000"/>
        </a:spcBef>
        <a:spcAft>
          <a:spcPct val="0"/>
        </a:spcAft>
        <a:buClr>
          <a:schemeClr val="accent1"/>
        </a:buClr>
        <a:buChar char="»"/>
        <a:defRPr sz="2000">
          <a:solidFill>
            <a:srgbClr val="00539B"/>
          </a:solidFill>
          <a:latin typeface="+mn-lt"/>
          <a:ea typeface="+mn-ea"/>
        </a:defRPr>
      </a:lvl7pPr>
      <a:lvl8pPr marL="4785822" indent="-241209" algn="l" rtl="0" fontAlgn="base">
        <a:spcBef>
          <a:spcPct val="20000"/>
        </a:spcBef>
        <a:spcAft>
          <a:spcPct val="0"/>
        </a:spcAft>
        <a:buClr>
          <a:schemeClr val="accent1"/>
        </a:buClr>
        <a:buChar char="»"/>
        <a:defRPr sz="2000">
          <a:solidFill>
            <a:srgbClr val="00539B"/>
          </a:solidFill>
          <a:latin typeface="+mn-lt"/>
          <a:ea typeface="+mn-ea"/>
        </a:defRPr>
      </a:lvl8pPr>
      <a:lvl9pPr marL="5435065" indent="-241209" algn="l" rtl="0" fontAlgn="base">
        <a:spcBef>
          <a:spcPct val="20000"/>
        </a:spcBef>
        <a:spcAft>
          <a:spcPct val="0"/>
        </a:spcAft>
        <a:buClr>
          <a:schemeClr val="accent1"/>
        </a:buClr>
        <a:buChar char="»"/>
        <a:defRPr sz="2000">
          <a:solidFill>
            <a:srgbClr val="00539B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64922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9220" algn="l" defTabSz="64922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298459" algn="l" defTabSz="64922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3pPr>
      <a:lvl4pPr marL="1947703" algn="l" defTabSz="64922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4pPr>
      <a:lvl5pPr marL="2596932" algn="l" defTabSz="64922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5pPr>
      <a:lvl6pPr marL="3246157" algn="l" defTabSz="64922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6pPr>
      <a:lvl7pPr marL="3895399" algn="l" defTabSz="64922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7pPr>
      <a:lvl8pPr marL="4544626" algn="l" defTabSz="64922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8pPr>
      <a:lvl9pPr marL="5193860" algn="l" defTabSz="64922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76392" y="1083734"/>
            <a:ext cx="11704320" cy="1635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29598" tIns="64801" rIns="129598" bIns="64801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76392" y="2857001"/>
            <a:ext cx="11704320" cy="637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29598" tIns="64801" rIns="129598" bIns="6480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9550482" y="9062723"/>
            <a:ext cx="262583" cy="654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29598" tIns="64801" rIns="129598" bIns="64801">
            <a:prstTxWarp prst="textNoShape">
              <a:avLst/>
            </a:prstTxWarp>
            <a:spAutoFit/>
          </a:bodyPr>
          <a:lstStyle/>
          <a:p>
            <a:pPr defTabSz="911295" eaLnBrk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3400" kern="1200">
              <a:solidFill>
                <a:srgbClr val="00539B"/>
              </a:solidFill>
              <a:latin typeface="Arial" charset="0"/>
              <a:ea typeface="ヒラギノ角ゴ Pro W3" charset="-128"/>
            </a:endParaRPr>
          </a:p>
        </p:txBody>
      </p:sp>
      <p:sp>
        <p:nvSpPr>
          <p:cNvPr id="1034" name="Text Box 10"/>
          <p:cNvSpPr txBox="1">
            <a:spLocks noChangeArrowheads="1"/>
          </p:cNvSpPr>
          <p:nvPr/>
        </p:nvSpPr>
        <p:spPr bwMode="auto">
          <a:xfrm>
            <a:off x="12018154" y="9212334"/>
            <a:ext cx="598310" cy="3501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29598" tIns="64801" rIns="129598" bIns="64801">
            <a:prstTxWarp prst="textNoShape">
              <a:avLst/>
            </a:prstTxWarp>
            <a:spAutoFit/>
          </a:bodyPr>
          <a:lstStyle/>
          <a:p>
            <a:pPr defTabSz="911295" eaLnBrk="0" fontAlgn="base">
              <a:spcBef>
                <a:spcPct val="50000"/>
              </a:spcBef>
              <a:spcAft>
                <a:spcPct val="0"/>
              </a:spcAft>
              <a:defRPr/>
            </a:pPr>
            <a:fld id="{EE94B151-4CCD-D943-B1FB-60C2EADD0F05}" type="slidenum">
              <a:rPr lang="en-US" sz="1400" kern="1200">
                <a:solidFill>
                  <a:srgbClr val="141313"/>
                </a:solidFill>
                <a:latin typeface="Arial" charset="0"/>
                <a:ea typeface="ヒラギノ角ゴ Pro W3" charset="-128"/>
              </a:rPr>
              <a:pPr defTabSz="911295" eaLnBrk="0" fontAlgn="base">
                <a:spcBef>
                  <a:spcPct val="50000"/>
                </a:spcBef>
                <a:spcAft>
                  <a:spcPct val="0"/>
                </a:spcAft>
                <a:defRPr/>
              </a:pPr>
              <a:t>‹#›</a:t>
            </a:fld>
            <a:endParaRPr lang="en-US" sz="1400" kern="1200" dirty="0">
              <a:solidFill>
                <a:srgbClr val="141313"/>
              </a:solidFill>
              <a:latin typeface="Arial" charset="0"/>
              <a:ea typeface="ヒラギノ角ゴ Pro W3" charset="-128"/>
            </a:endParaRPr>
          </a:p>
        </p:txBody>
      </p:sp>
      <p:sp>
        <p:nvSpPr>
          <p:cNvPr id="8" name="Rectangle 7"/>
          <p:cNvSpPr/>
          <p:nvPr userDrawn="1"/>
        </p:nvSpPr>
        <p:spPr bwMode="auto">
          <a:xfrm>
            <a:off x="650240" y="751389"/>
            <a:ext cx="11704320" cy="245646"/>
          </a:xfrm>
          <a:prstGeom prst="rect">
            <a:avLst/>
          </a:prstGeom>
          <a:solidFill>
            <a:srgbClr val="14131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9598" tIns="64801" rIns="129598" bIns="64801" numCol="1" rtlCol="0" anchor="t" anchorCtr="0" compatLnSpc="1">
            <a:prstTxWarp prst="textNoShape">
              <a:avLst/>
            </a:prstTxWarp>
          </a:bodyPr>
          <a:lstStyle/>
          <a:p>
            <a:pPr defTabSz="911295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>
              <a:solidFill>
                <a:prstClr val="black"/>
              </a:solidFill>
              <a:latin typeface="Arial" charset="0"/>
              <a:ea typeface="ヒラギノ角ゴ Pro W3" charset="-128"/>
            </a:endParaRPr>
          </a:p>
        </p:txBody>
      </p:sp>
      <p:sp>
        <p:nvSpPr>
          <p:cNvPr id="9" name="Text Box 9"/>
          <p:cNvSpPr txBox="1">
            <a:spLocks noChangeArrowheads="1"/>
          </p:cNvSpPr>
          <p:nvPr userDrawn="1"/>
        </p:nvSpPr>
        <p:spPr bwMode="auto">
          <a:xfrm>
            <a:off x="520199" y="397964"/>
            <a:ext cx="4623929" cy="2851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29598" tIns="64801" rIns="129598" bIns="64801">
            <a:prstTxWarp prst="textNoShape">
              <a:avLst/>
            </a:prstTxWarp>
            <a:spAutoFit/>
          </a:bodyPr>
          <a:lstStyle/>
          <a:p>
            <a:pPr defTabSz="911295" eaLnBrk="0" fontAlgn="base">
              <a:spcBef>
                <a:spcPts val="327"/>
              </a:spcBef>
              <a:spcAft>
                <a:spcPct val="0"/>
              </a:spcAft>
              <a:defRPr/>
            </a:pPr>
            <a:r>
              <a:rPr lang="en-US" sz="1000" b="1" kern="1200" dirty="0">
                <a:solidFill>
                  <a:srgbClr val="00539B"/>
                </a:solidFill>
                <a:latin typeface="Arial" charset="0"/>
                <a:ea typeface="ヒラギノ角ゴ Pro W3" charset="-128"/>
              </a:rPr>
              <a:t>COMMUNITY COLLEGE RESEARCH CENTER</a:t>
            </a:r>
            <a:endParaRPr lang="en-US" sz="1000" kern="1200" dirty="0">
              <a:solidFill>
                <a:srgbClr val="00539B"/>
              </a:solidFill>
              <a:latin typeface="Arial" charset="0"/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3297929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6526" r:id="rId1"/>
    <p:sldLayoutId id="2147486527" r:id="rId2"/>
    <p:sldLayoutId id="2147486528" r:id="rId3"/>
    <p:sldLayoutId id="2147486529" r:id="rId4"/>
    <p:sldLayoutId id="2147486530" r:id="rId5"/>
    <p:sldLayoutId id="2147486531" r:id="rId6"/>
    <p:sldLayoutId id="2147486532" r:id="rId7"/>
    <p:sldLayoutId id="2147486533" r:id="rId8"/>
    <p:sldLayoutId id="2147486534" r:id="rId9"/>
    <p:sldLayoutId id="2147486535" r:id="rId10"/>
    <p:sldLayoutId id="2147486536" r:id="rId11"/>
    <p:sldLayoutId id="2147486537" r:id="rId12"/>
    <p:sldLayoutId id="2147486538" r:id="rId13"/>
  </p:sldLayoutIdLst>
  <p:hf sldNum="0" hdr="0" ft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600" b="1">
          <a:solidFill>
            <a:srgbClr val="141313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5pPr>
      <a:lvl6pPr marL="648008" algn="l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6pPr>
      <a:lvl7pPr marL="1296057" algn="l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7pPr>
      <a:lvl8pPr marL="1944096" algn="l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8pPr>
      <a:lvl9pPr marL="2592119" algn="l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9pPr>
    </p:titleStyle>
    <p:bodyStyle>
      <a:lvl1pPr marL="240761" indent="-240761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Char char="•"/>
        <a:defRPr>
          <a:solidFill>
            <a:srgbClr val="141313"/>
          </a:solidFill>
          <a:latin typeface="+mn-lt"/>
          <a:ea typeface="+mn-ea"/>
          <a:cs typeface="+mn-cs"/>
        </a:defRPr>
      </a:lvl1pPr>
      <a:lvl2pPr marL="805537" indent="-315016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Char char="–"/>
        <a:defRPr>
          <a:solidFill>
            <a:srgbClr val="141313"/>
          </a:solidFill>
          <a:latin typeface="+mn-lt"/>
          <a:ea typeface="+mn-ea"/>
        </a:defRPr>
      </a:lvl2pPr>
      <a:lvl3pPr marL="1050791" indent="-245248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Char char="•"/>
        <a:defRPr sz="2300">
          <a:solidFill>
            <a:srgbClr val="141313"/>
          </a:solidFill>
          <a:latin typeface="+mn-lt"/>
          <a:ea typeface="+mn-ea"/>
        </a:defRPr>
      </a:lvl3pPr>
      <a:lvl4pPr marL="1296057" indent="-245248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Char char="–"/>
        <a:defRPr sz="2300">
          <a:solidFill>
            <a:srgbClr val="141313"/>
          </a:solidFill>
          <a:latin typeface="+mn-lt"/>
          <a:ea typeface="+mn-ea"/>
        </a:defRPr>
      </a:lvl4pPr>
      <a:lvl5pPr marL="1541331" indent="-245248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Char char="»"/>
        <a:tabLst>
          <a:tab pos="1541331" algn="l"/>
        </a:tabLst>
        <a:defRPr sz="2000">
          <a:solidFill>
            <a:srgbClr val="141313"/>
          </a:solidFill>
          <a:latin typeface="+mn-lt"/>
          <a:ea typeface="+mn-ea"/>
        </a:defRPr>
      </a:lvl5pPr>
      <a:lvl6pPr marL="3480904" indent="-240761" algn="l" rtl="0" fontAlgn="base">
        <a:spcBef>
          <a:spcPct val="20000"/>
        </a:spcBef>
        <a:spcAft>
          <a:spcPct val="0"/>
        </a:spcAft>
        <a:buClr>
          <a:schemeClr val="accent1"/>
        </a:buClr>
        <a:buChar char="»"/>
        <a:defRPr sz="2000">
          <a:solidFill>
            <a:srgbClr val="00539B"/>
          </a:solidFill>
          <a:latin typeface="+mn-lt"/>
          <a:ea typeface="+mn-ea"/>
        </a:defRPr>
      </a:lvl6pPr>
      <a:lvl7pPr marL="4128931" indent="-240761" algn="l" rtl="0" fontAlgn="base">
        <a:spcBef>
          <a:spcPct val="20000"/>
        </a:spcBef>
        <a:spcAft>
          <a:spcPct val="0"/>
        </a:spcAft>
        <a:buClr>
          <a:schemeClr val="accent1"/>
        </a:buClr>
        <a:buChar char="»"/>
        <a:defRPr sz="2000">
          <a:solidFill>
            <a:srgbClr val="00539B"/>
          </a:solidFill>
          <a:latin typeface="+mn-lt"/>
          <a:ea typeface="+mn-ea"/>
        </a:defRPr>
      </a:lvl7pPr>
      <a:lvl8pPr marL="4776972" indent="-240761" algn="l" rtl="0" fontAlgn="base">
        <a:spcBef>
          <a:spcPct val="20000"/>
        </a:spcBef>
        <a:spcAft>
          <a:spcPct val="0"/>
        </a:spcAft>
        <a:buClr>
          <a:schemeClr val="accent1"/>
        </a:buClr>
        <a:buChar char="»"/>
        <a:defRPr sz="2000">
          <a:solidFill>
            <a:srgbClr val="00539B"/>
          </a:solidFill>
          <a:latin typeface="+mn-lt"/>
          <a:ea typeface="+mn-ea"/>
        </a:defRPr>
      </a:lvl8pPr>
      <a:lvl9pPr marL="5425003" indent="-240761" algn="l" rtl="0" fontAlgn="base">
        <a:spcBef>
          <a:spcPct val="20000"/>
        </a:spcBef>
        <a:spcAft>
          <a:spcPct val="0"/>
        </a:spcAft>
        <a:buClr>
          <a:schemeClr val="accent1"/>
        </a:buClr>
        <a:buChar char="»"/>
        <a:defRPr sz="2000">
          <a:solidFill>
            <a:srgbClr val="00539B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648008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8008" algn="l" defTabSz="648008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296057" algn="l" defTabSz="648008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3pPr>
      <a:lvl4pPr marL="1944096" algn="l" defTabSz="648008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4pPr>
      <a:lvl5pPr marL="2592119" algn="l" defTabSz="648008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5pPr>
      <a:lvl6pPr marL="3240160" algn="l" defTabSz="648008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6pPr>
      <a:lvl7pPr marL="3888185" algn="l" defTabSz="648008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7pPr>
      <a:lvl8pPr marL="4536212" algn="l" defTabSz="648008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8pPr>
      <a:lvl9pPr marL="5184226" algn="l" defTabSz="648008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76392" y="1083734"/>
            <a:ext cx="11704320" cy="1635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29958" tIns="64980" rIns="129958" bIns="6498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76392" y="2856994"/>
            <a:ext cx="11704320" cy="637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29958" tIns="64980" rIns="129958" bIns="6498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9550400" y="9062720"/>
            <a:ext cx="261902" cy="650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29958" tIns="64980" rIns="129958" bIns="64980">
            <a:prstTxWarp prst="textNoShape">
              <a:avLst/>
            </a:prstTxWarp>
            <a:spAutoFit/>
          </a:bodyPr>
          <a:lstStyle/>
          <a:p>
            <a:pPr defTabSz="913791" eaLnBrk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3400" kern="1200">
              <a:solidFill>
                <a:srgbClr val="00539B"/>
              </a:solidFill>
              <a:latin typeface="Arial" charset="0"/>
              <a:ea typeface="ヒラギノ角ゴ Pro W3" charset="-128"/>
            </a:endParaRPr>
          </a:p>
        </p:txBody>
      </p:sp>
      <p:sp>
        <p:nvSpPr>
          <p:cNvPr id="1034" name="Text Box 10"/>
          <p:cNvSpPr txBox="1">
            <a:spLocks noChangeArrowheads="1"/>
          </p:cNvSpPr>
          <p:nvPr/>
        </p:nvSpPr>
        <p:spPr bwMode="auto">
          <a:xfrm>
            <a:off x="12018154" y="9212328"/>
            <a:ext cx="598310" cy="3476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29958" tIns="64980" rIns="129958" bIns="64980">
            <a:prstTxWarp prst="textNoShape">
              <a:avLst/>
            </a:prstTxWarp>
            <a:spAutoFit/>
          </a:bodyPr>
          <a:lstStyle/>
          <a:p>
            <a:pPr defTabSz="913791" eaLnBrk="0" fontAlgn="base">
              <a:spcBef>
                <a:spcPct val="50000"/>
              </a:spcBef>
              <a:spcAft>
                <a:spcPct val="0"/>
              </a:spcAft>
              <a:defRPr/>
            </a:pPr>
            <a:fld id="{EE94B151-4CCD-D943-B1FB-60C2EADD0F05}" type="slidenum">
              <a:rPr lang="en-US" sz="1400" kern="1200">
                <a:solidFill>
                  <a:srgbClr val="141313"/>
                </a:solidFill>
                <a:latin typeface="Arial" charset="0"/>
                <a:ea typeface="ヒラギノ角ゴ Pro W3" charset="-128"/>
              </a:rPr>
              <a:pPr defTabSz="913791" eaLnBrk="0" fontAlgn="base">
                <a:spcBef>
                  <a:spcPct val="50000"/>
                </a:spcBef>
                <a:spcAft>
                  <a:spcPct val="0"/>
                </a:spcAft>
                <a:defRPr/>
              </a:pPr>
              <a:t>‹#›</a:t>
            </a:fld>
            <a:endParaRPr lang="en-US" sz="1400" kern="1200" dirty="0">
              <a:solidFill>
                <a:srgbClr val="141313"/>
              </a:solidFill>
              <a:latin typeface="Arial" charset="0"/>
              <a:ea typeface="ヒラギノ角ゴ Pro W3" charset="-128"/>
            </a:endParaRPr>
          </a:p>
        </p:txBody>
      </p:sp>
      <p:sp>
        <p:nvSpPr>
          <p:cNvPr id="8" name="Rectangle 7"/>
          <p:cNvSpPr/>
          <p:nvPr userDrawn="1"/>
        </p:nvSpPr>
        <p:spPr bwMode="auto">
          <a:xfrm>
            <a:off x="650240" y="751389"/>
            <a:ext cx="11704320" cy="245646"/>
          </a:xfrm>
          <a:prstGeom prst="rect">
            <a:avLst/>
          </a:prstGeom>
          <a:solidFill>
            <a:srgbClr val="14131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9958" tIns="64980" rIns="129958" bIns="64980" numCol="1" rtlCol="0" anchor="t" anchorCtr="0" compatLnSpc="1">
            <a:prstTxWarp prst="textNoShape">
              <a:avLst/>
            </a:prstTxWarp>
          </a:bodyPr>
          <a:lstStyle/>
          <a:p>
            <a:pPr defTabSz="913791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>
              <a:solidFill>
                <a:prstClr val="black"/>
              </a:solidFill>
              <a:latin typeface="Arial" charset="0"/>
              <a:ea typeface="ヒラギノ角ゴ Pro W3" charset="-128"/>
            </a:endParaRPr>
          </a:p>
        </p:txBody>
      </p:sp>
      <p:sp>
        <p:nvSpPr>
          <p:cNvPr id="9" name="Text Box 9"/>
          <p:cNvSpPr txBox="1">
            <a:spLocks noChangeArrowheads="1"/>
          </p:cNvSpPr>
          <p:nvPr userDrawn="1"/>
        </p:nvSpPr>
        <p:spPr bwMode="auto">
          <a:xfrm>
            <a:off x="520192" y="397981"/>
            <a:ext cx="4623929" cy="2845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29958" tIns="64980" rIns="129958" bIns="64980">
            <a:prstTxWarp prst="textNoShape">
              <a:avLst/>
            </a:prstTxWarp>
            <a:spAutoFit/>
          </a:bodyPr>
          <a:lstStyle/>
          <a:p>
            <a:pPr defTabSz="913791" eaLnBrk="0" fontAlgn="base">
              <a:spcBef>
                <a:spcPts val="327"/>
              </a:spcBef>
              <a:spcAft>
                <a:spcPct val="0"/>
              </a:spcAft>
              <a:defRPr/>
            </a:pPr>
            <a:r>
              <a:rPr lang="en-US" sz="1000" b="1" kern="1200" dirty="0">
                <a:solidFill>
                  <a:srgbClr val="00539B"/>
                </a:solidFill>
                <a:latin typeface="Arial" charset="0"/>
                <a:ea typeface="ヒラギノ角ゴ Pro W3" charset="-128"/>
              </a:rPr>
              <a:t>COMMUNITY COLLEGE RESEARCH CENTER</a:t>
            </a:r>
            <a:endParaRPr lang="en-US" sz="1000" kern="1200" dirty="0">
              <a:solidFill>
                <a:srgbClr val="00539B"/>
              </a:solidFill>
              <a:latin typeface="Arial" charset="0"/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1169286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6554" r:id="rId1"/>
    <p:sldLayoutId id="2147486555" r:id="rId2"/>
    <p:sldLayoutId id="2147486556" r:id="rId3"/>
    <p:sldLayoutId id="2147486557" r:id="rId4"/>
    <p:sldLayoutId id="2147486558" r:id="rId5"/>
    <p:sldLayoutId id="2147486559" r:id="rId6"/>
    <p:sldLayoutId id="2147486560" r:id="rId7"/>
    <p:sldLayoutId id="2147486561" r:id="rId8"/>
    <p:sldLayoutId id="2147486562" r:id="rId9"/>
    <p:sldLayoutId id="2147486563" r:id="rId10"/>
    <p:sldLayoutId id="2147486564" r:id="rId11"/>
    <p:sldLayoutId id="2147486565" r:id="rId12"/>
    <p:sldLayoutId id="2147486567" r:id="rId13"/>
  </p:sldLayoutIdLst>
  <p:hf sldNum="0" hdr="0" ft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600" b="1">
          <a:solidFill>
            <a:srgbClr val="141313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5pPr>
      <a:lvl6pPr marL="649793" algn="l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6pPr>
      <a:lvl7pPr marL="1299592" algn="l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7pPr>
      <a:lvl8pPr marL="1949395" algn="l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8pPr>
      <a:lvl9pPr marL="2599191" algn="l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9pPr>
    </p:titleStyle>
    <p:bodyStyle>
      <a:lvl1pPr marL="241418" indent="-241418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Char char="•"/>
        <a:defRPr>
          <a:solidFill>
            <a:srgbClr val="141313"/>
          </a:solidFill>
          <a:latin typeface="+mn-lt"/>
          <a:ea typeface="+mn-ea"/>
          <a:cs typeface="+mn-cs"/>
        </a:defRPr>
      </a:lvl1pPr>
      <a:lvl2pPr marL="807736" indent="-315875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Char char="–"/>
        <a:defRPr>
          <a:solidFill>
            <a:srgbClr val="141313"/>
          </a:solidFill>
          <a:latin typeface="+mn-lt"/>
          <a:ea typeface="+mn-ea"/>
        </a:defRPr>
      </a:lvl2pPr>
      <a:lvl3pPr marL="1053664" indent="-245928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Char char="•"/>
        <a:defRPr sz="2300">
          <a:solidFill>
            <a:srgbClr val="141313"/>
          </a:solidFill>
          <a:latin typeface="+mn-lt"/>
          <a:ea typeface="+mn-ea"/>
        </a:defRPr>
      </a:lvl3pPr>
      <a:lvl4pPr marL="1299592" indent="-245928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Char char="–"/>
        <a:defRPr sz="2300">
          <a:solidFill>
            <a:srgbClr val="141313"/>
          </a:solidFill>
          <a:latin typeface="+mn-lt"/>
          <a:ea typeface="+mn-ea"/>
        </a:defRPr>
      </a:lvl4pPr>
      <a:lvl5pPr marL="1545527" indent="-245928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Char char="»"/>
        <a:tabLst>
          <a:tab pos="1545527" algn="l"/>
        </a:tabLst>
        <a:defRPr sz="2000">
          <a:solidFill>
            <a:srgbClr val="141313"/>
          </a:solidFill>
          <a:latin typeface="+mn-lt"/>
          <a:ea typeface="+mn-ea"/>
        </a:defRPr>
      </a:lvl5pPr>
      <a:lvl6pPr marL="3490406" indent="-241418" algn="l" rtl="0" fontAlgn="base">
        <a:spcBef>
          <a:spcPct val="20000"/>
        </a:spcBef>
        <a:spcAft>
          <a:spcPct val="0"/>
        </a:spcAft>
        <a:buClr>
          <a:schemeClr val="accent1"/>
        </a:buClr>
        <a:buChar char="»"/>
        <a:defRPr sz="2000">
          <a:solidFill>
            <a:srgbClr val="00539B"/>
          </a:solidFill>
          <a:latin typeface="+mn-lt"/>
          <a:ea typeface="+mn-ea"/>
        </a:defRPr>
      </a:lvl6pPr>
      <a:lvl7pPr marL="4140203" indent="-241418" algn="l" rtl="0" fontAlgn="base">
        <a:spcBef>
          <a:spcPct val="20000"/>
        </a:spcBef>
        <a:spcAft>
          <a:spcPct val="0"/>
        </a:spcAft>
        <a:buClr>
          <a:schemeClr val="accent1"/>
        </a:buClr>
        <a:buChar char="»"/>
        <a:defRPr sz="2000">
          <a:solidFill>
            <a:srgbClr val="00539B"/>
          </a:solidFill>
          <a:latin typeface="+mn-lt"/>
          <a:ea typeface="+mn-ea"/>
        </a:defRPr>
      </a:lvl7pPr>
      <a:lvl8pPr marL="4789992" indent="-241418" algn="l" rtl="0" fontAlgn="base">
        <a:spcBef>
          <a:spcPct val="20000"/>
        </a:spcBef>
        <a:spcAft>
          <a:spcPct val="0"/>
        </a:spcAft>
        <a:buClr>
          <a:schemeClr val="accent1"/>
        </a:buClr>
        <a:buChar char="»"/>
        <a:defRPr sz="2000">
          <a:solidFill>
            <a:srgbClr val="00539B"/>
          </a:solidFill>
          <a:latin typeface="+mn-lt"/>
          <a:ea typeface="+mn-ea"/>
        </a:defRPr>
      </a:lvl8pPr>
      <a:lvl9pPr marL="5439794" indent="-241418" algn="l" rtl="0" fontAlgn="base">
        <a:spcBef>
          <a:spcPct val="20000"/>
        </a:spcBef>
        <a:spcAft>
          <a:spcPct val="0"/>
        </a:spcAft>
        <a:buClr>
          <a:schemeClr val="accent1"/>
        </a:buClr>
        <a:buChar char="»"/>
        <a:defRPr sz="2000">
          <a:solidFill>
            <a:srgbClr val="00539B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649793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9793" algn="l" defTabSz="649793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299592" algn="l" defTabSz="649793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3pPr>
      <a:lvl4pPr marL="1949395" algn="l" defTabSz="649793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4pPr>
      <a:lvl5pPr marL="2599191" algn="l" defTabSz="649793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5pPr>
      <a:lvl6pPr marL="3248986" algn="l" defTabSz="649793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6pPr>
      <a:lvl7pPr marL="3898788" algn="l" defTabSz="649793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7pPr>
      <a:lvl8pPr marL="4548577" algn="l" defTabSz="649793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8pPr>
      <a:lvl9pPr marL="5198381" algn="l" defTabSz="649793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76392" y="1083734"/>
            <a:ext cx="11704320" cy="1635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30046" tIns="65023" rIns="130046" bIns="65023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76392" y="2856993"/>
            <a:ext cx="11704320" cy="637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30046" tIns="65023" rIns="130046" bIns="6502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9550400" y="9062720"/>
            <a:ext cx="261902" cy="650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30046" tIns="65023" rIns="130046" bIns="65023">
            <a:prstTxWarp prst="textNoShape">
              <a:avLst/>
            </a:prstTxWarp>
            <a:spAutoFit/>
          </a:bodyPr>
          <a:lstStyle/>
          <a:p>
            <a:pPr defTabSz="914400" eaLnBrk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3400" kern="1200">
              <a:solidFill>
                <a:srgbClr val="00539B"/>
              </a:solidFill>
              <a:latin typeface="Arial" charset="0"/>
              <a:ea typeface="ヒラギノ角ゴ Pro W3" charset="-128"/>
            </a:endParaRPr>
          </a:p>
        </p:txBody>
      </p:sp>
      <p:sp>
        <p:nvSpPr>
          <p:cNvPr id="1034" name="Text Box 10"/>
          <p:cNvSpPr txBox="1">
            <a:spLocks noChangeArrowheads="1"/>
          </p:cNvSpPr>
          <p:nvPr/>
        </p:nvSpPr>
        <p:spPr bwMode="auto">
          <a:xfrm>
            <a:off x="12018153" y="9212327"/>
            <a:ext cx="598310" cy="3476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30046" tIns="65023" rIns="130046" bIns="65023">
            <a:prstTxWarp prst="textNoShape">
              <a:avLst/>
            </a:prstTxWarp>
            <a:spAutoFit/>
          </a:bodyPr>
          <a:lstStyle/>
          <a:p>
            <a:pPr defTabSz="914400" eaLnBrk="0" fontAlgn="base">
              <a:spcBef>
                <a:spcPct val="50000"/>
              </a:spcBef>
              <a:spcAft>
                <a:spcPct val="0"/>
              </a:spcAft>
              <a:defRPr/>
            </a:pPr>
            <a:fld id="{EE94B151-4CCD-D943-B1FB-60C2EADD0F05}" type="slidenum">
              <a:rPr lang="en-US" sz="1400" kern="1200">
                <a:solidFill>
                  <a:srgbClr val="141313"/>
                </a:solidFill>
                <a:latin typeface="Arial" charset="0"/>
                <a:ea typeface="ヒラギノ角ゴ Pro W3" charset="-128"/>
              </a:rPr>
              <a:pPr defTabSz="914400" eaLnBrk="0" fontAlgn="base">
                <a:spcBef>
                  <a:spcPct val="50000"/>
                </a:spcBef>
                <a:spcAft>
                  <a:spcPct val="0"/>
                </a:spcAft>
                <a:defRPr/>
              </a:pPr>
              <a:t>‹#›</a:t>
            </a:fld>
            <a:endParaRPr lang="en-US" sz="1400" kern="1200" dirty="0">
              <a:solidFill>
                <a:srgbClr val="141313"/>
              </a:solidFill>
              <a:latin typeface="Arial" charset="0"/>
              <a:ea typeface="ヒラギノ角ゴ Pro W3" charset="-128"/>
            </a:endParaRPr>
          </a:p>
        </p:txBody>
      </p:sp>
      <p:sp>
        <p:nvSpPr>
          <p:cNvPr id="8" name="Rectangle 7"/>
          <p:cNvSpPr/>
          <p:nvPr userDrawn="1"/>
        </p:nvSpPr>
        <p:spPr bwMode="auto">
          <a:xfrm>
            <a:off x="650240" y="751389"/>
            <a:ext cx="11704320" cy="245646"/>
          </a:xfrm>
          <a:prstGeom prst="rect">
            <a:avLst/>
          </a:prstGeom>
          <a:solidFill>
            <a:srgbClr val="14131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30046" tIns="65023" rIns="130046" bIns="65023" numCol="1" rtlCol="0" anchor="t" anchorCtr="0" compatLnSpc="1">
            <a:prstTxWarp prst="textNoShape">
              <a:avLst/>
            </a:prstTxWarp>
          </a:bodyPr>
          <a:lstStyle/>
          <a:p>
            <a:pPr defTabSz="914400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>
              <a:solidFill>
                <a:prstClr val="black"/>
              </a:solidFill>
              <a:latin typeface="Arial" charset="0"/>
              <a:ea typeface="ヒラギノ角ゴ Pro W3" charset="-128"/>
            </a:endParaRPr>
          </a:p>
        </p:txBody>
      </p:sp>
      <p:sp>
        <p:nvSpPr>
          <p:cNvPr id="9" name="Text Box 9"/>
          <p:cNvSpPr txBox="1">
            <a:spLocks noChangeArrowheads="1"/>
          </p:cNvSpPr>
          <p:nvPr userDrawn="1"/>
        </p:nvSpPr>
        <p:spPr bwMode="auto">
          <a:xfrm>
            <a:off x="520192" y="397963"/>
            <a:ext cx="4623929" cy="2845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30046" tIns="65023" rIns="130046" bIns="65023">
            <a:prstTxWarp prst="textNoShape">
              <a:avLst/>
            </a:prstTxWarp>
            <a:spAutoFit/>
          </a:bodyPr>
          <a:lstStyle/>
          <a:p>
            <a:pPr defTabSz="914400" eaLnBrk="0" fontAlgn="base">
              <a:spcBef>
                <a:spcPts val="327"/>
              </a:spcBef>
              <a:spcAft>
                <a:spcPct val="0"/>
              </a:spcAft>
              <a:defRPr/>
            </a:pPr>
            <a:r>
              <a:rPr lang="en-US" sz="1000" b="1" kern="1200" dirty="0">
                <a:solidFill>
                  <a:srgbClr val="00539B"/>
                </a:solidFill>
                <a:latin typeface="Arial" charset="0"/>
                <a:ea typeface="ヒラギノ角ゴ Pro W3" charset="-128"/>
              </a:rPr>
              <a:t>COMMUNITY COLLEGE RESEARCH CENTER</a:t>
            </a:r>
            <a:endParaRPr lang="en-US" sz="1000" kern="1200" dirty="0">
              <a:solidFill>
                <a:srgbClr val="00539B"/>
              </a:solidFill>
              <a:latin typeface="Arial" charset="0"/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8076812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6570" r:id="rId1"/>
    <p:sldLayoutId id="2147486571" r:id="rId2"/>
    <p:sldLayoutId id="2147486572" r:id="rId3"/>
    <p:sldLayoutId id="2147486573" r:id="rId4"/>
    <p:sldLayoutId id="2147486574" r:id="rId5"/>
    <p:sldLayoutId id="2147486575" r:id="rId6"/>
    <p:sldLayoutId id="2147486576" r:id="rId7"/>
    <p:sldLayoutId id="2147486577" r:id="rId8"/>
    <p:sldLayoutId id="2147486578" r:id="rId9"/>
    <p:sldLayoutId id="2147486579" r:id="rId10"/>
    <p:sldLayoutId id="2147486580" r:id="rId11"/>
    <p:sldLayoutId id="2147486581" r:id="rId12"/>
    <p:sldLayoutId id="2147486583" r:id="rId13"/>
    <p:sldLayoutId id="2147486584" r:id="rId14"/>
  </p:sldLayoutIdLst>
  <p:hf sldNum="0" hdr="0" ft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600" b="1">
          <a:solidFill>
            <a:srgbClr val="141313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5pPr>
      <a:lvl6pPr marL="650230" algn="l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6pPr>
      <a:lvl7pPr marL="1300460" algn="l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7pPr>
      <a:lvl8pPr marL="1950690" algn="l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8pPr>
      <a:lvl9pPr marL="2600919" algn="l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9pPr>
    </p:titleStyle>
    <p:bodyStyle>
      <a:lvl1pPr marL="241579" indent="-241579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Char char="•"/>
        <a:defRPr>
          <a:solidFill>
            <a:srgbClr val="141313"/>
          </a:solidFill>
          <a:latin typeface="+mn-lt"/>
          <a:ea typeface="+mn-ea"/>
          <a:cs typeface="+mn-cs"/>
        </a:defRPr>
      </a:lvl1pPr>
      <a:lvl2pPr marL="808272" indent="-316084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Char char="–"/>
        <a:defRPr>
          <a:solidFill>
            <a:srgbClr val="141313"/>
          </a:solidFill>
          <a:latin typeface="+mn-lt"/>
          <a:ea typeface="+mn-ea"/>
        </a:defRPr>
      </a:lvl2pPr>
      <a:lvl3pPr marL="1054366" indent="-246095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Char char="•"/>
        <a:defRPr sz="2300">
          <a:solidFill>
            <a:srgbClr val="141313"/>
          </a:solidFill>
          <a:latin typeface="+mn-lt"/>
          <a:ea typeface="+mn-ea"/>
        </a:defRPr>
      </a:lvl3pPr>
      <a:lvl4pPr marL="1300460" indent="-246095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Char char="–"/>
        <a:defRPr sz="2300">
          <a:solidFill>
            <a:srgbClr val="141313"/>
          </a:solidFill>
          <a:latin typeface="+mn-lt"/>
          <a:ea typeface="+mn-ea"/>
        </a:defRPr>
      </a:lvl4pPr>
      <a:lvl5pPr marL="1546554" indent="-246095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Char char="»"/>
        <a:tabLst>
          <a:tab pos="1546554" algn="l"/>
        </a:tabLst>
        <a:defRPr sz="2000">
          <a:solidFill>
            <a:srgbClr val="141313"/>
          </a:solidFill>
          <a:latin typeface="+mn-lt"/>
          <a:ea typeface="+mn-ea"/>
        </a:defRPr>
      </a:lvl5pPr>
      <a:lvl6pPr marL="3492728" indent="-241579" algn="l" rtl="0" fontAlgn="base">
        <a:spcBef>
          <a:spcPct val="20000"/>
        </a:spcBef>
        <a:spcAft>
          <a:spcPct val="0"/>
        </a:spcAft>
        <a:buClr>
          <a:schemeClr val="accent1"/>
        </a:buClr>
        <a:buChar char="»"/>
        <a:defRPr sz="2000">
          <a:solidFill>
            <a:srgbClr val="00539B"/>
          </a:solidFill>
          <a:latin typeface="+mn-lt"/>
          <a:ea typeface="+mn-ea"/>
        </a:defRPr>
      </a:lvl6pPr>
      <a:lvl7pPr marL="4142958" indent="-241579" algn="l" rtl="0" fontAlgn="base">
        <a:spcBef>
          <a:spcPct val="20000"/>
        </a:spcBef>
        <a:spcAft>
          <a:spcPct val="0"/>
        </a:spcAft>
        <a:buClr>
          <a:schemeClr val="accent1"/>
        </a:buClr>
        <a:buChar char="»"/>
        <a:defRPr sz="2000">
          <a:solidFill>
            <a:srgbClr val="00539B"/>
          </a:solidFill>
          <a:latin typeface="+mn-lt"/>
          <a:ea typeface="+mn-ea"/>
        </a:defRPr>
      </a:lvl7pPr>
      <a:lvl8pPr marL="4793188" indent="-241579" algn="l" rtl="0" fontAlgn="base">
        <a:spcBef>
          <a:spcPct val="20000"/>
        </a:spcBef>
        <a:spcAft>
          <a:spcPct val="0"/>
        </a:spcAft>
        <a:buClr>
          <a:schemeClr val="accent1"/>
        </a:buClr>
        <a:buChar char="»"/>
        <a:defRPr sz="2000">
          <a:solidFill>
            <a:srgbClr val="00539B"/>
          </a:solidFill>
          <a:latin typeface="+mn-lt"/>
          <a:ea typeface="+mn-ea"/>
        </a:defRPr>
      </a:lvl8pPr>
      <a:lvl9pPr marL="5443418" indent="-241579" algn="l" rtl="0" fontAlgn="base">
        <a:spcBef>
          <a:spcPct val="20000"/>
        </a:spcBef>
        <a:spcAft>
          <a:spcPct val="0"/>
        </a:spcAft>
        <a:buClr>
          <a:schemeClr val="accent1"/>
        </a:buClr>
        <a:buChar char="»"/>
        <a:defRPr sz="2000">
          <a:solidFill>
            <a:srgbClr val="00539B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65023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50230" algn="l" defTabSz="65023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300460" algn="l" defTabSz="65023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3pPr>
      <a:lvl4pPr marL="1950690" algn="l" defTabSz="65023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4pPr>
      <a:lvl5pPr marL="2600919" algn="l" defTabSz="65023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5pPr>
      <a:lvl6pPr marL="3251149" algn="l" defTabSz="65023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6pPr>
      <a:lvl7pPr marL="3901379" algn="l" defTabSz="65023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7pPr>
      <a:lvl8pPr marL="4551609" algn="l" defTabSz="65023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8pPr>
      <a:lvl9pPr marL="5201839" algn="l" defTabSz="65023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94080" y="519393"/>
            <a:ext cx="11216640" cy="1885245"/>
          </a:xfrm>
          <a:prstGeom prst="rect">
            <a:avLst/>
          </a:prstGeom>
        </p:spPr>
        <p:txBody>
          <a:bodyPr vert="horz" lIns="181750" tIns="90903" rIns="181750" bIns="90903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94080" y="2596444"/>
            <a:ext cx="11216640" cy="6188570"/>
          </a:xfrm>
          <a:prstGeom prst="rect">
            <a:avLst/>
          </a:prstGeom>
        </p:spPr>
        <p:txBody>
          <a:bodyPr vert="horz" lIns="181750" tIns="90903" rIns="181750" bIns="90903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94080" y="9040616"/>
            <a:ext cx="2926080" cy="519289"/>
          </a:xfrm>
          <a:prstGeom prst="rect">
            <a:avLst/>
          </a:prstGeom>
        </p:spPr>
        <p:txBody>
          <a:bodyPr vert="horz" lIns="181750" tIns="90903" rIns="181750" bIns="90903" rtlCol="0" anchor="ctr"/>
          <a:lstStyle>
            <a:lvl1pPr algn="l">
              <a:defRPr sz="1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39241" eaLnBrk="0" fontAlgn="base" hangingPunct="1">
              <a:spcBef>
                <a:spcPct val="0"/>
              </a:spcBef>
              <a:spcAft>
                <a:spcPct val="0"/>
              </a:spcAft>
            </a:pPr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ヒラギノ角ゴ Pro W3" charset="-128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307840" y="9040616"/>
            <a:ext cx="4389120" cy="519289"/>
          </a:xfrm>
          <a:prstGeom prst="rect">
            <a:avLst/>
          </a:prstGeom>
        </p:spPr>
        <p:txBody>
          <a:bodyPr vert="horz" lIns="181750" tIns="90903" rIns="181750" bIns="90903" rtlCol="0" anchor="ctr"/>
          <a:lstStyle>
            <a:lvl1pPr algn="ctr">
              <a:defRPr sz="1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39241" eaLnBrk="0" fontAlgn="base" hangingPunct="1">
              <a:spcBef>
                <a:spcPct val="0"/>
              </a:spcBef>
              <a:spcAft>
                <a:spcPct val="0"/>
              </a:spcAft>
            </a:pPr>
            <a:endParaRPr lang="en-US" kern="1200" dirty="0">
              <a:solidFill>
                <a:prstClr val="black">
                  <a:tint val="75000"/>
                </a:prstClr>
              </a:solidFill>
              <a:latin typeface="Calibri"/>
              <a:ea typeface="ヒラギノ角ゴ Pro W3" charset="-128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184640" y="9040616"/>
            <a:ext cx="2926080" cy="519289"/>
          </a:xfrm>
          <a:prstGeom prst="rect">
            <a:avLst/>
          </a:prstGeom>
        </p:spPr>
        <p:txBody>
          <a:bodyPr vert="horz" lIns="181750" tIns="90903" rIns="181750" bIns="90903" rtlCol="0" anchor="ctr"/>
          <a:lstStyle>
            <a:lvl1pPr algn="r">
              <a:defRPr sz="1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39241" eaLnBrk="0" fontAlgn="base" hangingPunct="1">
              <a:spcBef>
                <a:spcPct val="0"/>
              </a:spcBef>
              <a:spcAft>
                <a:spcPct val="0"/>
              </a:spcAft>
            </a:pPr>
            <a:fld id="{07F92A1F-C262-492F-8713-C803F59D72B2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ヒラギノ角ゴ Pro W3" charset="-128"/>
              </a:rPr>
              <a:pPr defTabSz="639241" eaLnBrk="0" fontAlgn="base" hangingPunct="1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5120452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6598" r:id="rId1"/>
    <p:sldLayoutId id="2147486599" r:id="rId2"/>
    <p:sldLayoutId id="2147486600" r:id="rId3"/>
    <p:sldLayoutId id="2147486601" r:id="rId4"/>
    <p:sldLayoutId id="2147486602" r:id="rId5"/>
    <p:sldLayoutId id="2147486603" r:id="rId6"/>
    <p:sldLayoutId id="2147486604" r:id="rId7"/>
    <p:sldLayoutId id="2147486605" r:id="rId8"/>
    <p:sldLayoutId id="2147486606" r:id="rId9"/>
    <p:sldLayoutId id="2147486607" r:id="rId10"/>
    <p:sldLayoutId id="2147486608" r:id="rId11"/>
    <p:sldLayoutId id="2147486609" r:id="rId12"/>
    <p:sldLayoutId id="2147486610" r:id="rId13"/>
    <p:sldLayoutId id="2147486611" r:id="rId14"/>
    <p:sldLayoutId id="2147486612" r:id="rId15"/>
    <p:sldLayoutId id="2147486613" r:id="rId16"/>
    <p:sldLayoutId id="2147486614" r:id="rId17"/>
    <p:sldLayoutId id="2147486615" r:id="rId18"/>
  </p:sldLayoutIdLst>
  <p:hf sldNum="0" hdr="0" ftr="0" dt="0"/>
  <p:txStyles>
    <p:titleStyle>
      <a:lvl1pPr algn="l" defTabSz="1278461" rtl="0" eaLnBrk="1" latinLnBrk="0" hangingPunct="1">
        <a:lnSpc>
          <a:spcPct val="90000"/>
        </a:lnSpc>
        <a:spcBef>
          <a:spcPct val="0"/>
        </a:spcBef>
        <a:buNone/>
        <a:defRPr sz="6300" kern="1200">
          <a:solidFill>
            <a:srgbClr val="19467D"/>
          </a:solidFill>
          <a:latin typeface="+mj-lt"/>
          <a:ea typeface="+mj-ea"/>
          <a:cs typeface="+mj-cs"/>
        </a:defRPr>
      </a:lvl1pPr>
    </p:titleStyle>
    <p:bodyStyle>
      <a:lvl1pPr marL="319507" indent="-319507" algn="l" defTabSz="1278461" rtl="0" eaLnBrk="1" latinLnBrk="0" hangingPunct="1">
        <a:lnSpc>
          <a:spcPct val="90000"/>
        </a:lnSpc>
        <a:spcBef>
          <a:spcPts val="1422"/>
        </a:spcBef>
        <a:buFont typeface="Arial" panose="020B0604020202020204" pitchFamily="34" charset="0"/>
        <a:buChar char="•"/>
        <a:defRPr sz="4000" kern="1200">
          <a:solidFill>
            <a:srgbClr val="003474"/>
          </a:solidFill>
          <a:latin typeface="+mj-lt"/>
          <a:ea typeface="+mn-ea"/>
          <a:cs typeface="+mn-cs"/>
        </a:defRPr>
      </a:lvl1pPr>
      <a:lvl2pPr marL="958847" indent="-319507" algn="l" defTabSz="1278461" rtl="0" eaLnBrk="1" latinLnBrk="0" hangingPunct="1">
        <a:lnSpc>
          <a:spcPct val="90000"/>
        </a:lnSpc>
        <a:spcBef>
          <a:spcPts val="711"/>
        </a:spcBef>
        <a:buFont typeface="Arial" panose="020B0604020202020204" pitchFamily="34" charset="0"/>
        <a:buChar char="•"/>
        <a:defRPr sz="3400" kern="1200">
          <a:solidFill>
            <a:srgbClr val="003474"/>
          </a:solidFill>
          <a:latin typeface="+mj-lt"/>
          <a:ea typeface="+mn-ea"/>
          <a:cs typeface="+mn-cs"/>
        </a:defRPr>
      </a:lvl2pPr>
      <a:lvl3pPr marL="1598098" indent="-319507" algn="l" defTabSz="1278461" rtl="0" eaLnBrk="1" latinLnBrk="0" hangingPunct="1">
        <a:lnSpc>
          <a:spcPct val="90000"/>
        </a:lnSpc>
        <a:spcBef>
          <a:spcPts val="711"/>
        </a:spcBef>
        <a:buFont typeface="Arial" panose="020B0604020202020204" pitchFamily="34" charset="0"/>
        <a:buChar char="•"/>
        <a:defRPr sz="2800" kern="1200">
          <a:solidFill>
            <a:srgbClr val="003474"/>
          </a:solidFill>
          <a:latin typeface="+mj-lt"/>
          <a:ea typeface="+mn-ea"/>
          <a:cs typeface="+mn-cs"/>
        </a:defRPr>
      </a:lvl3pPr>
      <a:lvl4pPr marL="2237358" indent="-319507" algn="l" defTabSz="1278461" rtl="0" eaLnBrk="1" latinLnBrk="0" hangingPunct="1">
        <a:lnSpc>
          <a:spcPct val="90000"/>
        </a:lnSpc>
        <a:spcBef>
          <a:spcPts val="711"/>
        </a:spcBef>
        <a:buFont typeface="Arial" panose="020B0604020202020204" pitchFamily="34" charset="0"/>
        <a:buChar char="•"/>
        <a:defRPr sz="2600" kern="1200">
          <a:solidFill>
            <a:srgbClr val="003474"/>
          </a:solidFill>
          <a:latin typeface="+mj-lt"/>
          <a:ea typeface="+mn-ea"/>
          <a:cs typeface="+mn-cs"/>
        </a:defRPr>
      </a:lvl4pPr>
      <a:lvl5pPr marL="2876597" indent="-319507" algn="l" defTabSz="1278461" rtl="0" eaLnBrk="1" latinLnBrk="0" hangingPunct="1">
        <a:lnSpc>
          <a:spcPct val="90000"/>
        </a:lnSpc>
        <a:spcBef>
          <a:spcPts val="711"/>
        </a:spcBef>
        <a:buFont typeface="Arial" panose="020B0604020202020204" pitchFamily="34" charset="0"/>
        <a:buChar char="•"/>
        <a:defRPr sz="2600" kern="1200">
          <a:solidFill>
            <a:srgbClr val="003474"/>
          </a:solidFill>
          <a:latin typeface="+mj-lt"/>
          <a:ea typeface="+mn-ea"/>
          <a:cs typeface="+mn-cs"/>
        </a:defRPr>
      </a:lvl5pPr>
      <a:lvl6pPr marL="3515823" indent="-319507" algn="l" defTabSz="1278461" rtl="0" eaLnBrk="1" latinLnBrk="0" hangingPunct="1">
        <a:lnSpc>
          <a:spcPct val="90000"/>
        </a:lnSpc>
        <a:spcBef>
          <a:spcPts val="711"/>
        </a:spcBef>
        <a:buFont typeface="Arial" panose="020B0604020202020204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6pPr>
      <a:lvl7pPr marL="4155067" indent="-319507" algn="l" defTabSz="1278461" rtl="0" eaLnBrk="1" latinLnBrk="0" hangingPunct="1">
        <a:lnSpc>
          <a:spcPct val="90000"/>
        </a:lnSpc>
        <a:spcBef>
          <a:spcPts val="711"/>
        </a:spcBef>
        <a:buFont typeface="Arial" panose="020B0604020202020204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7pPr>
      <a:lvl8pPr marL="4794313" indent="-319507" algn="l" defTabSz="1278461" rtl="0" eaLnBrk="1" latinLnBrk="0" hangingPunct="1">
        <a:lnSpc>
          <a:spcPct val="90000"/>
        </a:lnSpc>
        <a:spcBef>
          <a:spcPts val="711"/>
        </a:spcBef>
        <a:buFont typeface="Arial" panose="020B0604020202020204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8pPr>
      <a:lvl9pPr marL="5433526" indent="-319507" algn="l" defTabSz="1278461" rtl="0" eaLnBrk="1" latinLnBrk="0" hangingPunct="1">
        <a:lnSpc>
          <a:spcPct val="90000"/>
        </a:lnSpc>
        <a:spcBef>
          <a:spcPts val="711"/>
        </a:spcBef>
        <a:buFont typeface="Arial" panose="020B0604020202020204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78461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241" algn="l" defTabSz="1278461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278461" algn="l" defTabSz="1278461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3pPr>
      <a:lvl4pPr marL="1917757" algn="l" defTabSz="1278461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4pPr>
      <a:lvl5pPr marL="2556986" algn="l" defTabSz="1278461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5pPr>
      <a:lvl6pPr marL="3196204" algn="l" defTabSz="1278461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6pPr>
      <a:lvl7pPr marL="3835447" algn="l" defTabSz="1278461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7pPr>
      <a:lvl8pPr marL="4474725" algn="l" defTabSz="1278461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8pPr>
      <a:lvl9pPr marL="5113908" algn="l" defTabSz="1278461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50240" y="390596"/>
            <a:ext cx="11704320" cy="1625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240" y="2275851"/>
            <a:ext cx="11704320" cy="64369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50240" y="9040154"/>
            <a:ext cx="3034453" cy="5192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75340"/>
            <a:fld id="{A8A5EFAE-45AF-C142-876B-AEB228181BF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75340"/>
              <a:t>3/19/18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443308" y="9040154"/>
            <a:ext cx="4118187" cy="5192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7534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20107" y="9040154"/>
            <a:ext cx="3034453" cy="5192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75340"/>
            <a:fld id="{C38AE58A-6022-DC4E-98AF-452C41C6FBB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7534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44372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6755" r:id="rId1"/>
    <p:sldLayoutId id="2147486756" r:id="rId2"/>
    <p:sldLayoutId id="2147486757" r:id="rId3"/>
    <p:sldLayoutId id="2147486758" r:id="rId4"/>
    <p:sldLayoutId id="2147486759" r:id="rId5"/>
    <p:sldLayoutId id="2147486760" r:id="rId6"/>
    <p:sldLayoutId id="2147486761" r:id="rId7"/>
    <p:sldLayoutId id="2147486762" r:id="rId8"/>
    <p:sldLayoutId id="2147486763" r:id="rId9"/>
    <p:sldLayoutId id="2147486764" r:id="rId10"/>
    <p:sldLayoutId id="2147486765" r:id="rId11"/>
  </p:sldLayoutIdLst>
  <p:txStyles>
    <p:titleStyle>
      <a:lvl1pPr algn="ctr" defTabSz="487647" rtl="0" eaLnBrk="1" latinLnBrk="0" hangingPunct="1">
        <a:spcBef>
          <a:spcPct val="0"/>
        </a:spcBef>
        <a:buNone/>
        <a:defRPr sz="4693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65733" indent="-365733" algn="l" defTabSz="487647" rtl="0" eaLnBrk="1" latinLnBrk="0" hangingPunct="1">
        <a:spcBef>
          <a:spcPct val="20000"/>
        </a:spcBef>
        <a:buFont typeface="Arial"/>
        <a:buChar char="•"/>
        <a:defRPr sz="3413" kern="1200">
          <a:solidFill>
            <a:schemeClr val="tx1"/>
          </a:solidFill>
          <a:latin typeface="+mn-lt"/>
          <a:ea typeface="+mn-ea"/>
          <a:cs typeface="+mn-cs"/>
        </a:defRPr>
      </a:lvl1pPr>
      <a:lvl2pPr marL="792424" indent="-304780" algn="l" defTabSz="487647" rtl="0" eaLnBrk="1" latinLnBrk="0" hangingPunct="1">
        <a:spcBef>
          <a:spcPct val="20000"/>
        </a:spcBef>
        <a:buFont typeface="Arial"/>
        <a:buChar char="–"/>
        <a:defRPr sz="2987" kern="1200">
          <a:solidFill>
            <a:schemeClr val="tx1"/>
          </a:solidFill>
          <a:latin typeface="+mn-lt"/>
          <a:ea typeface="+mn-ea"/>
          <a:cs typeface="+mn-cs"/>
        </a:defRPr>
      </a:lvl2pPr>
      <a:lvl3pPr marL="1219114" indent="-243823" algn="l" defTabSz="487647" rtl="0" eaLnBrk="1" latinLnBrk="0" hangingPunct="1">
        <a:spcBef>
          <a:spcPct val="20000"/>
        </a:spcBef>
        <a:buFont typeface="Arial"/>
        <a:buChar char="•"/>
        <a:defRPr sz="2560" kern="1200">
          <a:solidFill>
            <a:schemeClr val="tx1"/>
          </a:solidFill>
          <a:latin typeface="+mn-lt"/>
          <a:ea typeface="+mn-ea"/>
          <a:cs typeface="+mn-cs"/>
        </a:defRPr>
      </a:lvl3pPr>
      <a:lvl4pPr marL="1706761" indent="-243823" algn="l" defTabSz="487647" rtl="0" eaLnBrk="1" latinLnBrk="0" hangingPunct="1">
        <a:spcBef>
          <a:spcPct val="20000"/>
        </a:spcBef>
        <a:buFont typeface="Arial"/>
        <a:buChar char="–"/>
        <a:defRPr sz="2133" kern="1200">
          <a:solidFill>
            <a:schemeClr val="tx1"/>
          </a:solidFill>
          <a:latin typeface="+mn-lt"/>
          <a:ea typeface="+mn-ea"/>
          <a:cs typeface="+mn-cs"/>
        </a:defRPr>
      </a:lvl4pPr>
      <a:lvl5pPr marL="2194408" indent="-243823" algn="l" defTabSz="487647" rtl="0" eaLnBrk="1" latinLnBrk="0" hangingPunct="1">
        <a:spcBef>
          <a:spcPct val="20000"/>
        </a:spcBef>
        <a:buFont typeface="Arial"/>
        <a:buChar char="»"/>
        <a:defRPr sz="2133" kern="1200">
          <a:solidFill>
            <a:schemeClr val="tx1"/>
          </a:solidFill>
          <a:latin typeface="+mn-lt"/>
          <a:ea typeface="+mn-ea"/>
          <a:cs typeface="+mn-cs"/>
        </a:defRPr>
      </a:lvl5pPr>
      <a:lvl6pPr marL="2682052" indent="-243823" algn="l" defTabSz="487647" rtl="0" eaLnBrk="1" latinLnBrk="0" hangingPunct="1">
        <a:spcBef>
          <a:spcPct val="20000"/>
        </a:spcBef>
        <a:buFont typeface="Arial"/>
        <a:buChar char="•"/>
        <a:defRPr sz="2133" kern="1200">
          <a:solidFill>
            <a:schemeClr val="tx1"/>
          </a:solidFill>
          <a:latin typeface="+mn-lt"/>
          <a:ea typeface="+mn-ea"/>
          <a:cs typeface="+mn-cs"/>
        </a:defRPr>
      </a:lvl6pPr>
      <a:lvl7pPr marL="3169698" indent="-243823" algn="l" defTabSz="487647" rtl="0" eaLnBrk="1" latinLnBrk="0" hangingPunct="1">
        <a:spcBef>
          <a:spcPct val="20000"/>
        </a:spcBef>
        <a:buFont typeface="Arial"/>
        <a:buChar char="•"/>
        <a:defRPr sz="2133" kern="1200">
          <a:solidFill>
            <a:schemeClr val="tx1"/>
          </a:solidFill>
          <a:latin typeface="+mn-lt"/>
          <a:ea typeface="+mn-ea"/>
          <a:cs typeface="+mn-cs"/>
        </a:defRPr>
      </a:lvl7pPr>
      <a:lvl8pPr marL="3657345" indent="-243823" algn="l" defTabSz="487647" rtl="0" eaLnBrk="1" latinLnBrk="0" hangingPunct="1">
        <a:spcBef>
          <a:spcPct val="20000"/>
        </a:spcBef>
        <a:buFont typeface="Arial"/>
        <a:buChar char="•"/>
        <a:defRPr sz="2133" kern="1200">
          <a:solidFill>
            <a:schemeClr val="tx1"/>
          </a:solidFill>
          <a:latin typeface="+mn-lt"/>
          <a:ea typeface="+mn-ea"/>
          <a:cs typeface="+mn-cs"/>
        </a:defRPr>
      </a:lvl8pPr>
      <a:lvl9pPr marL="4144991" indent="-243823" algn="l" defTabSz="487647" rtl="0" eaLnBrk="1" latinLnBrk="0" hangingPunct="1">
        <a:spcBef>
          <a:spcPct val="20000"/>
        </a:spcBef>
        <a:buFont typeface="Arial"/>
        <a:buChar char="•"/>
        <a:defRPr sz="213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87647" rtl="0" eaLnBrk="1" latinLnBrk="0" hangingPunct="1">
        <a:defRPr sz="1920" kern="1200">
          <a:solidFill>
            <a:schemeClr val="tx1"/>
          </a:solidFill>
          <a:latin typeface="+mn-lt"/>
          <a:ea typeface="+mn-ea"/>
          <a:cs typeface="+mn-cs"/>
        </a:defRPr>
      </a:lvl1pPr>
      <a:lvl2pPr marL="487647" algn="l" defTabSz="487647" rtl="0" eaLnBrk="1" latinLnBrk="0" hangingPunct="1">
        <a:defRPr sz="1920" kern="1200">
          <a:solidFill>
            <a:schemeClr val="tx1"/>
          </a:solidFill>
          <a:latin typeface="+mn-lt"/>
          <a:ea typeface="+mn-ea"/>
          <a:cs typeface="+mn-cs"/>
        </a:defRPr>
      </a:lvl2pPr>
      <a:lvl3pPr marL="975291" algn="l" defTabSz="487647" rtl="0" eaLnBrk="1" latinLnBrk="0" hangingPunct="1">
        <a:defRPr sz="1920" kern="1200">
          <a:solidFill>
            <a:schemeClr val="tx1"/>
          </a:solidFill>
          <a:latin typeface="+mn-lt"/>
          <a:ea typeface="+mn-ea"/>
          <a:cs typeface="+mn-cs"/>
        </a:defRPr>
      </a:lvl3pPr>
      <a:lvl4pPr marL="1462937" algn="l" defTabSz="487647" rtl="0" eaLnBrk="1" latinLnBrk="0" hangingPunct="1">
        <a:defRPr sz="1920" kern="1200">
          <a:solidFill>
            <a:schemeClr val="tx1"/>
          </a:solidFill>
          <a:latin typeface="+mn-lt"/>
          <a:ea typeface="+mn-ea"/>
          <a:cs typeface="+mn-cs"/>
        </a:defRPr>
      </a:lvl4pPr>
      <a:lvl5pPr marL="1950584" algn="l" defTabSz="487647" rtl="0" eaLnBrk="1" latinLnBrk="0" hangingPunct="1">
        <a:defRPr sz="1920" kern="1200">
          <a:solidFill>
            <a:schemeClr val="tx1"/>
          </a:solidFill>
          <a:latin typeface="+mn-lt"/>
          <a:ea typeface="+mn-ea"/>
          <a:cs typeface="+mn-cs"/>
        </a:defRPr>
      </a:lvl5pPr>
      <a:lvl6pPr marL="2438230" algn="l" defTabSz="487647" rtl="0" eaLnBrk="1" latinLnBrk="0" hangingPunct="1">
        <a:defRPr sz="1920" kern="1200">
          <a:solidFill>
            <a:schemeClr val="tx1"/>
          </a:solidFill>
          <a:latin typeface="+mn-lt"/>
          <a:ea typeface="+mn-ea"/>
          <a:cs typeface="+mn-cs"/>
        </a:defRPr>
      </a:lvl6pPr>
      <a:lvl7pPr marL="2925874" algn="l" defTabSz="487647" rtl="0" eaLnBrk="1" latinLnBrk="0" hangingPunct="1">
        <a:defRPr sz="1920" kern="1200">
          <a:solidFill>
            <a:schemeClr val="tx1"/>
          </a:solidFill>
          <a:latin typeface="+mn-lt"/>
          <a:ea typeface="+mn-ea"/>
          <a:cs typeface="+mn-cs"/>
        </a:defRPr>
      </a:lvl7pPr>
      <a:lvl8pPr marL="3413522" algn="l" defTabSz="487647" rtl="0" eaLnBrk="1" latinLnBrk="0" hangingPunct="1">
        <a:defRPr sz="1920" kern="1200">
          <a:solidFill>
            <a:schemeClr val="tx1"/>
          </a:solidFill>
          <a:latin typeface="+mn-lt"/>
          <a:ea typeface="+mn-ea"/>
          <a:cs typeface="+mn-cs"/>
        </a:defRPr>
      </a:lvl8pPr>
      <a:lvl9pPr marL="3901169" algn="l" defTabSz="487647" rtl="0" eaLnBrk="1" latinLnBrk="0" hangingPunct="1">
        <a:defRPr sz="192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76392" y="1083734"/>
            <a:ext cx="11704320" cy="1635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29412" tIns="64707" rIns="129412" bIns="64707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76392" y="2856994"/>
            <a:ext cx="11704320" cy="637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29412" tIns="64707" rIns="129412" bIns="6470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9550400" y="9062720"/>
            <a:ext cx="261902" cy="650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29412" tIns="64707" rIns="129412" bIns="64707">
            <a:prstTxWarp prst="textNoShape">
              <a:avLst/>
            </a:prstTxWarp>
            <a:spAutoFit/>
          </a:bodyPr>
          <a:lstStyle/>
          <a:p>
            <a:pPr defTabSz="909996" eaLnBrk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3400" kern="1200">
              <a:solidFill>
                <a:srgbClr val="00539B"/>
              </a:solidFill>
              <a:latin typeface="Arial" charset="0"/>
              <a:ea typeface="ヒラギノ角ゴ Pro W3" charset="-128"/>
            </a:endParaRPr>
          </a:p>
        </p:txBody>
      </p:sp>
      <p:sp>
        <p:nvSpPr>
          <p:cNvPr id="8" name="Rectangle 7"/>
          <p:cNvSpPr/>
          <p:nvPr/>
        </p:nvSpPr>
        <p:spPr bwMode="auto">
          <a:xfrm>
            <a:off x="650240" y="751389"/>
            <a:ext cx="11704320" cy="245646"/>
          </a:xfrm>
          <a:prstGeom prst="rect">
            <a:avLst/>
          </a:prstGeom>
          <a:solidFill>
            <a:srgbClr val="14131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9412" tIns="64707" rIns="129412" bIns="64707" numCol="1" rtlCol="0" anchor="t" anchorCtr="0" compatLnSpc="1">
            <a:prstTxWarp prst="textNoShape">
              <a:avLst/>
            </a:prstTxWarp>
          </a:bodyPr>
          <a:lstStyle/>
          <a:p>
            <a:pPr defTabSz="909996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>
              <a:latin typeface="Arial" charset="0"/>
              <a:ea typeface="ヒラギノ角ゴ Pro W3" charset="-128"/>
            </a:endParaRPr>
          </a:p>
        </p:txBody>
      </p:sp>
      <p:sp>
        <p:nvSpPr>
          <p:cNvPr id="9" name="Text Box 9"/>
          <p:cNvSpPr txBox="1">
            <a:spLocks noChangeArrowheads="1"/>
          </p:cNvSpPr>
          <p:nvPr/>
        </p:nvSpPr>
        <p:spPr bwMode="auto">
          <a:xfrm>
            <a:off x="520192" y="398096"/>
            <a:ext cx="4623929" cy="2845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29412" tIns="64707" rIns="129412" bIns="64707">
            <a:prstTxWarp prst="textNoShape">
              <a:avLst/>
            </a:prstTxWarp>
            <a:spAutoFit/>
          </a:bodyPr>
          <a:lstStyle/>
          <a:p>
            <a:pPr defTabSz="909996" eaLnBrk="0" fontAlgn="base">
              <a:spcBef>
                <a:spcPts val="327"/>
              </a:spcBef>
              <a:spcAft>
                <a:spcPct val="0"/>
              </a:spcAft>
              <a:defRPr/>
            </a:pPr>
            <a:r>
              <a:rPr lang="en-US" sz="1000" b="1" kern="1200" dirty="0">
                <a:solidFill>
                  <a:srgbClr val="00539B"/>
                </a:solidFill>
                <a:latin typeface="Arial" charset="0"/>
                <a:ea typeface="ヒラギノ角ゴ Pro W3" charset="-128"/>
              </a:rPr>
              <a:t>COMMUNITY COLLEGE RESEARCH CENTER</a:t>
            </a:r>
            <a:endParaRPr lang="en-US" sz="1000" kern="1200" dirty="0">
              <a:solidFill>
                <a:srgbClr val="00539B"/>
              </a:solidFill>
              <a:latin typeface="Arial" charset="0"/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8869597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6824" r:id="rId1"/>
    <p:sldLayoutId id="2147486825" r:id="rId2"/>
    <p:sldLayoutId id="2147486826" r:id="rId3"/>
    <p:sldLayoutId id="2147486827" r:id="rId4"/>
    <p:sldLayoutId id="2147486828" r:id="rId5"/>
    <p:sldLayoutId id="2147486829" r:id="rId6"/>
    <p:sldLayoutId id="2147486830" r:id="rId7"/>
    <p:sldLayoutId id="2147486831" r:id="rId8"/>
    <p:sldLayoutId id="2147486832" r:id="rId9"/>
    <p:sldLayoutId id="2147486833" r:id="rId10"/>
    <p:sldLayoutId id="2147486834" r:id="rId11"/>
    <p:sldLayoutId id="2147486835" r:id="rId12"/>
  </p:sldLayoutIdLst>
  <p:hf sldNum="0"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600" b="1">
          <a:solidFill>
            <a:srgbClr val="141313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5pPr>
      <a:lvl6pPr marL="647078" algn="l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6pPr>
      <a:lvl7pPr marL="1294206" algn="l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7pPr>
      <a:lvl8pPr marL="1941331" algn="l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8pPr>
      <a:lvl9pPr marL="2588438" algn="l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9pPr>
    </p:titleStyle>
    <p:bodyStyle>
      <a:lvl1pPr marL="240421" indent="-240421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Char char="•"/>
        <a:defRPr>
          <a:solidFill>
            <a:srgbClr val="141313"/>
          </a:solidFill>
          <a:latin typeface="+mn-lt"/>
          <a:ea typeface="+mn-ea"/>
          <a:cs typeface="+mn-cs"/>
        </a:defRPr>
      </a:lvl1pPr>
      <a:lvl2pPr marL="804395" indent="-314579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Char char="–"/>
        <a:defRPr>
          <a:solidFill>
            <a:srgbClr val="141313"/>
          </a:solidFill>
          <a:latin typeface="+mn-lt"/>
          <a:ea typeface="+mn-ea"/>
        </a:defRPr>
      </a:lvl2pPr>
      <a:lvl3pPr marL="1049291" indent="-244891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Char char="•"/>
        <a:defRPr sz="2300">
          <a:solidFill>
            <a:srgbClr val="141313"/>
          </a:solidFill>
          <a:latin typeface="+mn-lt"/>
          <a:ea typeface="+mn-ea"/>
        </a:defRPr>
      </a:lvl3pPr>
      <a:lvl4pPr marL="1294206" indent="-244891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Char char="–"/>
        <a:defRPr sz="2300">
          <a:solidFill>
            <a:srgbClr val="141313"/>
          </a:solidFill>
          <a:latin typeface="+mn-lt"/>
          <a:ea typeface="+mn-ea"/>
        </a:defRPr>
      </a:lvl4pPr>
      <a:lvl5pPr marL="1539145" indent="-244891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Char char="»"/>
        <a:tabLst>
          <a:tab pos="1539145" algn="l"/>
        </a:tabLst>
        <a:defRPr sz="2000">
          <a:solidFill>
            <a:srgbClr val="141313"/>
          </a:solidFill>
          <a:latin typeface="+mn-lt"/>
          <a:ea typeface="+mn-ea"/>
        </a:defRPr>
      </a:lvl5pPr>
      <a:lvl6pPr marL="3475963" indent="-240421" algn="l" rtl="0" fontAlgn="base">
        <a:spcBef>
          <a:spcPct val="20000"/>
        </a:spcBef>
        <a:spcAft>
          <a:spcPct val="0"/>
        </a:spcAft>
        <a:buClr>
          <a:schemeClr val="accent1"/>
        </a:buClr>
        <a:buChar char="»"/>
        <a:defRPr sz="2000">
          <a:solidFill>
            <a:srgbClr val="00539B"/>
          </a:solidFill>
          <a:latin typeface="+mn-lt"/>
          <a:ea typeface="+mn-ea"/>
        </a:defRPr>
      </a:lvl6pPr>
      <a:lvl7pPr marL="4123062" indent="-240421" algn="l" rtl="0" fontAlgn="base">
        <a:spcBef>
          <a:spcPct val="20000"/>
        </a:spcBef>
        <a:spcAft>
          <a:spcPct val="0"/>
        </a:spcAft>
        <a:buClr>
          <a:schemeClr val="accent1"/>
        </a:buClr>
        <a:buChar char="»"/>
        <a:defRPr sz="2000">
          <a:solidFill>
            <a:srgbClr val="00539B"/>
          </a:solidFill>
          <a:latin typeface="+mn-lt"/>
          <a:ea typeface="+mn-ea"/>
        </a:defRPr>
      </a:lvl7pPr>
      <a:lvl8pPr marL="4770170" indent="-240421" algn="l" rtl="0" fontAlgn="base">
        <a:spcBef>
          <a:spcPct val="20000"/>
        </a:spcBef>
        <a:spcAft>
          <a:spcPct val="0"/>
        </a:spcAft>
        <a:buClr>
          <a:schemeClr val="accent1"/>
        </a:buClr>
        <a:buChar char="»"/>
        <a:defRPr sz="2000">
          <a:solidFill>
            <a:srgbClr val="00539B"/>
          </a:solidFill>
          <a:latin typeface="+mn-lt"/>
          <a:ea typeface="+mn-ea"/>
        </a:defRPr>
      </a:lvl8pPr>
      <a:lvl9pPr marL="5417292" indent="-240421" algn="l" rtl="0" fontAlgn="base">
        <a:spcBef>
          <a:spcPct val="20000"/>
        </a:spcBef>
        <a:spcAft>
          <a:spcPct val="0"/>
        </a:spcAft>
        <a:buClr>
          <a:schemeClr val="accent1"/>
        </a:buClr>
        <a:buChar char="»"/>
        <a:defRPr sz="2000">
          <a:solidFill>
            <a:srgbClr val="00539B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647078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7078" algn="l" defTabSz="647078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294206" algn="l" defTabSz="647078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3pPr>
      <a:lvl4pPr marL="1941331" algn="l" defTabSz="647078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4pPr>
      <a:lvl5pPr marL="2588438" algn="l" defTabSz="647078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5pPr>
      <a:lvl6pPr marL="3235572" algn="l" defTabSz="647078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6pPr>
      <a:lvl7pPr marL="3882659" algn="l" defTabSz="647078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7pPr>
      <a:lvl8pPr marL="4529767" algn="l" defTabSz="647078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8pPr>
      <a:lvl9pPr marL="5176854" algn="l" defTabSz="647078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76392" y="1083734"/>
            <a:ext cx="11704320" cy="1635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23256" tIns="61684" rIns="123256" bIns="61684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76392" y="2857001"/>
            <a:ext cx="11704320" cy="637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23256" tIns="61684" rIns="123256" bIns="6168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9550403" y="9063763"/>
            <a:ext cx="249105" cy="6478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23256" tIns="61684" rIns="123256" bIns="61684">
            <a:prstTxWarp prst="textNoShape">
              <a:avLst/>
            </a:prstTxWarp>
            <a:spAutoFit/>
          </a:bodyPr>
          <a:lstStyle/>
          <a:p>
            <a:pPr defTabSz="868542" eaLnBrk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3400" kern="1200">
              <a:solidFill>
                <a:srgbClr val="00539B"/>
              </a:solidFill>
              <a:latin typeface="Arial" charset="0"/>
              <a:ea typeface="ヒラギノ角ゴ Pro W3" charset="-128"/>
            </a:endParaRPr>
          </a:p>
        </p:txBody>
      </p:sp>
      <p:sp>
        <p:nvSpPr>
          <p:cNvPr id="1033" name="Text Box 9"/>
          <p:cNvSpPr txBox="1">
            <a:spLocks noChangeArrowheads="1"/>
          </p:cNvSpPr>
          <p:nvPr/>
        </p:nvSpPr>
        <p:spPr bwMode="auto">
          <a:xfrm>
            <a:off x="8351972" y="412789"/>
            <a:ext cx="4132638" cy="2833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23256" tIns="61684" rIns="123256" bIns="61684">
            <a:prstTxWarp prst="textNoShape">
              <a:avLst/>
            </a:prstTxWarp>
            <a:spAutoFit/>
          </a:bodyPr>
          <a:lstStyle/>
          <a:p>
            <a:pPr algn="r" defTabSz="868542" eaLnBrk="0" fontAlgn="base">
              <a:spcBef>
                <a:spcPts val="327"/>
              </a:spcBef>
              <a:spcAft>
                <a:spcPct val="0"/>
              </a:spcAft>
              <a:defRPr/>
            </a:pPr>
            <a:r>
              <a:rPr lang="en-US" sz="1000" b="1" kern="1200" dirty="0">
                <a:solidFill>
                  <a:srgbClr val="00539B"/>
                </a:solidFill>
                <a:latin typeface="Arial" charset="0"/>
                <a:ea typeface="ヒラギノ角ゴ Pro W3" charset="-128"/>
              </a:rPr>
              <a:t>PRESENTATION TITLE IN HEADER / JUNE 8, 2012</a:t>
            </a:r>
            <a:endParaRPr lang="en-US" sz="1000" kern="1200" dirty="0">
              <a:solidFill>
                <a:srgbClr val="00539B"/>
              </a:solidFill>
              <a:latin typeface="Arial" charset="0"/>
              <a:ea typeface="ヒラギノ角ゴ Pro W3" charset="-128"/>
            </a:endParaRPr>
          </a:p>
        </p:txBody>
      </p:sp>
      <p:sp>
        <p:nvSpPr>
          <p:cNvPr id="1034" name="Text Box 10"/>
          <p:cNvSpPr txBox="1">
            <a:spLocks noChangeArrowheads="1"/>
          </p:cNvSpPr>
          <p:nvPr/>
        </p:nvSpPr>
        <p:spPr bwMode="auto">
          <a:xfrm>
            <a:off x="12018154" y="9213378"/>
            <a:ext cx="598310" cy="3483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23256" tIns="61684" rIns="123256" bIns="61684">
            <a:prstTxWarp prst="textNoShape">
              <a:avLst/>
            </a:prstTxWarp>
            <a:spAutoFit/>
          </a:bodyPr>
          <a:lstStyle/>
          <a:p>
            <a:pPr defTabSz="868542" eaLnBrk="0" fontAlgn="base">
              <a:spcBef>
                <a:spcPct val="50000"/>
              </a:spcBef>
              <a:spcAft>
                <a:spcPct val="0"/>
              </a:spcAft>
              <a:defRPr/>
            </a:pPr>
            <a:fld id="{EE94B151-4CCD-D943-B1FB-60C2EADD0F05}" type="slidenum">
              <a:rPr lang="en-US" sz="1400" kern="1200">
                <a:solidFill>
                  <a:srgbClr val="141313"/>
                </a:solidFill>
                <a:latin typeface="Arial" charset="0"/>
                <a:ea typeface="ヒラギノ角ゴ Pro W3" charset="-128"/>
              </a:rPr>
              <a:pPr defTabSz="868542" eaLnBrk="0" fontAlgn="base">
                <a:spcBef>
                  <a:spcPct val="50000"/>
                </a:spcBef>
                <a:spcAft>
                  <a:spcPct val="0"/>
                </a:spcAft>
                <a:defRPr/>
              </a:pPr>
              <a:t>‹#›</a:t>
            </a:fld>
            <a:endParaRPr lang="en-US" sz="1400" kern="1200" dirty="0">
              <a:solidFill>
                <a:srgbClr val="141313"/>
              </a:solidFill>
              <a:latin typeface="Arial" charset="0"/>
              <a:ea typeface="ヒラギノ角ゴ Pro W3" charset="-128"/>
            </a:endParaRPr>
          </a:p>
        </p:txBody>
      </p:sp>
      <p:sp>
        <p:nvSpPr>
          <p:cNvPr id="8" name="Rectangle 7"/>
          <p:cNvSpPr/>
          <p:nvPr/>
        </p:nvSpPr>
        <p:spPr bwMode="auto">
          <a:xfrm>
            <a:off x="650240" y="751389"/>
            <a:ext cx="11704320" cy="245646"/>
          </a:xfrm>
          <a:prstGeom prst="rect">
            <a:avLst/>
          </a:prstGeom>
          <a:solidFill>
            <a:srgbClr val="14131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3256" tIns="61684" rIns="123256" bIns="61684" numCol="1" rtlCol="0" anchor="t" anchorCtr="0" compatLnSpc="1">
            <a:prstTxWarp prst="textNoShape">
              <a:avLst/>
            </a:prstTxWarp>
          </a:bodyPr>
          <a:lstStyle/>
          <a:p>
            <a:pPr defTabSz="868542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>
              <a:latin typeface="Arial" charset="0"/>
              <a:ea typeface="ヒラギノ角ゴ Pro W3" charset="-128"/>
            </a:endParaRPr>
          </a:p>
        </p:txBody>
      </p:sp>
      <p:sp>
        <p:nvSpPr>
          <p:cNvPr id="9" name="Text Box 9"/>
          <p:cNvSpPr txBox="1">
            <a:spLocks noChangeArrowheads="1"/>
          </p:cNvSpPr>
          <p:nvPr/>
        </p:nvSpPr>
        <p:spPr bwMode="auto">
          <a:xfrm>
            <a:off x="520199" y="398339"/>
            <a:ext cx="4623929" cy="2833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23256" tIns="61684" rIns="123256" bIns="61684">
            <a:prstTxWarp prst="textNoShape">
              <a:avLst/>
            </a:prstTxWarp>
            <a:spAutoFit/>
          </a:bodyPr>
          <a:lstStyle/>
          <a:p>
            <a:pPr defTabSz="868542" eaLnBrk="0" fontAlgn="base">
              <a:spcBef>
                <a:spcPts val="327"/>
              </a:spcBef>
              <a:spcAft>
                <a:spcPct val="0"/>
              </a:spcAft>
              <a:defRPr/>
            </a:pPr>
            <a:r>
              <a:rPr lang="en-US" sz="1000" b="1" kern="1200" dirty="0">
                <a:solidFill>
                  <a:srgbClr val="00539B"/>
                </a:solidFill>
                <a:latin typeface="Arial" charset="0"/>
                <a:ea typeface="ヒラギノ角ゴ Pro W3" charset="-128"/>
              </a:rPr>
              <a:t>COMMUNITY COLLEGE RESEARCH CENTER</a:t>
            </a:r>
            <a:endParaRPr lang="en-US" sz="1000" kern="1200" dirty="0">
              <a:solidFill>
                <a:srgbClr val="00539B"/>
              </a:solidFill>
              <a:latin typeface="Arial" charset="0"/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4717454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04" r:id="rId1"/>
    <p:sldLayoutId id="2147484005" r:id="rId2"/>
    <p:sldLayoutId id="2147484006" r:id="rId3"/>
    <p:sldLayoutId id="2147484007" r:id="rId4"/>
    <p:sldLayoutId id="2147484008" r:id="rId5"/>
    <p:sldLayoutId id="2147484009" r:id="rId6"/>
    <p:sldLayoutId id="2147484010" r:id="rId7"/>
    <p:sldLayoutId id="2147484011" r:id="rId8"/>
    <p:sldLayoutId id="2147484012" r:id="rId9"/>
    <p:sldLayoutId id="2147484013" r:id="rId10"/>
    <p:sldLayoutId id="2147484014" r:id="rId11"/>
    <p:sldLayoutId id="2147484015" r:id="rId12"/>
  </p:sldLayoutIdLst>
  <p:hf sldNum="0" hdr="0" ft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600" b="1">
          <a:solidFill>
            <a:srgbClr val="141313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5pPr>
      <a:lvl6pPr marL="617528" algn="l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6pPr>
      <a:lvl7pPr marL="1235118" algn="l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7pPr>
      <a:lvl8pPr marL="1852580" algn="l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8pPr>
      <a:lvl9pPr marL="2470111" algn="l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9pPr>
    </p:titleStyle>
    <p:bodyStyle>
      <a:lvl1pPr marL="229316" indent="-229316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Char char="•"/>
        <a:defRPr>
          <a:solidFill>
            <a:srgbClr val="141313"/>
          </a:solidFill>
          <a:latin typeface="+mn-lt"/>
          <a:ea typeface="+mn-ea"/>
          <a:cs typeface="+mn-cs"/>
        </a:defRPr>
      </a:lvl1pPr>
      <a:lvl2pPr marL="767615" indent="-300179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Char char="–"/>
        <a:defRPr>
          <a:solidFill>
            <a:srgbClr val="141313"/>
          </a:solidFill>
          <a:latin typeface="+mn-lt"/>
          <a:ea typeface="+mn-ea"/>
        </a:defRPr>
      </a:lvl2pPr>
      <a:lvl3pPr marL="1001281" indent="-233552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Char char="•"/>
        <a:defRPr sz="2300">
          <a:solidFill>
            <a:srgbClr val="141313"/>
          </a:solidFill>
          <a:latin typeface="+mn-lt"/>
          <a:ea typeface="+mn-ea"/>
        </a:defRPr>
      </a:lvl3pPr>
      <a:lvl4pPr marL="1235118" indent="-233552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Char char="–"/>
        <a:defRPr sz="2300">
          <a:solidFill>
            <a:srgbClr val="141313"/>
          </a:solidFill>
          <a:latin typeface="+mn-lt"/>
          <a:ea typeface="+mn-ea"/>
        </a:defRPr>
      </a:lvl4pPr>
      <a:lvl5pPr marL="1468776" indent="-233552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Char char="»"/>
        <a:tabLst>
          <a:tab pos="1468776" algn="l"/>
        </a:tabLst>
        <a:defRPr sz="2000">
          <a:solidFill>
            <a:srgbClr val="141313"/>
          </a:solidFill>
          <a:latin typeface="+mn-lt"/>
          <a:ea typeface="+mn-ea"/>
        </a:defRPr>
      </a:lvl5pPr>
      <a:lvl6pPr marL="3317067" indent="-229316" algn="l" rtl="0" fontAlgn="base">
        <a:spcBef>
          <a:spcPct val="20000"/>
        </a:spcBef>
        <a:spcAft>
          <a:spcPct val="0"/>
        </a:spcAft>
        <a:buClr>
          <a:schemeClr val="accent1"/>
        </a:buClr>
        <a:buChar char="»"/>
        <a:defRPr sz="2000">
          <a:solidFill>
            <a:srgbClr val="00539B"/>
          </a:solidFill>
          <a:latin typeface="+mn-lt"/>
          <a:ea typeface="+mn-ea"/>
        </a:defRPr>
      </a:lvl6pPr>
      <a:lvl7pPr marL="3934593" indent="-229316" algn="l" rtl="0" fontAlgn="base">
        <a:spcBef>
          <a:spcPct val="20000"/>
        </a:spcBef>
        <a:spcAft>
          <a:spcPct val="0"/>
        </a:spcAft>
        <a:buClr>
          <a:schemeClr val="accent1"/>
        </a:buClr>
        <a:buChar char="»"/>
        <a:defRPr sz="2000">
          <a:solidFill>
            <a:srgbClr val="00539B"/>
          </a:solidFill>
          <a:latin typeface="+mn-lt"/>
          <a:ea typeface="+mn-ea"/>
        </a:defRPr>
      </a:lvl7pPr>
      <a:lvl8pPr marL="4552128" indent="-229316" algn="l" rtl="0" fontAlgn="base">
        <a:spcBef>
          <a:spcPct val="20000"/>
        </a:spcBef>
        <a:spcAft>
          <a:spcPct val="0"/>
        </a:spcAft>
        <a:buClr>
          <a:schemeClr val="accent1"/>
        </a:buClr>
        <a:buChar char="»"/>
        <a:defRPr sz="2000">
          <a:solidFill>
            <a:srgbClr val="00539B"/>
          </a:solidFill>
          <a:latin typeface="+mn-lt"/>
          <a:ea typeface="+mn-ea"/>
        </a:defRPr>
      </a:lvl8pPr>
      <a:lvl9pPr marL="5169659" indent="-229316" algn="l" rtl="0" fontAlgn="base">
        <a:spcBef>
          <a:spcPct val="20000"/>
        </a:spcBef>
        <a:spcAft>
          <a:spcPct val="0"/>
        </a:spcAft>
        <a:buClr>
          <a:schemeClr val="accent1"/>
        </a:buClr>
        <a:buChar char="»"/>
        <a:defRPr sz="2000">
          <a:solidFill>
            <a:srgbClr val="00539B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617528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17528" algn="l" defTabSz="617528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235118" algn="l" defTabSz="617528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3pPr>
      <a:lvl4pPr marL="1852580" algn="l" defTabSz="617528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4pPr>
      <a:lvl5pPr marL="2470111" algn="l" defTabSz="617528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5pPr>
      <a:lvl6pPr marL="3087645" algn="l" defTabSz="617528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6pPr>
      <a:lvl7pPr marL="3705150" algn="l" defTabSz="617528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7pPr>
      <a:lvl8pPr marL="4322687" algn="l" defTabSz="617528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8pPr>
      <a:lvl9pPr marL="4940192" algn="l" defTabSz="617528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76392" y="1083734"/>
            <a:ext cx="11704320" cy="1635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23323" tIns="61714" rIns="123323" bIns="61714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76392" y="2857001"/>
            <a:ext cx="11704320" cy="637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23323" tIns="61714" rIns="123323" bIns="6171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9550406" y="9063761"/>
            <a:ext cx="249227" cy="6479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23323" tIns="61714" rIns="123323" bIns="61714">
            <a:prstTxWarp prst="textNoShape">
              <a:avLst/>
            </a:prstTxWarp>
            <a:spAutoFit/>
          </a:bodyPr>
          <a:lstStyle/>
          <a:p>
            <a:pPr defTabSz="868858" eaLnBrk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3400" kern="1200">
              <a:solidFill>
                <a:srgbClr val="00539B"/>
              </a:solidFill>
              <a:latin typeface="Arial" charset="0"/>
              <a:ea typeface="ヒラギノ角ゴ Pro W3" charset="-128"/>
            </a:endParaRPr>
          </a:p>
        </p:txBody>
      </p:sp>
      <p:sp>
        <p:nvSpPr>
          <p:cNvPr id="8" name="Rectangle 7"/>
          <p:cNvSpPr/>
          <p:nvPr/>
        </p:nvSpPr>
        <p:spPr bwMode="auto">
          <a:xfrm>
            <a:off x="650240" y="751389"/>
            <a:ext cx="11704320" cy="245646"/>
          </a:xfrm>
          <a:prstGeom prst="rect">
            <a:avLst/>
          </a:prstGeom>
          <a:solidFill>
            <a:srgbClr val="14131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3323" tIns="61714" rIns="123323" bIns="61714" numCol="1" rtlCol="0" anchor="t" anchorCtr="0" compatLnSpc="1">
            <a:prstTxWarp prst="textNoShape">
              <a:avLst/>
            </a:prstTxWarp>
          </a:bodyPr>
          <a:lstStyle/>
          <a:p>
            <a:pPr defTabSz="868858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>
              <a:latin typeface="Arial" charset="0"/>
              <a:ea typeface="ヒラギノ角ゴ Pro W3" charset="-128"/>
            </a:endParaRPr>
          </a:p>
        </p:txBody>
      </p:sp>
      <p:sp>
        <p:nvSpPr>
          <p:cNvPr id="9" name="Text Box 9"/>
          <p:cNvSpPr txBox="1">
            <a:spLocks noChangeArrowheads="1"/>
          </p:cNvSpPr>
          <p:nvPr/>
        </p:nvSpPr>
        <p:spPr bwMode="auto">
          <a:xfrm>
            <a:off x="520199" y="398323"/>
            <a:ext cx="4623929" cy="283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23323" tIns="61714" rIns="123323" bIns="61714">
            <a:prstTxWarp prst="textNoShape">
              <a:avLst/>
            </a:prstTxWarp>
            <a:spAutoFit/>
          </a:bodyPr>
          <a:lstStyle/>
          <a:p>
            <a:pPr defTabSz="868858" eaLnBrk="0" fontAlgn="base">
              <a:spcBef>
                <a:spcPts val="327"/>
              </a:spcBef>
              <a:spcAft>
                <a:spcPct val="0"/>
              </a:spcAft>
              <a:defRPr/>
            </a:pPr>
            <a:r>
              <a:rPr lang="en-US" sz="1000" b="1" kern="1200" dirty="0">
                <a:solidFill>
                  <a:srgbClr val="00539B"/>
                </a:solidFill>
                <a:latin typeface="Arial" charset="0"/>
                <a:ea typeface="ヒラギノ角ゴ Pro W3" charset="-128"/>
              </a:rPr>
              <a:t>COMMUNITY COLLEGE RESEARCH CENTER</a:t>
            </a:r>
            <a:endParaRPr lang="en-US" sz="1000" kern="1200" dirty="0">
              <a:solidFill>
                <a:srgbClr val="00539B"/>
              </a:solidFill>
              <a:latin typeface="Arial" charset="0"/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7026556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17" r:id="rId1"/>
    <p:sldLayoutId id="2147484018" r:id="rId2"/>
    <p:sldLayoutId id="2147484019" r:id="rId3"/>
    <p:sldLayoutId id="2147484020" r:id="rId4"/>
    <p:sldLayoutId id="2147484021" r:id="rId5"/>
    <p:sldLayoutId id="2147484022" r:id="rId6"/>
    <p:sldLayoutId id="2147484023" r:id="rId7"/>
    <p:sldLayoutId id="2147484024" r:id="rId8"/>
    <p:sldLayoutId id="2147484025" r:id="rId9"/>
    <p:sldLayoutId id="2147484026" r:id="rId10"/>
    <p:sldLayoutId id="2147484027" r:id="rId11"/>
    <p:sldLayoutId id="2147484028" r:id="rId12"/>
  </p:sldLayoutIdLst>
  <p:hf sldNum="0"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600" b="1">
          <a:solidFill>
            <a:srgbClr val="141313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5pPr>
      <a:lvl6pPr marL="617848" algn="l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6pPr>
      <a:lvl7pPr marL="1235758" algn="l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7pPr>
      <a:lvl8pPr marL="1853528" algn="l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8pPr>
      <a:lvl9pPr marL="2471377" algn="l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9pPr>
    </p:titleStyle>
    <p:bodyStyle>
      <a:lvl1pPr marL="229432" indent="-229432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Char char="•"/>
        <a:defRPr>
          <a:solidFill>
            <a:srgbClr val="141313"/>
          </a:solidFill>
          <a:latin typeface="+mn-lt"/>
          <a:ea typeface="+mn-ea"/>
          <a:cs typeface="+mn-cs"/>
        </a:defRPr>
      </a:lvl1pPr>
      <a:lvl2pPr marL="768009" indent="-300335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Char char="–"/>
        <a:defRPr>
          <a:solidFill>
            <a:srgbClr val="141313"/>
          </a:solidFill>
          <a:latin typeface="+mn-lt"/>
          <a:ea typeface="+mn-ea"/>
        </a:defRPr>
      </a:lvl2pPr>
      <a:lvl3pPr marL="1001793" indent="-233675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Char char="•"/>
        <a:defRPr sz="2300">
          <a:solidFill>
            <a:srgbClr val="141313"/>
          </a:solidFill>
          <a:latin typeface="+mn-lt"/>
          <a:ea typeface="+mn-ea"/>
        </a:defRPr>
      </a:lvl3pPr>
      <a:lvl4pPr marL="1235758" indent="-233675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Char char="–"/>
        <a:defRPr sz="2300">
          <a:solidFill>
            <a:srgbClr val="141313"/>
          </a:solidFill>
          <a:latin typeface="+mn-lt"/>
          <a:ea typeface="+mn-ea"/>
        </a:defRPr>
      </a:lvl4pPr>
      <a:lvl5pPr marL="1469529" indent="-233675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Char char="»"/>
        <a:tabLst>
          <a:tab pos="1469529" algn="l"/>
        </a:tabLst>
        <a:defRPr sz="2000">
          <a:solidFill>
            <a:srgbClr val="141313"/>
          </a:solidFill>
          <a:latin typeface="+mn-lt"/>
          <a:ea typeface="+mn-ea"/>
        </a:defRPr>
      </a:lvl5pPr>
      <a:lvl6pPr marL="3318766" indent="-229432" algn="l" rtl="0" fontAlgn="base">
        <a:spcBef>
          <a:spcPct val="20000"/>
        </a:spcBef>
        <a:spcAft>
          <a:spcPct val="0"/>
        </a:spcAft>
        <a:buClr>
          <a:schemeClr val="accent1"/>
        </a:buClr>
        <a:buChar char="»"/>
        <a:defRPr sz="2000">
          <a:solidFill>
            <a:srgbClr val="00539B"/>
          </a:solidFill>
          <a:latin typeface="+mn-lt"/>
          <a:ea typeface="+mn-ea"/>
        </a:defRPr>
      </a:lvl6pPr>
      <a:lvl7pPr marL="3936611" indent="-229432" algn="l" rtl="0" fontAlgn="base">
        <a:spcBef>
          <a:spcPct val="20000"/>
        </a:spcBef>
        <a:spcAft>
          <a:spcPct val="0"/>
        </a:spcAft>
        <a:buClr>
          <a:schemeClr val="accent1"/>
        </a:buClr>
        <a:buChar char="»"/>
        <a:defRPr sz="2000">
          <a:solidFill>
            <a:srgbClr val="00539B"/>
          </a:solidFill>
          <a:latin typeface="+mn-lt"/>
          <a:ea typeface="+mn-ea"/>
        </a:defRPr>
      </a:lvl7pPr>
      <a:lvl8pPr marL="4554460" indent="-229432" algn="l" rtl="0" fontAlgn="base">
        <a:spcBef>
          <a:spcPct val="20000"/>
        </a:spcBef>
        <a:spcAft>
          <a:spcPct val="0"/>
        </a:spcAft>
        <a:buClr>
          <a:schemeClr val="accent1"/>
        </a:buClr>
        <a:buChar char="»"/>
        <a:defRPr sz="2000">
          <a:solidFill>
            <a:srgbClr val="00539B"/>
          </a:solidFill>
          <a:latin typeface="+mn-lt"/>
          <a:ea typeface="+mn-ea"/>
        </a:defRPr>
      </a:lvl8pPr>
      <a:lvl9pPr marL="5172294" indent="-229432" algn="l" rtl="0" fontAlgn="base">
        <a:spcBef>
          <a:spcPct val="20000"/>
        </a:spcBef>
        <a:spcAft>
          <a:spcPct val="0"/>
        </a:spcAft>
        <a:buClr>
          <a:schemeClr val="accent1"/>
        </a:buClr>
        <a:buChar char="»"/>
        <a:defRPr sz="2000">
          <a:solidFill>
            <a:srgbClr val="00539B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617848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17848" algn="l" defTabSz="617848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235758" algn="l" defTabSz="617848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3pPr>
      <a:lvl4pPr marL="1853528" algn="l" defTabSz="617848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4pPr>
      <a:lvl5pPr marL="2471377" algn="l" defTabSz="617848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5pPr>
      <a:lvl6pPr marL="3089223" algn="l" defTabSz="617848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6pPr>
      <a:lvl7pPr marL="3707045" algn="l" defTabSz="617848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7pPr>
      <a:lvl8pPr marL="4324903" algn="l" defTabSz="617848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8pPr>
      <a:lvl9pPr marL="4942722" algn="l" defTabSz="617848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76392" y="1083734"/>
            <a:ext cx="11704320" cy="1635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23377" tIns="61739" rIns="123377" bIns="61739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76392" y="2857001"/>
            <a:ext cx="11704320" cy="637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23377" tIns="61739" rIns="123377" bIns="6173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9550411" y="9062723"/>
            <a:ext cx="249337" cy="6479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23377" tIns="61739" rIns="123377" bIns="61739">
            <a:prstTxWarp prst="textNoShape">
              <a:avLst/>
            </a:prstTxWarp>
            <a:spAutoFit/>
          </a:bodyPr>
          <a:lstStyle/>
          <a:p>
            <a:pPr defTabSz="869212" eaLnBrk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3400" kern="1200">
              <a:solidFill>
                <a:srgbClr val="00539B"/>
              </a:solidFill>
              <a:latin typeface="Arial" charset="0"/>
              <a:ea typeface="ヒラギノ角ゴ Pro W3" charset="-128"/>
            </a:endParaRPr>
          </a:p>
        </p:txBody>
      </p:sp>
      <p:sp>
        <p:nvSpPr>
          <p:cNvPr id="8" name="Rectangle 7"/>
          <p:cNvSpPr/>
          <p:nvPr/>
        </p:nvSpPr>
        <p:spPr bwMode="auto">
          <a:xfrm>
            <a:off x="650240" y="751389"/>
            <a:ext cx="11704320" cy="245646"/>
          </a:xfrm>
          <a:prstGeom prst="rect">
            <a:avLst/>
          </a:prstGeom>
          <a:solidFill>
            <a:srgbClr val="14131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3377" tIns="61739" rIns="123377" bIns="61739" numCol="1" rtlCol="0" anchor="t" anchorCtr="0" compatLnSpc="1">
            <a:prstTxWarp prst="textNoShape">
              <a:avLst/>
            </a:prstTxWarp>
          </a:bodyPr>
          <a:lstStyle/>
          <a:p>
            <a:pPr defTabSz="869212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>
              <a:latin typeface="Arial" charset="0"/>
              <a:ea typeface="ヒラギノ角ゴ Pro W3" charset="-128"/>
            </a:endParaRPr>
          </a:p>
        </p:txBody>
      </p:sp>
      <p:sp>
        <p:nvSpPr>
          <p:cNvPr id="9" name="Text Box 9"/>
          <p:cNvSpPr txBox="1">
            <a:spLocks noChangeArrowheads="1"/>
          </p:cNvSpPr>
          <p:nvPr/>
        </p:nvSpPr>
        <p:spPr bwMode="auto">
          <a:xfrm>
            <a:off x="520199" y="398312"/>
            <a:ext cx="4623929" cy="2834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23377" tIns="61739" rIns="123377" bIns="61739">
            <a:prstTxWarp prst="textNoShape">
              <a:avLst/>
            </a:prstTxWarp>
            <a:spAutoFit/>
          </a:bodyPr>
          <a:lstStyle/>
          <a:p>
            <a:pPr defTabSz="869212" eaLnBrk="0" fontAlgn="base">
              <a:spcBef>
                <a:spcPts val="327"/>
              </a:spcBef>
              <a:spcAft>
                <a:spcPct val="0"/>
              </a:spcAft>
              <a:defRPr/>
            </a:pPr>
            <a:r>
              <a:rPr lang="en-US" sz="1000" b="1" kern="1200" dirty="0">
                <a:solidFill>
                  <a:srgbClr val="00539B"/>
                </a:solidFill>
                <a:latin typeface="Arial" charset="0"/>
                <a:ea typeface="ヒラギノ角ゴ Pro W3" charset="-128"/>
              </a:rPr>
              <a:t>COMMUNITY COLLEGE RESEARCH CENTER</a:t>
            </a:r>
            <a:endParaRPr lang="en-US" sz="1000" kern="1200" dirty="0">
              <a:solidFill>
                <a:srgbClr val="00539B"/>
              </a:solidFill>
              <a:latin typeface="Arial" charset="0"/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9769115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31" r:id="rId1"/>
    <p:sldLayoutId id="2147484032" r:id="rId2"/>
    <p:sldLayoutId id="2147484033" r:id="rId3"/>
    <p:sldLayoutId id="2147484034" r:id="rId4"/>
    <p:sldLayoutId id="2147484035" r:id="rId5"/>
    <p:sldLayoutId id="2147484036" r:id="rId6"/>
    <p:sldLayoutId id="2147484037" r:id="rId7"/>
    <p:sldLayoutId id="2147484038" r:id="rId8"/>
    <p:sldLayoutId id="2147484039" r:id="rId9"/>
    <p:sldLayoutId id="2147484040" r:id="rId10"/>
    <p:sldLayoutId id="2147484041" r:id="rId11"/>
    <p:sldLayoutId id="2147484042" r:id="rId12"/>
  </p:sldLayoutIdLst>
  <p:hf sldNum="0"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600" b="1">
          <a:solidFill>
            <a:srgbClr val="141313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5pPr>
      <a:lvl6pPr marL="618104" algn="l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6pPr>
      <a:lvl7pPr marL="1236270" algn="l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7pPr>
      <a:lvl8pPr marL="1854286" algn="l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8pPr>
      <a:lvl9pPr marL="2472389" algn="l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9pPr>
    </p:titleStyle>
    <p:bodyStyle>
      <a:lvl1pPr marL="229525" indent="-229525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Char char="•"/>
        <a:defRPr>
          <a:solidFill>
            <a:srgbClr val="141313"/>
          </a:solidFill>
          <a:latin typeface="+mn-lt"/>
          <a:ea typeface="+mn-ea"/>
          <a:cs typeface="+mn-cs"/>
        </a:defRPr>
      </a:lvl1pPr>
      <a:lvl2pPr marL="768324" indent="-300475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Char char="–"/>
        <a:defRPr>
          <a:solidFill>
            <a:srgbClr val="141313"/>
          </a:solidFill>
          <a:latin typeface="+mn-lt"/>
          <a:ea typeface="+mn-ea"/>
        </a:defRPr>
      </a:lvl2pPr>
      <a:lvl3pPr marL="1002203" indent="-233771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Char char="•"/>
        <a:defRPr sz="2300">
          <a:solidFill>
            <a:srgbClr val="141313"/>
          </a:solidFill>
          <a:latin typeface="+mn-lt"/>
          <a:ea typeface="+mn-ea"/>
        </a:defRPr>
      </a:lvl3pPr>
      <a:lvl4pPr marL="1236270" indent="-233771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Char char="–"/>
        <a:defRPr sz="2300">
          <a:solidFill>
            <a:srgbClr val="141313"/>
          </a:solidFill>
          <a:latin typeface="+mn-lt"/>
          <a:ea typeface="+mn-ea"/>
        </a:defRPr>
      </a:lvl4pPr>
      <a:lvl5pPr marL="1470132" indent="-233771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Char char="»"/>
        <a:tabLst>
          <a:tab pos="1470132" algn="l"/>
        </a:tabLst>
        <a:defRPr sz="2000">
          <a:solidFill>
            <a:srgbClr val="141313"/>
          </a:solidFill>
          <a:latin typeface="+mn-lt"/>
          <a:ea typeface="+mn-ea"/>
        </a:defRPr>
      </a:lvl5pPr>
      <a:lvl6pPr marL="3320124" indent="-229525" algn="l" rtl="0" fontAlgn="base">
        <a:spcBef>
          <a:spcPct val="20000"/>
        </a:spcBef>
        <a:spcAft>
          <a:spcPct val="0"/>
        </a:spcAft>
        <a:buClr>
          <a:schemeClr val="accent1"/>
        </a:buClr>
        <a:buChar char="»"/>
        <a:defRPr sz="2000">
          <a:solidFill>
            <a:srgbClr val="00539B"/>
          </a:solidFill>
          <a:latin typeface="+mn-lt"/>
          <a:ea typeface="+mn-ea"/>
        </a:defRPr>
      </a:lvl6pPr>
      <a:lvl7pPr marL="3938225" indent="-229525" algn="l" rtl="0" fontAlgn="base">
        <a:spcBef>
          <a:spcPct val="20000"/>
        </a:spcBef>
        <a:spcAft>
          <a:spcPct val="0"/>
        </a:spcAft>
        <a:buClr>
          <a:schemeClr val="accent1"/>
        </a:buClr>
        <a:buChar char="»"/>
        <a:defRPr sz="2000">
          <a:solidFill>
            <a:srgbClr val="00539B"/>
          </a:solidFill>
          <a:latin typeface="+mn-lt"/>
          <a:ea typeface="+mn-ea"/>
        </a:defRPr>
      </a:lvl7pPr>
      <a:lvl8pPr marL="4556326" indent="-229525" algn="l" rtl="0" fontAlgn="base">
        <a:spcBef>
          <a:spcPct val="20000"/>
        </a:spcBef>
        <a:spcAft>
          <a:spcPct val="0"/>
        </a:spcAft>
        <a:buClr>
          <a:schemeClr val="accent1"/>
        </a:buClr>
        <a:buChar char="»"/>
        <a:defRPr sz="2000">
          <a:solidFill>
            <a:srgbClr val="00539B"/>
          </a:solidFill>
          <a:latin typeface="+mn-lt"/>
          <a:ea typeface="+mn-ea"/>
        </a:defRPr>
      </a:lvl8pPr>
      <a:lvl9pPr marL="5174413" indent="-229525" algn="l" rtl="0" fontAlgn="base">
        <a:spcBef>
          <a:spcPct val="20000"/>
        </a:spcBef>
        <a:spcAft>
          <a:spcPct val="0"/>
        </a:spcAft>
        <a:buClr>
          <a:schemeClr val="accent1"/>
        </a:buClr>
        <a:buChar char="»"/>
        <a:defRPr sz="2000">
          <a:solidFill>
            <a:srgbClr val="00539B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618104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18104" algn="l" defTabSz="618104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236270" algn="l" defTabSz="618104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3pPr>
      <a:lvl4pPr marL="1854286" algn="l" defTabSz="618104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4pPr>
      <a:lvl5pPr marL="2472389" algn="l" defTabSz="618104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5pPr>
      <a:lvl6pPr marL="3090507" algn="l" defTabSz="618104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6pPr>
      <a:lvl7pPr marL="3708561" algn="l" defTabSz="618104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7pPr>
      <a:lvl8pPr marL="4326675" algn="l" defTabSz="618104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8pPr>
      <a:lvl9pPr marL="4944748" algn="l" defTabSz="618104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69.xml"/><Relationship Id="rId2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5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02.xml"/><Relationship Id="rId2" Type="http://schemas.openxmlformats.org/officeDocument/2006/relationships/notesSlide" Target="../notesSlides/notesSlide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14.xml"/><Relationship Id="rId2" Type="http://schemas.openxmlformats.org/officeDocument/2006/relationships/notesSlide" Target="../notesSlides/notesSlide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58.xml"/><Relationship Id="rId2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58.xml"/><Relationship Id="rId2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58.xml"/><Relationship Id="rId2" Type="http://schemas.openxmlformats.org/officeDocument/2006/relationships/image" Target="../media/image17.png"/><Relationship Id="rId3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4" Type="http://schemas.openxmlformats.org/officeDocument/2006/relationships/image" Target="../media/image21.png"/><Relationship Id="rId5" Type="http://schemas.openxmlformats.org/officeDocument/2006/relationships/image" Target="../media/image22.png"/><Relationship Id="rId1" Type="http://schemas.openxmlformats.org/officeDocument/2006/relationships/slideLayout" Target="../slideLayouts/slideLayout715.xml"/><Relationship Id="rId2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5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028660" y="4063620"/>
            <a:ext cx="8000779" cy="2090702"/>
          </a:xfrm>
        </p:spPr>
        <p:txBody>
          <a:bodyPr>
            <a:normAutofit fontScale="90000"/>
          </a:bodyPr>
          <a:lstStyle/>
          <a:p>
            <a:r>
              <a:rPr lang="en-US" sz="5400" b="1" dirty="0">
                <a:latin typeface="Arial" panose="020B0604020202020204" pitchFamily="34" charset="0"/>
                <a:cs typeface="Arial" panose="020B0604020202020204" pitchFamily="34" charset="0"/>
              </a:rPr>
              <a:t>Helping Students</a:t>
            </a:r>
            <a:br>
              <a:rPr lang="en-US" sz="54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5400" b="1" dirty="0">
                <a:latin typeface="Arial" panose="020B0604020202020204" pitchFamily="34" charset="0"/>
                <a:cs typeface="Arial" panose="020B0604020202020204" pitchFamily="34" charset="0"/>
              </a:rPr>
              <a:t>Stay on the Path:</a:t>
            </a:r>
            <a:br>
              <a:rPr lang="en-US" sz="54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5400" b="1" dirty="0">
                <a:latin typeface="Arial" panose="020B0604020202020204" pitchFamily="34" charset="0"/>
                <a:cs typeface="Arial" panose="020B0604020202020204" pitchFamily="34" charset="0"/>
              </a:rPr>
              <a:t>Implementation Section Pillar #3</a:t>
            </a:r>
          </a:p>
        </p:txBody>
      </p:sp>
      <p:pic>
        <p:nvPicPr>
          <p:cNvPr id="5" name="Picture 4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0249" y="774967"/>
            <a:ext cx="3657600" cy="211328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09279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76392" y="1083733"/>
            <a:ext cx="12191858" cy="1625600"/>
          </a:xfrm>
        </p:spPr>
        <p:txBody>
          <a:bodyPr/>
          <a:lstStyle/>
          <a:p>
            <a:r>
              <a:rPr lang="en-US" sz="5400" dirty="0">
                <a:solidFill>
                  <a:schemeClr val="tx1"/>
                </a:solidFill>
              </a:rPr>
              <a:t>Rethinking</a:t>
            </a:r>
            <a:r>
              <a:rPr lang="en-US" sz="5400" dirty="0">
                <a:solidFill>
                  <a:schemeClr val="bg2"/>
                </a:solidFill>
              </a:rPr>
              <a:t> </a:t>
            </a:r>
            <a:r>
              <a:rPr lang="en-US" sz="5400" dirty="0">
                <a:solidFill>
                  <a:srgbClr val="0070C0"/>
                </a:solidFill>
              </a:rPr>
              <a:t>Student Advising</a:t>
            </a:r>
          </a:p>
        </p:txBody>
      </p:sp>
      <p:sp>
        <p:nvSpPr>
          <p:cNvPr id="10" name="Rectangle 9"/>
          <p:cNvSpPr/>
          <p:nvPr/>
        </p:nvSpPr>
        <p:spPr>
          <a:xfrm>
            <a:off x="342120" y="3886266"/>
            <a:ext cx="4940299" cy="522517"/>
          </a:xfrm>
          <a:prstGeom prst="rect">
            <a:avLst/>
          </a:prstGeom>
        </p:spPr>
        <p:txBody>
          <a:bodyPr wrap="square" lIns="90789" tIns="45372" rIns="90789" bIns="45372">
            <a:spAutoFit/>
          </a:bodyPr>
          <a:lstStyle/>
          <a:p>
            <a:pPr indent="283705" defTabSz="442301"/>
            <a:r>
              <a:rPr lang="en-US" sz="2800" b="1" dirty="0">
                <a:solidFill>
                  <a:srgbClr val="000000">
                    <a:lumMod val="65000"/>
                    <a:lumOff val="35000"/>
                  </a:srgbClr>
                </a:solidFill>
              </a:rPr>
              <a:t>Info “dump” at orientation</a:t>
            </a:r>
          </a:p>
        </p:txBody>
      </p:sp>
      <p:sp>
        <p:nvSpPr>
          <p:cNvPr id="12" name="Rectangle 11"/>
          <p:cNvSpPr/>
          <p:nvPr/>
        </p:nvSpPr>
        <p:spPr>
          <a:xfrm>
            <a:off x="342121" y="4760988"/>
            <a:ext cx="5626101" cy="967413"/>
          </a:xfrm>
          <a:prstGeom prst="rect">
            <a:avLst/>
          </a:prstGeom>
        </p:spPr>
        <p:txBody>
          <a:bodyPr wrap="square" lIns="90789" tIns="45372" rIns="90789" bIns="45372">
            <a:spAutoFit/>
          </a:bodyPr>
          <a:lstStyle/>
          <a:p>
            <a:pPr marL="283705" indent="-56750" defTabSz="442301"/>
            <a:r>
              <a:rPr lang="en-US" sz="2800" b="1" dirty="0">
                <a:solidFill>
                  <a:srgbClr val="000000">
                    <a:lumMod val="65000"/>
                    <a:lumOff val="35000"/>
                  </a:srgbClr>
                </a:solidFill>
              </a:rPr>
              <a:t>Scheduling available courses </a:t>
            </a:r>
          </a:p>
          <a:p>
            <a:pPr marL="283705" indent="-56750" defTabSz="442301"/>
            <a:r>
              <a:rPr lang="en-US" sz="2800" b="1" dirty="0">
                <a:solidFill>
                  <a:srgbClr val="000000">
                    <a:lumMod val="65000"/>
                    <a:lumOff val="35000"/>
                  </a:srgbClr>
                </a:solidFill>
              </a:rPr>
              <a:t>to suit college schedule</a:t>
            </a:r>
          </a:p>
        </p:txBody>
      </p:sp>
      <p:sp>
        <p:nvSpPr>
          <p:cNvPr id="14" name="Rectangle 13"/>
          <p:cNvSpPr/>
          <p:nvPr/>
        </p:nvSpPr>
        <p:spPr>
          <a:xfrm>
            <a:off x="342129" y="6158242"/>
            <a:ext cx="4193722" cy="529687"/>
          </a:xfrm>
          <a:prstGeom prst="rect">
            <a:avLst/>
          </a:prstGeom>
        </p:spPr>
        <p:txBody>
          <a:bodyPr wrap="none" lIns="90789" tIns="45372" rIns="90789" bIns="45372">
            <a:spAutoFit/>
          </a:bodyPr>
          <a:lstStyle/>
          <a:p>
            <a:pPr marL="226980" defTabSz="442301"/>
            <a:r>
              <a:rPr lang="en-US" sz="2800" b="1" dirty="0">
                <a:solidFill>
                  <a:srgbClr val="000000">
                    <a:lumMod val="65000"/>
                    <a:lumOff val="35000"/>
                  </a:srgbClr>
                </a:solidFill>
              </a:rPr>
              <a:t>Full-time vs. part-time</a:t>
            </a:r>
          </a:p>
        </p:txBody>
      </p:sp>
      <p:sp>
        <p:nvSpPr>
          <p:cNvPr id="16" name="Rectangle 15"/>
          <p:cNvSpPr/>
          <p:nvPr/>
        </p:nvSpPr>
        <p:spPr>
          <a:xfrm>
            <a:off x="347452" y="7427518"/>
            <a:ext cx="4161803" cy="529687"/>
          </a:xfrm>
          <a:prstGeom prst="rect">
            <a:avLst/>
          </a:prstGeom>
        </p:spPr>
        <p:txBody>
          <a:bodyPr wrap="none" lIns="90789" tIns="45372" rIns="90789" bIns="45372">
            <a:spAutoFit/>
          </a:bodyPr>
          <a:lstStyle/>
          <a:p>
            <a:pPr marL="226980" defTabSz="442301"/>
            <a:r>
              <a:rPr lang="en-US" sz="2800" b="1" dirty="0">
                <a:solidFill>
                  <a:srgbClr val="000000">
                    <a:lumMod val="65000"/>
                    <a:lumOff val="35000"/>
                  </a:srgbClr>
                </a:solidFill>
              </a:rPr>
              <a:t>Advising vs. teaching</a:t>
            </a:r>
          </a:p>
        </p:txBody>
      </p:sp>
      <p:sp>
        <p:nvSpPr>
          <p:cNvPr id="19" name="Rectangle 18"/>
          <p:cNvSpPr/>
          <p:nvPr/>
        </p:nvSpPr>
        <p:spPr>
          <a:xfrm>
            <a:off x="6254892" y="3625350"/>
            <a:ext cx="6502400" cy="967741"/>
          </a:xfrm>
          <a:prstGeom prst="rect">
            <a:avLst/>
          </a:prstGeom>
        </p:spPr>
        <p:txBody>
          <a:bodyPr lIns="90789" tIns="45372" rIns="90789" bIns="45372">
            <a:spAutoFit/>
          </a:bodyPr>
          <a:lstStyle/>
          <a:p>
            <a:pPr marL="226980" defTabSz="442301"/>
            <a:r>
              <a:rPr lang="en-US" sz="2800" b="1" dirty="0">
                <a:solidFill>
                  <a:srgbClr val="0070C0"/>
                </a:solidFill>
              </a:rPr>
              <a:t>JIT support for major decisions along the path</a:t>
            </a:r>
          </a:p>
        </p:txBody>
      </p:sp>
      <p:sp>
        <p:nvSpPr>
          <p:cNvPr id="21" name="Rectangle 20"/>
          <p:cNvSpPr/>
          <p:nvPr/>
        </p:nvSpPr>
        <p:spPr>
          <a:xfrm>
            <a:off x="6254892" y="4760988"/>
            <a:ext cx="6749909" cy="967413"/>
          </a:xfrm>
          <a:prstGeom prst="rect">
            <a:avLst/>
          </a:prstGeom>
        </p:spPr>
        <p:txBody>
          <a:bodyPr wrap="square" lIns="90789" tIns="45372" rIns="90789" bIns="45372">
            <a:spAutoFit/>
          </a:bodyPr>
          <a:lstStyle/>
          <a:p>
            <a:pPr marL="283705" defTabSz="442301"/>
            <a:r>
              <a:rPr lang="en-US" sz="2800" b="1" dirty="0">
                <a:solidFill>
                  <a:srgbClr val="0070C0"/>
                </a:solidFill>
              </a:rPr>
              <a:t>Scheduling courses on the student’s plan to fit their schedule</a:t>
            </a:r>
          </a:p>
        </p:txBody>
      </p:sp>
      <p:sp>
        <p:nvSpPr>
          <p:cNvPr id="23" name="Rectangle 22"/>
          <p:cNvSpPr/>
          <p:nvPr/>
        </p:nvSpPr>
        <p:spPr>
          <a:xfrm>
            <a:off x="6254899" y="6139191"/>
            <a:ext cx="3833509" cy="529687"/>
          </a:xfrm>
          <a:prstGeom prst="rect">
            <a:avLst/>
          </a:prstGeom>
        </p:spPr>
        <p:txBody>
          <a:bodyPr wrap="none" lIns="90789" tIns="45372" rIns="90789" bIns="45372">
            <a:spAutoFit/>
          </a:bodyPr>
          <a:lstStyle/>
          <a:p>
            <a:pPr marL="226980" defTabSz="442301"/>
            <a:r>
              <a:rPr lang="en-US" sz="2800" b="1" dirty="0">
                <a:solidFill>
                  <a:srgbClr val="0070C0"/>
                </a:solidFill>
              </a:rPr>
              <a:t>On-plan vs. off-plan</a:t>
            </a:r>
          </a:p>
        </p:txBody>
      </p:sp>
      <p:sp>
        <p:nvSpPr>
          <p:cNvPr id="25" name="Rectangle 24"/>
          <p:cNvSpPr/>
          <p:nvPr/>
        </p:nvSpPr>
        <p:spPr>
          <a:xfrm>
            <a:off x="6254898" y="7427518"/>
            <a:ext cx="6749908" cy="529687"/>
          </a:xfrm>
          <a:prstGeom prst="rect">
            <a:avLst/>
          </a:prstGeom>
        </p:spPr>
        <p:txBody>
          <a:bodyPr wrap="square" lIns="90789" tIns="45372" rIns="90789" bIns="45372">
            <a:spAutoFit/>
          </a:bodyPr>
          <a:lstStyle/>
          <a:p>
            <a:pPr marL="226980" defTabSz="442301"/>
            <a:r>
              <a:rPr lang="en-US" sz="2800" b="1" dirty="0">
                <a:solidFill>
                  <a:srgbClr val="0070C0"/>
                </a:solidFill>
              </a:rPr>
              <a:t>Advisors teach and faculty advise</a:t>
            </a:r>
          </a:p>
        </p:txBody>
      </p:sp>
      <p:graphicFrame>
        <p:nvGraphicFramePr>
          <p:cNvPr id="18" name="Table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9686009"/>
              </p:ext>
            </p:extLst>
          </p:nvPr>
        </p:nvGraphicFramePr>
        <p:xfrm>
          <a:off x="476566" y="2781299"/>
          <a:ext cx="11372852" cy="64414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505451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5867401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644144">
                <a:tc>
                  <a:txBody>
                    <a:bodyPr/>
                    <a:lstStyle/>
                    <a:p>
                      <a:pPr algn="l"/>
                      <a:r>
                        <a:rPr lang="en-US" sz="3600" b="1" i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From: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3600" b="1" i="1" dirty="0">
                          <a:solidFill>
                            <a:srgbClr val="0070C0"/>
                          </a:solidFill>
                        </a:rPr>
                        <a:t>To: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20" name="Right Arrow 19"/>
          <p:cNvSpPr/>
          <p:nvPr/>
        </p:nvSpPr>
        <p:spPr bwMode="auto">
          <a:xfrm>
            <a:off x="5643305" y="3867151"/>
            <a:ext cx="776545" cy="457200"/>
          </a:xfrm>
          <a:prstGeom prst="rightArrow">
            <a:avLst/>
          </a:prstGeom>
          <a:solidFill>
            <a:srgbClr val="21F32B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789" tIns="45372" rIns="90789" bIns="45372" numCol="1" rtlCol="0" anchor="t" anchorCtr="0" compatLnSpc="1">
            <a:prstTxWarp prst="textNoShape">
              <a:avLst/>
            </a:prstTxWarp>
          </a:bodyPr>
          <a:lstStyle/>
          <a:p>
            <a:pPr defTabSz="907787" eaLnBrk="0"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65A4">
                  <a:lumMod val="75000"/>
                </a:srgbClr>
              </a:solidFill>
              <a:latin typeface="Arial" charset="0"/>
              <a:ea typeface="ヒラギノ角ゴ Pro W3" charset="-128"/>
              <a:cs typeface="ヒラギノ角ゴ Pro W3" charset="-128"/>
            </a:endParaRPr>
          </a:p>
        </p:txBody>
      </p:sp>
      <p:sp>
        <p:nvSpPr>
          <p:cNvPr id="22" name="Right Arrow 21"/>
          <p:cNvSpPr/>
          <p:nvPr/>
        </p:nvSpPr>
        <p:spPr bwMode="auto">
          <a:xfrm>
            <a:off x="5700457" y="4976187"/>
            <a:ext cx="776545" cy="457200"/>
          </a:xfrm>
          <a:prstGeom prst="rightArrow">
            <a:avLst/>
          </a:prstGeom>
          <a:solidFill>
            <a:srgbClr val="21F32B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789" tIns="45372" rIns="90789" bIns="45372" numCol="1" rtlCol="0" anchor="t" anchorCtr="0" compatLnSpc="1">
            <a:prstTxWarp prst="textNoShape">
              <a:avLst/>
            </a:prstTxWarp>
          </a:bodyPr>
          <a:lstStyle/>
          <a:p>
            <a:pPr defTabSz="907787" eaLnBrk="0"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65A4">
                  <a:lumMod val="75000"/>
                </a:srgbClr>
              </a:solidFill>
              <a:latin typeface="Arial" charset="0"/>
              <a:ea typeface="ヒラギノ角ゴ Pro W3" charset="-128"/>
              <a:cs typeface="ヒラギノ角ゴ Pro W3" charset="-128"/>
            </a:endParaRPr>
          </a:p>
        </p:txBody>
      </p:sp>
      <p:sp>
        <p:nvSpPr>
          <p:cNvPr id="24" name="Right Arrow 23"/>
          <p:cNvSpPr/>
          <p:nvPr/>
        </p:nvSpPr>
        <p:spPr bwMode="auto">
          <a:xfrm>
            <a:off x="5714220" y="6205496"/>
            <a:ext cx="776545" cy="457200"/>
          </a:xfrm>
          <a:prstGeom prst="rightArrow">
            <a:avLst/>
          </a:prstGeom>
          <a:solidFill>
            <a:srgbClr val="21F32B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789" tIns="45372" rIns="90789" bIns="45372" numCol="1" rtlCol="0" anchor="t" anchorCtr="0" compatLnSpc="1">
            <a:prstTxWarp prst="textNoShape">
              <a:avLst/>
            </a:prstTxWarp>
          </a:bodyPr>
          <a:lstStyle/>
          <a:p>
            <a:pPr defTabSz="907787" eaLnBrk="0"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65A4">
                  <a:lumMod val="75000"/>
                </a:srgbClr>
              </a:solidFill>
              <a:latin typeface="Arial" charset="0"/>
              <a:ea typeface="ヒラギノ角ゴ Pro W3" charset="-128"/>
              <a:cs typeface="ヒラギノ角ゴ Pro W3" charset="-128"/>
            </a:endParaRPr>
          </a:p>
        </p:txBody>
      </p:sp>
      <p:sp>
        <p:nvSpPr>
          <p:cNvPr id="26" name="Right Arrow 25"/>
          <p:cNvSpPr/>
          <p:nvPr/>
        </p:nvSpPr>
        <p:spPr bwMode="auto">
          <a:xfrm>
            <a:off x="5643305" y="7514454"/>
            <a:ext cx="776545" cy="457200"/>
          </a:xfrm>
          <a:prstGeom prst="rightArrow">
            <a:avLst/>
          </a:prstGeom>
          <a:solidFill>
            <a:srgbClr val="21F32B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789" tIns="45372" rIns="90789" bIns="45372" numCol="1" rtlCol="0" anchor="t" anchorCtr="0" compatLnSpc="1">
            <a:prstTxWarp prst="textNoShape">
              <a:avLst/>
            </a:prstTxWarp>
          </a:bodyPr>
          <a:lstStyle/>
          <a:p>
            <a:pPr defTabSz="907787" eaLnBrk="0"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65A4">
                  <a:lumMod val="75000"/>
                </a:srgbClr>
              </a:solidFill>
              <a:latin typeface="Arial" charset="0"/>
              <a:ea typeface="ヒラギノ角ゴ Pro W3" charset="-128"/>
              <a:cs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6285182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2" grpId="0"/>
      <p:bldP spid="14" grpId="0"/>
      <p:bldP spid="16" grpId="0"/>
      <p:bldP spid="19" grpId="0"/>
      <p:bldP spid="21" grpId="0"/>
      <p:bldP spid="23" grpId="0"/>
      <p:bldP spid="25" grpId="0"/>
      <p:bldP spid="20" grpId="0" animBg="1"/>
      <p:bldP spid="22" grpId="0" animBg="1"/>
      <p:bldP spid="24" grpId="0" animBg="1"/>
      <p:bldP spid="2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167900" y="2721740"/>
            <a:ext cx="3110497" cy="5665757"/>
            <a:chOff x="167900" y="2721141"/>
            <a:chExt cx="3110497" cy="5665757"/>
          </a:xfrm>
        </p:grpSpPr>
        <p:sp>
          <p:nvSpPr>
            <p:cNvPr id="3" name="TextBox 2"/>
            <p:cNvSpPr txBox="1"/>
            <p:nvPr/>
          </p:nvSpPr>
          <p:spPr>
            <a:xfrm>
              <a:off x="167900" y="5147637"/>
              <a:ext cx="3110497" cy="3239261"/>
            </a:xfrm>
            <a:prstGeom prst="rect">
              <a:avLst/>
            </a:prstGeom>
            <a:noFill/>
          </p:spPr>
          <p:txBody>
            <a:bodyPr wrap="square" lIns="129453" tIns="64727" rIns="129453" bIns="64727" rtlCol="0">
              <a:spAutoFit/>
            </a:bodyPr>
            <a:lstStyle/>
            <a:p>
              <a:pPr marL="154006" indent="-154006" defTabSz="1266926" eaLnBrk="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</a:pPr>
              <a:r>
                <a:rPr lang="en-US" sz="2400" kern="1200" dirty="0">
                  <a:solidFill>
                    <a:prstClr val="black"/>
                  </a:solidFill>
                  <a:latin typeface="Calibri"/>
                  <a:ea typeface="ヒラギノ角ゴ Pro W3"/>
                </a:rPr>
                <a:t>What are my career options?</a:t>
              </a:r>
            </a:p>
            <a:p>
              <a:pPr marL="154006" indent="-154006" defTabSz="1266926" eaLnBrk="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</a:pPr>
              <a:r>
                <a:rPr lang="en-US" sz="2400" kern="1200" dirty="0">
                  <a:solidFill>
                    <a:prstClr val="black"/>
                  </a:solidFill>
                  <a:latin typeface="Calibri"/>
                  <a:ea typeface="ヒラギノ角ゴ Pro W3"/>
                </a:rPr>
                <a:t>Which college offers programs in my field of interest?</a:t>
              </a:r>
            </a:p>
            <a:p>
              <a:pPr marL="154006" indent="-154006" defTabSz="1266926" eaLnBrk="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</a:pPr>
              <a:r>
                <a:rPr lang="en-US" sz="2400" kern="1200" dirty="0">
                  <a:latin typeface="Calibri"/>
                  <a:ea typeface="ヒラギノ角ゴ Pro W3"/>
                </a:rPr>
                <a:t>How much will it cost and how will I pay?</a:t>
              </a:r>
            </a:p>
            <a:p>
              <a:pPr defTabSz="1266926" eaLnBrk="0" fontAlgn="base">
                <a:spcBef>
                  <a:spcPct val="0"/>
                </a:spcBef>
                <a:spcAft>
                  <a:spcPct val="0"/>
                </a:spcAft>
              </a:pPr>
              <a:endParaRPr lang="en-US" sz="3400" kern="1200" dirty="0">
                <a:latin typeface="Calibri"/>
                <a:ea typeface="ヒラギノ角ゴ Pro W3"/>
              </a:endParaRPr>
            </a:p>
          </p:txBody>
        </p:sp>
        <p:sp>
          <p:nvSpPr>
            <p:cNvPr id="11" name="Rectangle 10"/>
            <p:cNvSpPr/>
            <p:nvPr/>
          </p:nvSpPr>
          <p:spPr bwMode="auto">
            <a:xfrm>
              <a:off x="222133" y="2721141"/>
              <a:ext cx="2924824" cy="2090058"/>
            </a:xfrm>
            <a:prstGeom prst="rect">
              <a:avLst/>
            </a:prstGeom>
            <a:solidFill>
              <a:srgbClr val="0093D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129453" tIns="64727" rIns="129453" bIns="64727" numCol="1" rtlCol="0" anchor="t" anchorCtr="0" compatLnSpc="1">
              <a:prstTxWarp prst="textNoShape">
                <a:avLst/>
              </a:prstTxWarp>
            </a:bodyPr>
            <a:lstStyle/>
            <a:p>
              <a:pPr algn="ctr" defTabSz="1266862" eaLnBrk="0" fontAlgn="base">
                <a:spcBef>
                  <a:spcPct val="0"/>
                </a:spcBef>
                <a:spcAft>
                  <a:spcPct val="0"/>
                </a:spcAft>
              </a:pPr>
              <a:endParaRPr lang="en-US" sz="2300" b="1" kern="1200" dirty="0">
                <a:latin typeface="Calibri"/>
                <a:ea typeface="ヒラギノ角ゴ Pro W3"/>
              </a:endParaRPr>
            </a:p>
            <a:p>
              <a:pPr algn="ctr" defTabSz="1266862" eaLnBrk="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300" b="1" kern="1200" dirty="0">
                  <a:latin typeface="Calibri"/>
                  <a:ea typeface="ヒラギノ角ゴ Pro W3"/>
                </a:rPr>
                <a:t>CONNECTION</a:t>
              </a:r>
            </a:p>
            <a:p>
              <a:pPr algn="ctr" defTabSz="1266862" eaLnBrk="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700" kern="1200" dirty="0">
                  <a:latin typeface="Calibri"/>
                  <a:ea typeface="ヒラギノ角ゴ Pro W3"/>
                </a:rPr>
                <a:t>From interest to application</a:t>
              </a:r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3038584" y="2721145"/>
            <a:ext cx="3397394" cy="7563969"/>
            <a:chOff x="3038582" y="2721141"/>
            <a:chExt cx="3397395" cy="7563969"/>
          </a:xfrm>
        </p:grpSpPr>
        <p:sp>
          <p:nvSpPr>
            <p:cNvPr id="9" name="TextBox 8"/>
            <p:cNvSpPr txBox="1"/>
            <p:nvPr/>
          </p:nvSpPr>
          <p:spPr>
            <a:xfrm>
              <a:off x="3278399" y="5109116"/>
              <a:ext cx="3157578" cy="5175994"/>
            </a:xfrm>
            <a:prstGeom prst="rect">
              <a:avLst/>
            </a:prstGeom>
            <a:noFill/>
          </p:spPr>
          <p:txBody>
            <a:bodyPr wrap="square" lIns="129453" tIns="64727" rIns="129453" bIns="64727" rtlCol="0">
              <a:spAutoFit/>
            </a:bodyPr>
            <a:lstStyle/>
            <a:p>
              <a:pPr marL="154006" indent="-154006" defTabSz="1266926" eaLnBrk="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</a:pPr>
              <a:r>
                <a:rPr lang="en-US" sz="2400" kern="1200" dirty="0">
                  <a:solidFill>
                    <a:prstClr val="black"/>
                  </a:solidFill>
                  <a:latin typeface="Calibri"/>
                  <a:ea typeface="ヒラギノ角ゴ Pro W3"/>
                </a:rPr>
                <a:t>What are my program options?</a:t>
              </a:r>
            </a:p>
            <a:p>
              <a:pPr marL="154006" indent="-154006" defTabSz="1266926" eaLnBrk="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</a:pPr>
              <a:r>
                <a:rPr lang="en-US" sz="2400" kern="1200" dirty="0">
                  <a:solidFill>
                    <a:prstClr val="black"/>
                  </a:solidFill>
                  <a:latin typeface="Calibri"/>
                  <a:ea typeface="ヒラギノ角ゴ Pro W3"/>
                </a:rPr>
                <a:t>What are program requirements?</a:t>
              </a:r>
            </a:p>
            <a:p>
              <a:pPr marL="154006" indent="-154006" defTabSz="1266926" eaLnBrk="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</a:pPr>
              <a:r>
                <a:rPr lang="en-US" sz="2400" kern="1200" dirty="0">
                  <a:solidFill>
                    <a:prstClr val="black"/>
                  </a:solidFill>
                  <a:latin typeface="Calibri"/>
                  <a:ea typeface="ヒラギノ角ゴ Pro W3"/>
                </a:rPr>
                <a:t>Which program is a good fit?</a:t>
              </a:r>
            </a:p>
            <a:p>
              <a:pPr marL="154006" indent="-154006" defTabSz="1266926" eaLnBrk="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</a:pPr>
              <a:r>
                <a:rPr lang="en-US" sz="2400" kern="1200" dirty="0">
                  <a:solidFill>
                    <a:prstClr val="black"/>
                  </a:solidFill>
                  <a:latin typeface="Calibri"/>
                  <a:ea typeface="ヒラギノ角ゴ Pro W3"/>
                </a:rPr>
                <a:t>What will I take?</a:t>
              </a:r>
            </a:p>
            <a:p>
              <a:pPr marL="154006" indent="-154006" defTabSz="1266926" eaLnBrk="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</a:pPr>
              <a:r>
                <a:rPr lang="en-US" sz="2400" kern="1200" dirty="0">
                  <a:solidFill>
                    <a:prstClr val="black"/>
                  </a:solidFill>
                  <a:latin typeface="Calibri"/>
                </a:rPr>
                <a:t>Will credits transfer?</a:t>
              </a:r>
              <a:endParaRPr lang="en-US" sz="2400" kern="1200" dirty="0">
                <a:solidFill>
                  <a:prstClr val="black"/>
                </a:solidFill>
                <a:latin typeface="Calibri"/>
                <a:ea typeface="ヒラギノ角ゴ Pro W3"/>
              </a:endParaRPr>
            </a:p>
            <a:p>
              <a:pPr marL="154006" indent="-154006" defTabSz="1266926" eaLnBrk="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</a:pPr>
              <a:r>
                <a:rPr lang="en-US" sz="2400" kern="1200" dirty="0">
                  <a:solidFill>
                    <a:prstClr val="black"/>
                  </a:solidFill>
                  <a:latin typeface="Calibri"/>
                  <a:ea typeface="ヒラギノ角ゴ Pro W3"/>
                </a:rPr>
                <a:t>How much time and money to finish?</a:t>
              </a:r>
            </a:p>
            <a:p>
              <a:pPr marL="154006" indent="-154006" defTabSz="1266926" eaLnBrk="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</a:pPr>
              <a:r>
                <a:rPr lang="en-US" sz="2400" kern="1200" dirty="0">
                  <a:solidFill>
                    <a:prstClr val="black"/>
                  </a:solidFill>
                  <a:latin typeface="Calibri"/>
                  <a:ea typeface="ヒラギノ角ゴ Pro W3"/>
                </a:rPr>
                <a:t>What if I change my mind about a major?</a:t>
              </a:r>
            </a:p>
            <a:p>
              <a:pPr defTabSz="1266926" eaLnBrk="0" fontAlgn="base">
                <a:spcBef>
                  <a:spcPct val="0"/>
                </a:spcBef>
                <a:spcAft>
                  <a:spcPct val="0"/>
                </a:spcAft>
              </a:pPr>
              <a:endParaRPr lang="en-US" sz="3400" kern="1200" dirty="0">
                <a:solidFill>
                  <a:prstClr val="black"/>
                </a:solidFill>
                <a:latin typeface="Calibri"/>
                <a:ea typeface="ヒラギノ角ゴ Pro W3"/>
              </a:endParaRPr>
            </a:p>
          </p:txBody>
        </p:sp>
        <p:grpSp>
          <p:nvGrpSpPr>
            <p:cNvPr id="12" name="Group 11"/>
            <p:cNvGrpSpPr/>
            <p:nvPr/>
          </p:nvGrpSpPr>
          <p:grpSpPr>
            <a:xfrm>
              <a:off x="3038582" y="2721141"/>
              <a:ext cx="3058844" cy="2090058"/>
              <a:chOff x="2116450" y="2255917"/>
              <a:chExt cx="2150750" cy="1469572"/>
            </a:xfrm>
          </p:grpSpPr>
          <p:sp>
            <p:nvSpPr>
              <p:cNvPr id="13" name="Rectangle 12"/>
              <p:cNvSpPr/>
              <p:nvPr/>
            </p:nvSpPr>
            <p:spPr bwMode="auto">
              <a:xfrm>
                <a:off x="2395473" y="2255917"/>
                <a:ext cx="1871727" cy="1469572"/>
              </a:xfrm>
              <a:prstGeom prst="rect">
                <a:avLst/>
              </a:prstGeom>
              <a:solidFill>
                <a:srgbClr val="0093D0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algn="ctr" defTabSz="1266862" eaLnBrk="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300" b="1" kern="1200" dirty="0">
                  <a:latin typeface="Calibri"/>
                  <a:ea typeface="ヒラギノ角ゴ Pro W3"/>
                </a:endParaRPr>
              </a:p>
              <a:p>
                <a:pPr algn="ctr" defTabSz="1266862" eaLnBrk="0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2300" b="1" kern="1200" dirty="0">
                    <a:latin typeface="Calibri"/>
                    <a:ea typeface="ヒラギノ角ゴ Pro W3"/>
                  </a:rPr>
                  <a:t>ENTRY</a:t>
                </a:r>
              </a:p>
              <a:p>
                <a:pPr algn="ctr" defTabSz="1266862" eaLnBrk="0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700" kern="1200" dirty="0">
                    <a:latin typeface="Calibri"/>
                    <a:ea typeface="ヒラギノ角ゴ Pro W3"/>
                  </a:rPr>
                  <a:t>From entry to passing program gatekeeper courses</a:t>
                </a:r>
              </a:p>
            </p:txBody>
          </p:sp>
          <p:cxnSp>
            <p:nvCxnSpPr>
              <p:cNvPr id="18" name="Straight Arrow Connector 17"/>
              <p:cNvCxnSpPr/>
              <p:nvPr/>
            </p:nvCxnSpPr>
            <p:spPr bwMode="auto">
              <a:xfrm>
                <a:off x="2116450" y="2990703"/>
                <a:ext cx="385750" cy="0"/>
              </a:xfrm>
              <a:prstGeom prst="straightConnector1">
                <a:avLst/>
              </a:prstGeom>
              <a:solidFill>
                <a:schemeClr val="accent1"/>
              </a:solidFill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arrow"/>
              </a:ln>
              <a:effectLst/>
            </p:spPr>
          </p:cxnSp>
        </p:grpSp>
      </p:grpSp>
      <p:grpSp>
        <p:nvGrpSpPr>
          <p:cNvPr id="6" name="Group 5"/>
          <p:cNvGrpSpPr/>
          <p:nvPr/>
        </p:nvGrpSpPr>
        <p:grpSpPr>
          <a:xfrm>
            <a:off x="5887851" y="2721143"/>
            <a:ext cx="3895147" cy="7078019"/>
            <a:chOff x="5887252" y="2721141"/>
            <a:chExt cx="3895147" cy="7078019"/>
          </a:xfrm>
        </p:grpSpPr>
        <p:sp>
          <p:nvSpPr>
            <p:cNvPr id="26" name="TextBox 25"/>
            <p:cNvSpPr txBox="1"/>
            <p:nvPr/>
          </p:nvSpPr>
          <p:spPr>
            <a:xfrm>
              <a:off x="6327780" y="5148438"/>
              <a:ext cx="3454619" cy="4650722"/>
            </a:xfrm>
            <a:prstGeom prst="rect">
              <a:avLst/>
            </a:prstGeom>
            <a:noFill/>
          </p:spPr>
          <p:txBody>
            <a:bodyPr wrap="square" lIns="129453" tIns="64727" rIns="129453" bIns="64727" rtlCol="0">
              <a:spAutoFit/>
            </a:bodyPr>
            <a:lstStyle/>
            <a:p>
              <a:pPr marL="244260" indent="-244260" defTabSz="1266926" eaLnBrk="0" fontAlgn="base">
                <a:spcBef>
                  <a:spcPct val="20000"/>
                </a:spcBef>
                <a:spcAft>
                  <a:spcPct val="0"/>
                </a:spcAft>
                <a:buFontTx/>
                <a:buChar char="•"/>
              </a:pPr>
              <a:r>
                <a:rPr lang="en-US" sz="2400" kern="1200" dirty="0">
                  <a:solidFill>
                    <a:prstClr val="black"/>
                  </a:solidFill>
                  <a:latin typeface="Calibri"/>
                  <a:ea typeface="ヒラギノ角ゴ Pro W3"/>
                </a:rPr>
                <a:t>Am I making progress?</a:t>
              </a:r>
            </a:p>
            <a:p>
              <a:pPr marL="244260" indent="-244260" defTabSz="1266926" eaLnBrk="0" fontAlgn="base">
                <a:spcBef>
                  <a:spcPct val="20000"/>
                </a:spcBef>
                <a:spcAft>
                  <a:spcPct val="0"/>
                </a:spcAft>
                <a:buFontTx/>
                <a:buChar char="•"/>
              </a:pPr>
              <a:r>
                <a:rPr lang="en-US" sz="2400" kern="1200" dirty="0">
                  <a:solidFill>
                    <a:prstClr val="black"/>
                  </a:solidFill>
                  <a:latin typeface="Calibri"/>
                </a:rPr>
                <a:t>How do I get related work experience?</a:t>
              </a:r>
            </a:p>
            <a:p>
              <a:pPr marL="244260" indent="-244260" defTabSz="1266926" eaLnBrk="0" fontAlgn="base">
                <a:spcBef>
                  <a:spcPct val="20000"/>
                </a:spcBef>
                <a:spcAft>
                  <a:spcPct val="0"/>
                </a:spcAft>
                <a:buFontTx/>
                <a:buChar char="•"/>
              </a:pPr>
              <a:r>
                <a:rPr lang="en-US" sz="2400" kern="1200" dirty="0">
                  <a:solidFill>
                    <a:prstClr val="black"/>
                  </a:solidFill>
                  <a:latin typeface="Calibri"/>
                  <a:ea typeface="ヒラギノ角ゴ Pro W3"/>
                </a:rPr>
                <a:t>What if I want to change majors?</a:t>
              </a:r>
            </a:p>
            <a:p>
              <a:pPr marL="244260" indent="-244260" defTabSz="1266926" eaLnBrk="0" fontAlgn="base">
                <a:spcBef>
                  <a:spcPct val="20000"/>
                </a:spcBef>
                <a:spcAft>
                  <a:spcPct val="0"/>
                </a:spcAft>
                <a:buFontTx/>
                <a:buChar char="•"/>
              </a:pPr>
              <a:r>
                <a:rPr lang="en-US" sz="2400" kern="1200" dirty="0">
                  <a:solidFill>
                    <a:prstClr val="black"/>
                  </a:solidFill>
                  <a:latin typeface="Calibri"/>
                  <a:ea typeface="ヒラギノ角ゴ Pro W3"/>
                </a:rPr>
                <a:t>What if I am struggling academically?</a:t>
              </a:r>
            </a:p>
            <a:p>
              <a:pPr marL="244260" indent="-244260" defTabSz="1266926" eaLnBrk="0" fontAlgn="base">
                <a:spcBef>
                  <a:spcPct val="20000"/>
                </a:spcBef>
                <a:spcAft>
                  <a:spcPct val="0"/>
                </a:spcAft>
                <a:buFontTx/>
                <a:buChar char="•"/>
              </a:pPr>
              <a:r>
                <a:rPr lang="en-US" sz="2400" kern="1200" dirty="0">
                  <a:solidFill>
                    <a:prstClr val="black"/>
                  </a:solidFill>
                  <a:latin typeface="Calibri"/>
                  <a:ea typeface="ヒラギノ角ゴ Pro W3"/>
                </a:rPr>
                <a:t>How much time and money to complete?</a:t>
              </a:r>
            </a:p>
            <a:p>
              <a:pPr marL="244260" indent="-244260" defTabSz="1266926" eaLnBrk="0" fontAlgn="base">
                <a:spcBef>
                  <a:spcPct val="20000"/>
                </a:spcBef>
                <a:spcAft>
                  <a:spcPct val="0"/>
                </a:spcAft>
                <a:buFontTx/>
                <a:buChar char="•"/>
              </a:pPr>
              <a:r>
                <a:rPr lang="en-US" sz="2400" kern="1200" dirty="0">
                  <a:solidFill>
                    <a:prstClr val="black"/>
                  </a:solidFill>
                  <a:latin typeface="Calibri"/>
                  <a:ea typeface="ヒラギノ角ゴ Pro W3"/>
                </a:rPr>
                <a:t>How do I balance my other obligations? </a:t>
              </a:r>
            </a:p>
          </p:txBody>
        </p:sp>
        <p:grpSp>
          <p:nvGrpSpPr>
            <p:cNvPr id="19" name="Group 18"/>
            <p:cNvGrpSpPr/>
            <p:nvPr/>
          </p:nvGrpSpPr>
          <p:grpSpPr>
            <a:xfrm>
              <a:off x="5887252" y="2721141"/>
              <a:ext cx="3462414" cy="2090058"/>
              <a:chOff x="4119421" y="2255917"/>
              <a:chExt cx="2434510" cy="1469572"/>
            </a:xfrm>
          </p:grpSpPr>
          <p:sp>
            <p:nvSpPr>
              <p:cNvPr id="20" name="Rectangle 19"/>
              <p:cNvSpPr/>
              <p:nvPr/>
            </p:nvSpPr>
            <p:spPr bwMode="auto">
              <a:xfrm>
                <a:off x="4497414" y="2255917"/>
                <a:ext cx="2056517" cy="1469572"/>
              </a:xfrm>
              <a:prstGeom prst="rect">
                <a:avLst/>
              </a:prstGeom>
              <a:solidFill>
                <a:srgbClr val="0093D0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algn="ctr" defTabSz="1266862" eaLnBrk="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300" b="1" kern="1200" dirty="0">
                  <a:latin typeface="Calibri"/>
                  <a:ea typeface="ヒラギノ角ゴ Pro W3"/>
                </a:endParaRPr>
              </a:p>
              <a:p>
                <a:pPr algn="ctr" defTabSz="1266862" eaLnBrk="0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2300" b="1" kern="1200" dirty="0">
                    <a:latin typeface="Calibri"/>
                    <a:ea typeface="ヒラギノ角ゴ Pro W3"/>
                  </a:rPr>
                  <a:t>PROGRESS</a:t>
                </a:r>
              </a:p>
              <a:p>
                <a:pPr algn="ctr" defTabSz="1266862" eaLnBrk="0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700" kern="1200" dirty="0">
                    <a:latin typeface="Calibri"/>
                    <a:ea typeface="ヒラギノ角ゴ Pro W3"/>
                  </a:rPr>
                  <a:t>From program entry to completion of program requirements</a:t>
                </a:r>
              </a:p>
            </p:txBody>
          </p:sp>
          <p:cxnSp>
            <p:nvCxnSpPr>
              <p:cNvPr id="21" name="Straight Arrow Connector 20"/>
              <p:cNvCxnSpPr/>
              <p:nvPr/>
            </p:nvCxnSpPr>
            <p:spPr bwMode="auto">
              <a:xfrm>
                <a:off x="4119421" y="2990703"/>
                <a:ext cx="385750" cy="0"/>
              </a:xfrm>
              <a:prstGeom prst="straightConnector1">
                <a:avLst/>
              </a:prstGeom>
              <a:solidFill>
                <a:schemeClr val="accent1"/>
              </a:solidFill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arrow"/>
              </a:ln>
              <a:effectLst/>
            </p:spPr>
          </p:cxnSp>
        </p:grpSp>
      </p:grpSp>
      <p:sp>
        <p:nvSpPr>
          <p:cNvPr id="27" name="TextBox 26"/>
          <p:cNvSpPr txBox="1"/>
          <p:nvPr/>
        </p:nvSpPr>
        <p:spPr>
          <a:xfrm>
            <a:off x="9730963" y="5551535"/>
            <a:ext cx="2924326" cy="1052068"/>
          </a:xfrm>
          <a:prstGeom prst="rect">
            <a:avLst/>
          </a:prstGeom>
          <a:noFill/>
        </p:spPr>
        <p:txBody>
          <a:bodyPr wrap="square" lIns="126597" tIns="63299" rIns="126597" bIns="63299" rtlCol="0">
            <a:spAutoFit/>
          </a:bodyPr>
          <a:lstStyle/>
          <a:p>
            <a:pPr marL="154006" indent="-154006" defTabSz="1266926" eaLnBrk="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endParaRPr lang="en-US" sz="2600" kern="1200" dirty="0">
              <a:latin typeface="Calibri"/>
              <a:ea typeface="ヒラギノ角ゴ Pro W3"/>
            </a:endParaRPr>
          </a:p>
          <a:p>
            <a:pPr defTabSz="1266926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 dirty="0">
              <a:latin typeface="Calibri"/>
              <a:ea typeface="ヒラギノ角ゴ Pro W3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9525806" y="5705572"/>
            <a:ext cx="2924326" cy="1052068"/>
          </a:xfrm>
          <a:prstGeom prst="rect">
            <a:avLst/>
          </a:prstGeom>
          <a:noFill/>
        </p:spPr>
        <p:txBody>
          <a:bodyPr wrap="square" lIns="126597" tIns="63299" rIns="126597" bIns="63299" rtlCol="0">
            <a:spAutoFit/>
          </a:bodyPr>
          <a:lstStyle/>
          <a:p>
            <a:pPr marL="154006" indent="-154006" defTabSz="1266926" eaLnBrk="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endParaRPr lang="en-US" sz="2600" kern="1200" dirty="0">
              <a:solidFill>
                <a:srgbClr val="92D050"/>
              </a:solidFill>
              <a:latin typeface="Calibri"/>
              <a:ea typeface="ヒラギノ角ゴ Pro W3"/>
            </a:endParaRPr>
          </a:p>
          <a:p>
            <a:pPr defTabSz="1266926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 dirty="0">
              <a:solidFill>
                <a:srgbClr val="92D050"/>
              </a:solidFill>
              <a:latin typeface="Calibri"/>
              <a:ea typeface="ヒラギノ角ゴ Pro W3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-85851" y="1196005"/>
            <a:ext cx="13050724" cy="1098342"/>
          </a:xfrm>
          <a:prstGeom prst="rect">
            <a:avLst/>
          </a:prstGeom>
        </p:spPr>
        <p:txBody>
          <a:bodyPr wrap="square" lIns="126705" tIns="63353" rIns="126705" bIns="63353">
            <a:spAutoFit/>
          </a:bodyPr>
          <a:lstStyle/>
          <a:p>
            <a:pPr algn="ctr" defTabSz="1267886" hangingPunct="1"/>
            <a:r>
              <a:rPr lang="en-US" sz="6300" b="1" kern="1200" dirty="0">
                <a:solidFill>
                  <a:srgbClr val="0070C0"/>
                </a:solidFill>
                <a:latin typeface="Arial" panose="020B0604020202020204" pitchFamily="34" charset="0"/>
                <a:ea typeface="ヒラギノ角ゴ Pro W3"/>
                <a:cs typeface="Arial" panose="020B0604020202020204" pitchFamily="34" charset="0"/>
              </a:rPr>
              <a:t>Major Decisions </a:t>
            </a:r>
            <a:r>
              <a:rPr lang="en-US" sz="6300" b="1" kern="1200" dirty="0">
                <a:solidFill>
                  <a:prstClr val="black"/>
                </a:solidFill>
                <a:latin typeface="Arial" panose="020B0604020202020204" pitchFamily="34" charset="0"/>
                <a:ea typeface="ヒラギノ角ゴ Pro W3"/>
                <a:cs typeface="Arial" panose="020B0604020202020204" pitchFamily="34" charset="0"/>
              </a:rPr>
              <a:t>Along the Path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9121112" y="2721731"/>
            <a:ext cx="3843760" cy="3809731"/>
            <a:chOff x="9121113" y="2721141"/>
            <a:chExt cx="3843760" cy="3809730"/>
          </a:xfrm>
        </p:grpSpPr>
        <p:sp>
          <p:nvSpPr>
            <p:cNvPr id="33" name="TextBox 32"/>
            <p:cNvSpPr txBox="1"/>
            <p:nvPr/>
          </p:nvSpPr>
          <p:spPr>
            <a:xfrm>
              <a:off x="9679679" y="5218291"/>
              <a:ext cx="3285194" cy="1312580"/>
            </a:xfrm>
            <a:prstGeom prst="rect">
              <a:avLst/>
            </a:prstGeom>
            <a:noFill/>
          </p:spPr>
          <p:txBody>
            <a:bodyPr wrap="square" lIns="129453" tIns="64727" rIns="129453" bIns="64727" rtlCol="0">
              <a:spAutoFit/>
            </a:bodyPr>
            <a:lstStyle/>
            <a:p>
              <a:pPr marL="244260" indent="-244260" defTabSz="1266926" eaLnBrk="0" fontAlgn="base">
                <a:spcBef>
                  <a:spcPct val="20000"/>
                </a:spcBef>
                <a:spcAft>
                  <a:spcPct val="0"/>
                </a:spcAft>
                <a:buFontTx/>
                <a:buChar char="•"/>
              </a:pPr>
              <a:r>
                <a:rPr lang="en-US" sz="2400" kern="1200" dirty="0">
                  <a:solidFill>
                    <a:prstClr val="black"/>
                  </a:solidFill>
                  <a:latin typeface="Calibri"/>
                  <a:ea typeface="ヒラギノ角ゴ Pro W3"/>
                </a:rPr>
                <a:t>How do I transfer?</a:t>
              </a:r>
            </a:p>
            <a:p>
              <a:pPr marL="244260" indent="-244260" defTabSz="1266926" eaLnBrk="0" fontAlgn="base">
                <a:spcBef>
                  <a:spcPct val="20000"/>
                </a:spcBef>
                <a:spcAft>
                  <a:spcPct val="0"/>
                </a:spcAft>
                <a:buFontTx/>
                <a:buChar char="•"/>
              </a:pPr>
              <a:r>
                <a:rPr lang="en-US" sz="2400" kern="1200" dirty="0">
                  <a:solidFill>
                    <a:prstClr val="black"/>
                  </a:solidFill>
                  <a:latin typeface="Calibri"/>
                  <a:ea typeface="ヒラギノ角ゴ Pro W3"/>
                </a:rPr>
                <a:t>How do I get a job in my field of interest?</a:t>
              </a:r>
            </a:p>
          </p:txBody>
        </p:sp>
        <p:grpSp>
          <p:nvGrpSpPr>
            <p:cNvPr id="25" name="Group 24"/>
            <p:cNvGrpSpPr/>
            <p:nvPr/>
          </p:nvGrpSpPr>
          <p:grpSpPr>
            <a:xfrm>
              <a:off x="9121113" y="2721141"/>
              <a:ext cx="3473446" cy="2090058"/>
              <a:chOff x="6429323" y="2255917"/>
              <a:chExt cx="2442267" cy="1469572"/>
            </a:xfrm>
          </p:grpSpPr>
          <p:sp>
            <p:nvSpPr>
              <p:cNvPr id="28" name="Rectangle 27"/>
              <p:cNvSpPr/>
              <p:nvPr/>
            </p:nvSpPr>
            <p:spPr bwMode="auto">
              <a:xfrm>
                <a:off x="6815073" y="2255917"/>
                <a:ext cx="2056517" cy="1469572"/>
              </a:xfrm>
              <a:prstGeom prst="rect">
                <a:avLst/>
              </a:prstGeom>
              <a:solidFill>
                <a:srgbClr val="0093D0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algn="ctr" defTabSz="1266862" eaLnBrk="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300" b="1" kern="1200" dirty="0">
                  <a:latin typeface="Calibri"/>
                  <a:ea typeface="ヒラギノ角ゴ Pro W3"/>
                </a:endParaRPr>
              </a:p>
              <a:p>
                <a:pPr algn="ctr" defTabSz="1266862" eaLnBrk="0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2300" b="1" kern="1200" dirty="0">
                    <a:latin typeface="Calibri"/>
                    <a:ea typeface="ヒラギノ角ゴ Pro W3"/>
                  </a:rPr>
                  <a:t>COMPLETION / TRANSITION</a:t>
                </a:r>
              </a:p>
              <a:p>
                <a:pPr algn="ctr" defTabSz="1266862" eaLnBrk="0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700" kern="1200" dirty="0">
                    <a:latin typeface="Calibri"/>
                    <a:ea typeface="ヒラギノ角ゴ Pro W3"/>
                  </a:rPr>
                  <a:t>From program completion to career advancement and further education</a:t>
                </a:r>
              </a:p>
            </p:txBody>
          </p:sp>
          <p:cxnSp>
            <p:nvCxnSpPr>
              <p:cNvPr id="29" name="Straight Arrow Connector 28"/>
              <p:cNvCxnSpPr/>
              <p:nvPr/>
            </p:nvCxnSpPr>
            <p:spPr bwMode="auto">
              <a:xfrm>
                <a:off x="6429323" y="2990703"/>
                <a:ext cx="385750" cy="0"/>
              </a:xfrm>
              <a:prstGeom prst="straightConnector1">
                <a:avLst/>
              </a:prstGeom>
              <a:solidFill>
                <a:schemeClr val="accent1"/>
              </a:solidFill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arrow"/>
              </a:ln>
              <a:effectLst/>
            </p:spPr>
          </p:cxnSp>
        </p:grpSp>
      </p:grpSp>
    </p:spTree>
    <p:extLst>
      <p:ext uri="{BB962C8B-B14F-4D97-AF65-F5344CB8AC3E}">
        <p14:creationId xmlns:p14="http://schemas.microsoft.com/office/powerpoint/2010/main" val="27214359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ight Arrow 25"/>
          <p:cNvSpPr/>
          <p:nvPr/>
        </p:nvSpPr>
        <p:spPr bwMode="auto">
          <a:xfrm rot="3518799">
            <a:off x="6334288" y="6400804"/>
            <a:ext cx="599912" cy="457200"/>
          </a:xfrm>
          <a:prstGeom prst="rightArrow">
            <a:avLst/>
          </a:prstGeom>
          <a:solidFill>
            <a:srgbClr val="0093D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684" tIns="45318" rIns="90684" bIns="45318" numCol="1" rtlCol="0" anchor="t" anchorCtr="0" compatLnSpc="1">
            <a:prstTxWarp prst="textNoShape">
              <a:avLst/>
            </a:prstTxWarp>
          </a:bodyPr>
          <a:lstStyle/>
          <a:p>
            <a:pPr defTabSz="906695" eaLnBrk="0"/>
            <a:endParaRPr lang="en-US" sz="2400">
              <a:solidFill>
                <a:srgbClr val="872175">
                  <a:lumMod val="75000"/>
                </a:srgbClr>
              </a:solidFill>
              <a:latin typeface="Arial" charset="0"/>
              <a:cs typeface="ヒラギノ角ゴ Pro W3" charset="-128"/>
            </a:endParaRPr>
          </a:p>
        </p:txBody>
      </p:sp>
      <p:sp>
        <p:nvSpPr>
          <p:cNvPr id="27" name="Right Arrow 26"/>
          <p:cNvSpPr/>
          <p:nvPr/>
        </p:nvSpPr>
        <p:spPr bwMode="auto">
          <a:xfrm rot="17630956">
            <a:off x="8282037" y="6395977"/>
            <a:ext cx="599912" cy="457200"/>
          </a:xfrm>
          <a:prstGeom prst="rightArrow">
            <a:avLst/>
          </a:prstGeom>
          <a:solidFill>
            <a:srgbClr val="0093D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684" tIns="45318" rIns="90684" bIns="45318" numCol="1" rtlCol="0" anchor="t" anchorCtr="0" compatLnSpc="1">
            <a:prstTxWarp prst="textNoShape">
              <a:avLst/>
            </a:prstTxWarp>
          </a:bodyPr>
          <a:lstStyle/>
          <a:p>
            <a:pPr defTabSz="906695" eaLnBrk="0"/>
            <a:endParaRPr lang="en-US" sz="2400">
              <a:solidFill>
                <a:srgbClr val="872175">
                  <a:lumMod val="75000"/>
                </a:srgbClr>
              </a:solidFill>
              <a:latin typeface="Arial" charset="0"/>
              <a:cs typeface="ヒラギノ角ゴ Pro W3" charset="-128"/>
            </a:endParaRPr>
          </a:p>
        </p:txBody>
      </p:sp>
      <p:sp>
        <p:nvSpPr>
          <p:cNvPr id="11" name="Rectangle 10"/>
          <p:cNvSpPr/>
          <p:nvPr/>
        </p:nvSpPr>
        <p:spPr bwMode="auto">
          <a:xfrm>
            <a:off x="1746338" y="2416934"/>
            <a:ext cx="2632341" cy="1737567"/>
          </a:xfrm>
          <a:prstGeom prst="rect">
            <a:avLst/>
          </a:prstGeom>
          <a:solidFill>
            <a:srgbClr val="0093D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8348" tIns="64175" rIns="128348" bIns="64175" numCol="1" rtlCol="0" anchor="ctr" anchorCtr="0" compatLnSpc="1">
            <a:prstTxWarp prst="textNoShape">
              <a:avLst/>
            </a:prstTxWarp>
          </a:bodyPr>
          <a:lstStyle/>
          <a:p>
            <a:pPr algn="ctr" defTabSz="1265390" eaLnBrk="0"/>
            <a:r>
              <a:rPr lang="en-US" sz="2400" b="1" dirty="0">
                <a:latin typeface="Calibri"/>
              </a:rPr>
              <a:t>CONNECTION</a:t>
            </a:r>
          </a:p>
          <a:p>
            <a:pPr algn="ctr" defTabSz="1265390" eaLnBrk="0"/>
            <a:r>
              <a:rPr lang="en-US" sz="2400" dirty="0">
                <a:latin typeface="Calibri"/>
              </a:rPr>
              <a:t>From interest to application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4203971" y="2416352"/>
            <a:ext cx="2806985" cy="1737968"/>
            <a:chOff x="2074246" y="2255917"/>
            <a:chExt cx="2192954" cy="1697235"/>
          </a:xfrm>
        </p:grpSpPr>
        <p:sp>
          <p:nvSpPr>
            <p:cNvPr id="13" name="Rectangle 12"/>
            <p:cNvSpPr/>
            <p:nvPr/>
          </p:nvSpPr>
          <p:spPr bwMode="auto">
            <a:xfrm>
              <a:off x="2395473" y="2255917"/>
              <a:ext cx="1871727" cy="1697235"/>
            </a:xfrm>
            <a:prstGeom prst="rect">
              <a:avLst/>
            </a:prstGeom>
            <a:solidFill>
              <a:srgbClr val="0093D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1265390" eaLnBrk="0"/>
              <a:r>
                <a:rPr lang="en-US" sz="2100" b="1" dirty="0">
                  <a:latin typeface="Calibri"/>
                </a:rPr>
                <a:t>ENTRY</a:t>
              </a:r>
            </a:p>
            <a:p>
              <a:pPr algn="ctr" defTabSz="1265390" eaLnBrk="0"/>
              <a:r>
                <a:rPr lang="en-US" sz="2100" dirty="0">
                  <a:latin typeface="Calibri"/>
                </a:rPr>
                <a:t>From entry to passing program gatekeeper courses</a:t>
              </a:r>
            </a:p>
          </p:txBody>
        </p:sp>
        <p:cxnSp>
          <p:nvCxnSpPr>
            <p:cNvPr id="18" name="Straight Arrow Connector 17"/>
            <p:cNvCxnSpPr/>
            <p:nvPr/>
          </p:nvCxnSpPr>
          <p:spPr bwMode="auto">
            <a:xfrm flipV="1">
              <a:off x="2074246" y="2991096"/>
              <a:ext cx="321226" cy="393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  <p:grpSp>
        <p:nvGrpSpPr>
          <p:cNvPr id="19" name="Group 18"/>
          <p:cNvGrpSpPr/>
          <p:nvPr/>
        </p:nvGrpSpPr>
        <p:grpSpPr>
          <a:xfrm>
            <a:off x="6954473" y="2416352"/>
            <a:ext cx="2925673" cy="1737968"/>
            <a:chOff x="4268251" y="2255917"/>
            <a:chExt cx="2285680" cy="1697235"/>
          </a:xfrm>
        </p:grpSpPr>
        <p:sp>
          <p:nvSpPr>
            <p:cNvPr id="20" name="Rectangle 19"/>
            <p:cNvSpPr/>
            <p:nvPr/>
          </p:nvSpPr>
          <p:spPr bwMode="auto">
            <a:xfrm>
              <a:off x="4497414" y="2255917"/>
              <a:ext cx="2056517" cy="1697235"/>
            </a:xfrm>
            <a:prstGeom prst="rect">
              <a:avLst/>
            </a:prstGeom>
            <a:solidFill>
              <a:srgbClr val="0093D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1265390" eaLnBrk="0"/>
              <a:r>
                <a:rPr lang="en-US" sz="2100" b="1" dirty="0">
                  <a:latin typeface="Calibri"/>
                </a:rPr>
                <a:t>PROGRESS</a:t>
              </a:r>
            </a:p>
            <a:p>
              <a:pPr algn="ctr" defTabSz="1265390" eaLnBrk="0"/>
              <a:r>
                <a:rPr lang="en-US" sz="2100" dirty="0">
                  <a:latin typeface="Calibri"/>
                </a:rPr>
                <a:t>From program entry to completion of program requirements</a:t>
              </a:r>
            </a:p>
          </p:txBody>
        </p:sp>
        <p:cxnSp>
          <p:nvCxnSpPr>
            <p:cNvPr id="21" name="Straight Arrow Connector 20"/>
            <p:cNvCxnSpPr/>
            <p:nvPr/>
          </p:nvCxnSpPr>
          <p:spPr bwMode="auto">
            <a:xfrm>
              <a:off x="4268251" y="2990703"/>
              <a:ext cx="303578" cy="0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  <p:sp>
        <p:nvSpPr>
          <p:cNvPr id="5" name="Rectangle 4"/>
          <p:cNvSpPr/>
          <p:nvPr/>
        </p:nvSpPr>
        <p:spPr>
          <a:xfrm>
            <a:off x="-85851" y="1196197"/>
            <a:ext cx="13050724" cy="959689"/>
          </a:xfrm>
          <a:prstGeom prst="rect">
            <a:avLst/>
          </a:prstGeom>
        </p:spPr>
        <p:txBody>
          <a:bodyPr wrap="square" lIns="126550" tIns="63275" rIns="126550" bIns="63275">
            <a:spAutoFit/>
          </a:bodyPr>
          <a:lstStyle/>
          <a:p>
            <a:pPr algn="ctr" defTabSz="1266414"/>
            <a:r>
              <a:rPr lang="en-US" sz="5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Approaches </a:t>
            </a:r>
            <a:r>
              <a:rPr lang="en-US" sz="54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Redesigning Advising</a:t>
            </a:r>
          </a:p>
        </p:txBody>
      </p:sp>
      <p:grpSp>
        <p:nvGrpSpPr>
          <p:cNvPr id="25" name="Group 24"/>
          <p:cNvGrpSpPr/>
          <p:nvPr/>
        </p:nvGrpSpPr>
        <p:grpSpPr>
          <a:xfrm>
            <a:off x="9654521" y="2416934"/>
            <a:ext cx="3126101" cy="1737567"/>
            <a:chOff x="6429323" y="2255917"/>
            <a:chExt cx="2442267" cy="1696842"/>
          </a:xfrm>
        </p:grpSpPr>
        <p:sp>
          <p:nvSpPr>
            <p:cNvPr id="28" name="Rectangle 27"/>
            <p:cNvSpPr/>
            <p:nvPr/>
          </p:nvSpPr>
          <p:spPr bwMode="auto">
            <a:xfrm>
              <a:off x="6815073" y="2255917"/>
              <a:ext cx="2056517" cy="1696842"/>
            </a:xfrm>
            <a:prstGeom prst="rect">
              <a:avLst/>
            </a:prstGeom>
            <a:solidFill>
              <a:srgbClr val="0093D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1265390" eaLnBrk="0"/>
              <a:r>
                <a:rPr lang="en-US" sz="1800" b="1" dirty="0">
                  <a:latin typeface="Calibri"/>
                </a:rPr>
                <a:t>COMPLETION / TRANSITION</a:t>
              </a:r>
            </a:p>
            <a:p>
              <a:pPr algn="ctr" defTabSz="1265390" eaLnBrk="0"/>
              <a:r>
                <a:rPr lang="en-US" sz="1800" dirty="0">
                  <a:latin typeface="Calibri"/>
                </a:rPr>
                <a:t>From program completion to career advancement and further education</a:t>
              </a:r>
            </a:p>
          </p:txBody>
        </p:sp>
        <p:cxnSp>
          <p:nvCxnSpPr>
            <p:cNvPr id="29" name="Straight Arrow Connector 28"/>
            <p:cNvCxnSpPr/>
            <p:nvPr/>
          </p:nvCxnSpPr>
          <p:spPr bwMode="auto">
            <a:xfrm>
              <a:off x="6429323" y="2990311"/>
              <a:ext cx="385750" cy="392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  <p:graphicFrame>
        <p:nvGraphicFramePr>
          <p:cNvPr id="22" name="Table 2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03006975"/>
              </p:ext>
            </p:extLst>
          </p:nvPr>
        </p:nvGraphicFramePr>
        <p:xfrm>
          <a:off x="38290" y="4038622"/>
          <a:ext cx="12744450" cy="6015567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79070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64795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561975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2686050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1714500">
                <a:tc>
                  <a:txBody>
                    <a:bodyPr/>
                    <a:lstStyle/>
                    <a:p>
                      <a:pPr algn="r"/>
                      <a:r>
                        <a:rPr lang="en-US" sz="2700" b="1" dirty="0">
                          <a:latin typeface="Calibri" panose="020F0502020204030204" pitchFamily="34" charset="0"/>
                        </a:rPr>
                        <a:t>Jackson</a:t>
                      </a:r>
                      <a:r>
                        <a:rPr lang="en-US" sz="2700" b="1" baseline="0" dirty="0">
                          <a:latin typeface="Calibri" panose="020F0502020204030204" pitchFamily="34" charset="0"/>
                        </a:rPr>
                        <a:t> College (MI)</a:t>
                      </a:r>
                      <a:endParaRPr lang="en-US" sz="2700" b="1" dirty="0">
                        <a:latin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sz="2700" b="1" dirty="0">
                          <a:latin typeface="Calibri" panose="020F0502020204030204" pitchFamily="34" charset="0"/>
                        </a:rPr>
                        <a:t>Navigators </a:t>
                      </a:r>
                      <a:r>
                        <a:rPr lang="en-US" sz="2700" b="0" dirty="0">
                          <a:latin typeface="Calibri" panose="020F0502020204030204" pitchFamily="34" charset="0"/>
                        </a:rPr>
                        <a:t>(case</a:t>
                      </a:r>
                      <a:r>
                        <a:rPr lang="en-US" sz="2700" b="0" baseline="0" dirty="0">
                          <a:latin typeface="Calibri" panose="020F0502020204030204" pitchFamily="34" charset="0"/>
                        </a:rPr>
                        <a:t> managers liaise w/ academic departments, financial aid)</a:t>
                      </a:r>
                    </a:p>
                    <a:p>
                      <a:pPr algn="ctr"/>
                      <a:endParaRPr lang="en-US" sz="2700" b="0" baseline="0" dirty="0">
                        <a:latin typeface="Calibri" panose="020F0502020204030204" pitchFamily="34" charset="0"/>
                      </a:endParaRPr>
                    </a:p>
                    <a:p>
                      <a:pPr algn="ctr"/>
                      <a:r>
                        <a:rPr lang="en-US" sz="2700" b="0" baseline="0" dirty="0">
                          <a:latin typeface="Calibri" panose="020F0502020204030204" pitchFamily="34" charset="0"/>
                        </a:rPr>
                        <a:t>Academic Departments &amp; Financial Aid</a:t>
                      </a:r>
                      <a:endParaRPr lang="en-US" sz="2700" b="1" dirty="0">
                        <a:latin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 dirty="0">
                        <a:latin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en-US" dirty="0">
                        <a:latin typeface="Calibri" panose="020F0502020204030204" pitchFamily="34" charset="0"/>
                      </a:endParaRPr>
                    </a:p>
                  </a:txBody>
                  <a:tcPr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738715">
                <a:tc>
                  <a:txBody>
                    <a:bodyPr/>
                    <a:lstStyle/>
                    <a:p>
                      <a:pPr algn="r"/>
                      <a:r>
                        <a:rPr lang="en-US" sz="2700" b="1" dirty="0">
                          <a:latin typeface="Calibri" panose="020F0502020204030204" pitchFamily="34" charset="0"/>
                        </a:rPr>
                        <a:t>Lansing CC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gridSpan="3">
                  <a:txBody>
                    <a:bodyPr/>
                    <a:lstStyle/>
                    <a:p>
                      <a:pPr algn="l"/>
                      <a:r>
                        <a:rPr lang="en-US" sz="2700" b="1" dirty="0">
                          <a:latin typeface="Calibri" panose="020F0502020204030204" pitchFamily="34" charset="0"/>
                        </a:rPr>
                        <a:t>       Academic Success Coaches</a:t>
                      </a:r>
                      <a:r>
                        <a:rPr lang="en-US" sz="2700" b="1" baseline="0" dirty="0"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2700" b="0" baseline="0" dirty="0">
                          <a:latin typeface="Calibri" panose="020F0502020204030204" pitchFamily="34" charset="0"/>
                        </a:rPr>
                        <a:t>(case managers liaise w/ prof. advisors)</a:t>
                      </a:r>
                      <a:endParaRPr lang="en-US" sz="2700" b="1" dirty="0">
                        <a:latin typeface="Calibri" panose="020F0502020204030204" pitchFamily="34" charset="0"/>
                      </a:endParaRPr>
                    </a:p>
                    <a:p>
                      <a:endParaRPr lang="en-US" sz="2700" b="1" dirty="0">
                        <a:latin typeface="Calibri" panose="020F0502020204030204" pitchFamily="34" charset="0"/>
                      </a:endParaRPr>
                    </a:p>
                    <a:p>
                      <a:r>
                        <a:rPr lang="en-US" sz="2700" b="1" dirty="0">
                          <a:latin typeface="Calibri" panose="020F0502020204030204" pitchFamily="34" charset="0"/>
                        </a:rPr>
                        <a:t>				Professional Advisors </a:t>
                      </a:r>
                      <a:r>
                        <a:rPr lang="en-US" sz="2700" dirty="0">
                          <a:latin typeface="Calibri" panose="020F0502020204030204" pitchFamily="34" charset="0"/>
                        </a:rPr>
                        <a:t>(embedded in Career Communities)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 dirty="0">
                        <a:latin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562352">
                <a:tc>
                  <a:txBody>
                    <a:bodyPr/>
                    <a:lstStyle/>
                    <a:p>
                      <a:pPr algn="r"/>
                      <a:r>
                        <a:rPr lang="en-US" sz="2700" b="1" dirty="0">
                          <a:latin typeface="Calibri" panose="020F0502020204030204" pitchFamily="34" charset="0"/>
                        </a:rPr>
                        <a:t>San Jacinto CC</a:t>
                      </a:r>
                      <a:r>
                        <a:rPr lang="en-US" sz="2700" b="1" baseline="0" dirty="0"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2700" b="1" dirty="0">
                          <a:latin typeface="Calibri" panose="020F0502020204030204" pitchFamily="34" charset="0"/>
                        </a:rPr>
                        <a:t>(TX)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700" b="1" dirty="0">
                          <a:latin typeface="Calibri" panose="020F0502020204030204" pitchFamily="34" charset="0"/>
                        </a:rPr>
                        <a:t>Admissions Advisors </a:t>
                      </a:r>
                      <a:r>
                        <a:rPr lang="en-US" sz="2700" b="0" dirty="0">
                          <a:latin typeface="Calibri" panose="020F0502020204030204" pitchFamily="34" charset="0"/>
                        </a:rPr>
                        <a:t>(enroll</a:t>
                      </a:r>
                      <a:r>
                        <a:rPr lang="en-US" sz="2700" b="0" baseline="0" dirty="0">
                          <a:latin typeface="Calibri" panose="020F0502020204030204" pitchFamily="34" charset="0"/>
                        </a:rPr>
                        <a:t> students in 1</a:t>
                      </a:r>
                      <a:r>
                        <a:rPr lang="en-US" sz="2700" b="0" baseline="30000" dirty="0">
                          <a:latin typeface="Calibri" panose="020F0502020204030204" pitchFamily="34" charset="0"/>
                        </a:rPr>
                        <a:t>st</a:t>
                      </a:r>
                      <a:r>
                        <a:rPr lang="en-US" sz="2700" b="0" baseline="0" dirty="0">
                          <a:latin typeface="Calibri" panose="020F0502020204030204" pitchFamily="34" charset="0"/>
                        </a:rPr>
                        <a:t> semester)</a:t>
                      </a:r>
                      <a:endParaRPr lang="en-US" sz="2700" b="1" dirty="0">
                        <a:latin typeface="Calibri" panose="020F0502020204030204" pitchFamily="34" charset="0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700" b="1" dirty="0">
                          <a:latin typeface="Calibri" panose="020F0502020204030204" pitchFamily="34" charset="0"/>
                        </a:rPr>
                        <a:t>Educational Planners </a:t>
                      </a:r>
                      <a:r>
                        <a:rPr lang="en-US" sz="2700" b="0" dirty="0">
                          <a:latin typeface="Calibri" panose="020F0502020204030204" pitchFamily="34" charset="0"/>
                        </a:rPr>
                        <a:t>(by</a:t>
                      </a:r>
                      <a:r>
                        <a:rPr lang="en-US" sz="2700" b="0" baseline="0" dirty="0">
                          <a:latin typeface="Calibri" panose="020F0502020204030204" pitchFamily="34" charset="0"/>
                        </a:rPr>
                        <a:t> career pathway – end of sem. 1 to completion)</a:t>
                      </a:r>
                    </a:p>
                    <a:p>
                      <a:endParaRPr lang="en-US" sz="2700" b="0" baseline="0" dirty="0">
                        <a:latin typeface="Calibri" panose="020F0502020204030204" pitchFamily="34" charset="0"/>
                      </a:endParaRPr>
                    </a:p>
                    <a:p>
                      <a:r>
                        <a:rPr lang="en-US" sz="2700" b="1" baseline="0" dirty="0">
                          <a:latin typeface="Calibri" panose="020F0502020204030204" pitchFamily="34" charset="0"/>
                        </a:rPr>
                        <a:t>Mental Health Counselors </a:t>
                      </a:r>
                      <a:r>
                        <a:rPr lang="en-US" sz="2700" b="0" baseline="0" dirty="0">
                          <a:latin typeface="Calibri" panose="020F0502020204030204" pitchFamily="34" charset="0"/>
                        </a:rPr>
                        <a:t>(personal counseling</a:t>
                      </a:r>
                    </a:p>
                  </a:txBody>
                  <a:tcPr anchor="ctr"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700" b="1" dirty="0">
                          <a:latin typeface="Calibri" panose="020F0502020204030204" pitchFamily="34" charset="0"/>
                        </a:rPr>
                        <a:t>Career /</a:t>
                      </a:r>
                      <a:r>
                        <a:rPr lang="en-US" sz="2700" b="1" baseline="0" dirty="0">
                          <a:latin typeface="Calibri" panose="020F0502020204030204" pitchFamily="34" charset="0"/>
                        </a:rPr>
                        <a:t> E</a:t>
                      </a:r>
                      <a:r>
                        <a:rPr lang="en-US" sz="2700" b="1" dirty="0">
                          <a:latin typeface="Calibri" panose="020F0502020204030204" pitchFamily="34" charset="0"/>
                        </a:rPr>
                        <a:t>mployment Team</a:t>
                      </a:r>
                    </a:p>
                  </a:txBody>
                  <a:tcPr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30" name="Right Arrow 29"/>
          <p:cNvSpPr/>
          <p:nvPr/>
        </p:nvSpPr>
        <p:spPr bwMode="auto">
          <a:xfrm>
            <a:off x="4150305" y="7696207"/>
            <a:ext cx="416848" cy="457200"/>
          </a:xfrm>
          <a:prstGeom prst="rightArrow">
            <a:avLst/>
          </a:prstGeom>
          <a:solidFill>
            <a:srgbClr val="0093D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684" tIns="45318" rIns="90684" bIns="45318" numCol="1" rtlCol="0" anchor="t" anchorCtr="0" compatLnSpc="1">
            <a:prstTxWarp prst="textNoShape">
              <a:avLst/>
            </a:prstTxWarp>
          </a:bodyPr>
          <a:lstStyle/>
          <a:p>
            <a:pPr defTabSz="906695" eaLnBrk="0"/>
            <a:endParaRPr lang="en-US" sz="2400">
              <a:solidFill>
                <a:srgbClr val="872175">
                  <a:lumMod val="75000"/>
                </a:srgbClr>
              </a:solidFill>
              <a:latin typeface="Arial" charset="0"/>
              <a:cs typeface="ヒラギノ角ゴ Pro W3" charset="-128"/>
            </a:endParaRPr>
          </a:p>
        </p:txBody>
      </p:sp>
      <p:sp>
        <p:nvSpPr>
          <p:cNvPr id="32" name="Right Arrow 31"/>
          <p:cNvSpPr/>
          <p:nvPr/>
        </p:nvSpPr>
        <p:spPr bwMode="auto">
          <a:xfrm>
            <a:off x="9654518" y="8153407"/>
            <a:ext cx="531149" cy="457200"/>
          </a:xfrm>
          <a:prstGeom prst="rightArrow">
            <a:avLst/>
          </a:prstGeom>
          <a:solidFill>
            <a:srgbClr val="0093D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684" tIns="45318" rIns="90684" bIns="45318" numCol="1" rtlCol="0" anchor="t" anchorCtr="0" compatLnSpc="1">
            <a:prstTxWarp prst="textNoShape">
              <a:avLst/>
            </a:prstTxWarp>
          </a:bodyPr>
          <a:lstStyle/>
          <a:p>
            <a:pPr defTabSz="906695" eaLnBrk="0"/>
            <a:endParaRPr lang="en-US" sz="2400">
              <a:solidFill>
                <a:srgbClr val="872175">
                  <a:lumMod val="75000"/>
                </a:srgbClr>
              </a:solidFill>
              <a:latin typeface="Arial" charset="0"/>
              <a:cs typeface="ヒラギノ角ゴ Pro W3" charset="-128"/>
            </a:endParaRPr>
          </a:p>
        </p:txBody>
      </p:sp>
      <p:sp>
        <p:nvSpPr>
          <p:cNvPr id="34" name="Right Arrow 33"/>
          <p:cNvSpPr/>
          <p:nvPr/>
        </p:nvSpPr>
        <p:spPr bwMode="auto">
          <a:xfrm rot="3518799">
            <a:off x="6334288" y="4686301"/>
            <a:ext cx="599912" cy="457200"/>
          </a:xfrm>
          <a:prstGeom prst="rightArrow">
            <a:avLst/>
          </a:prstGeom>
          <a:solidFill>
            <a:srgbClr val="0093D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684" tIns="45318" rIns="90684" bIns="45318" numCol="1" rtlCol="0" anchor="t" anchorCtr="0" compatLnSpc="1">
            <a:prstTxWarp prst="textNoShape">
              <a:avLst/>
            </a:prstTxWarp>
          </a:bodyPr>
          <a:lstStyle/>
          <a:p>
            <a:pPr defTabSz="906695" eaLnBrk="0"/>
            <a:endParaRPr lang="en-US" sz="2400">
              <a:solidFill>
                <a:srgbClr val="872175">
                  <a:lumMod val="75000"/>
                </a:srgbClr>
              </a:solidFill>
              <a:latin typeface="Arial" charset="0"/>
              <a:cs typeface="ヒラギノ角ゴ Pro W3" charset="-128"/>
            </a:endParaRPr>
          </a:p>
        </p:txBody>
      </p:sp>
      <p:sp>
        <p:nvSpPr>
          <p:cNvPr id="35" name="Right Arrow 34"/>
          <p:cNvSpPr/>
          <p:nvPr/>
        </p:nvSpPr>
        <p:spPr bwMode="auto">
          <a:xfrm rot="17630956">
            <a:off x="8282037" y="4681474"/>
            <a:ext cx="599912" cy="457200"/>
          </a:xfrm>
          <a:prstGeom prst="rightArrow">
            <a:avLst/>
          </a:prstGeom>
          <a:solidFill>
            <a:srgbClr val="0093D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684" tIns="45318" rIns="90684" bIns="45318" numCol="1" rtlCol="0" anchor="t" anchorCtr="0" compatLnSpc="1">
            <a:prstTxWarp prst="textNoShape">
              <a:avLst/>
            </a:prstTxWarp>
          </a:bodyPr>
          <a:lstStyle/>
          <a:p>
            <a:pPr defTabSz="906695" eaLnBrk="0"/>
            <a:endParaRPr lang="en-US" sz="2400">
              <a:solidFill>
                <a:srgbClr val="872175">
                  <a:lumMod val="75000"/>
                </a:srgbClr>
              </a:solidFill>
              <a:latin typeface="Arial" charset="0"/>
              <a:cs typeface="ヒラギノ角ゴ Pro W3" charset="-128"/>
            </a:endParaRPr>
          </a:p>
        </p:txBody>
      </p:sp>
      <p:sp>
        <p:nvSpPr>
          <p:cNvPr id="24" name="Rectangle 23"/>
          <p:cNvSpPr/>
          <p:nvPr/>
        </p:nvSpPr>
        <p:spPr bwMode="auto">
          <a:xfrm>
            <a:off x="-342289" y="7345848"/>
            <a:ext cx="13563600" cy="2529506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684" tIns="45318" rIns="90684" bIns="45318" numCol="1" rtlCol="0" anchor="t" anchorCtr="0" compatLnSpc="1">
            <a:prstTxWarp prst="textNoShape">
              <a:avLst/>
            </a:prstTxWarp>
          </a:bodyPr>
          <a:lstStyle/>
          <a:p>
            <a:pPr defTabSz="906695" eaLnBrk="0"/>
            <a:endParaRPr lang="en-US" sz="2400">
              <a:latin typeface="Arial" charset="0"/>
              <a:cs typeface="ヒラギノ角ゴ Pro W3" charset="-128"/>
            </a:endParaRPr>
          </a:p>
        </p:txBody>
      </p:sp>
      <p:sp>
        <p:nvSpPr>
          <p:cNvPr id="36" name="Rectangle 35"/>
          <p:cNvSpPr/>
          <p:nvPr/>
        </p:nvSpPr>
        <p:spPr bwMode="auto">
          <a:xfrm>
            <a:off x="-342289" y="5567492"/>
            <a:ext cx="13563600" cy="2114547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684" tIns="45318" rIns="90684" bIns="45318" numCol="1" rtlCol="0" anchor="t" anchorCtr="0" compatLnSpc="1">
            <a:prstTxWarp prst="textNoShape">
              <a:avLst/>
            </a:prstTxWarp>
          </a:bodyPr>
          <a:lstStyle/>
          <a:p>
            <a:pPr defTabSz="906695" eaLnBrk="0"/>
            <a:endParaRPr lang="en-US" sz="2400">
              <a:latin typeface="Arial" charset="0"/>
              <a:cs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686376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3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9983" t="12438" r="10286" b="27164"/>
          <a:stretch/>
        </p:blipFill>
        <p:spPr>
          <a:xfrm>
            <a:off x="1135803" y="1116082"/>
            <a:ext cx="10859979" cy="837612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11576" t="26368" r="71501" b="31736"/>
          <a:stretch/>
        </p:blipFill>
        <p:spPr>
          <a:xfrm>
            <a:off x="38102" y="57150"/>
            <a:ext cx="3829050" cy="965173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28779" t="26094" r="37655" b="31873"/>
          <a:stretch/>
        </p:blipFill>
        <p:spPr>
          <a:xfrm>
            <a:off x="3608540" y="1"/>
            <a:ext cx="7569991" cy="965173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l="62490" t="26368" r="11916" b="31461"/>
          <a:stretch/>
        </p:blipFill>
        <p:spPr>
          <a:xfrm>
            <a:off x="7175195" y="70085"/>
            <a:ext cx="5791201" cy="97152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32143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19303" t="12438" r="19708" b="9752"/>
          <a:stretch/>
        </p:blipFill>
        <p:spPr>
          <a:xfrm>
            <a:off x="5298978" y="1057853"/>
            <a:ext cx="6201543" cy="8055828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 rot="16200000">
            <a:off x="9355999" y="5777679"/>
            <a:ext cx="5366905" cy="530820"/>
          </a:xfrm>
          <a:prstGeom prst="rect">
            <a:avLst/>
          </a:prstGeom>
        </p:spPr>
        <p:txBody>
          <a:bodyPr wrap="square" lIns="128547" tIns="64276" rIns="128547" bIns="64276">
            <a:spAutoFit/>
          </a:bodyPr>
          <a:lstStyle/>
          <a:p>
            <a:pPr defTabSz="1286043" eaLnBrk="0" fontAlgn="base">
              <a:spcBef>
                <a:spcPct val="0"/>
              </a:spcBef>
              <a:spcAft>
                <a:spcPct val="0"/>
              </a:spcAft>
            </a:pPr>
            <a:r>
              <a:rPr lang="en-US" sz="2600" kern="1200" dirty="0">
                <a:latin typeface="Arial" charset="0"/>
                <a:ea typeface="ヒラギノ角ゴ Pro W3" charset="-128"/>
              </a:rPr>
              <a:t>Source: Indian River State College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820681" y="4494839"/>
            <a:ext cx="4202298" cy="1177151"/>
          </a:xfrm>
          <a:prstGeom prst="rect">
            <a:avLst/>
          </a:prstGeom>
          <a:noFill/>
        </p:spPr>
        <p:txBody>
          <a:bodyPr wrap="square" lIns="128547" tIns="64276" rIns="128547" bIns="64276" rtlCol="0">
            <a:spAutoFit/>
          </a:bodyPr>
          <a:lstStyle/>
          <a:p>
            <a:pPr defTabSz="1286043" eaLnBrk="0" fontAlgn="base">
              <a:spcBef>
                <a:spcPct val="0"/>
              </a:spcBef>
              <a:spcAft>
                <a:spcPct val="0"/>
              </a:spcAft>
            </a:pPr>
            <a:r>
              <a:rPr lang="en-US" sz="3400" kern="1200" dirty="0">
                <a:latin typeface="Arial" charset="0"/>
                <a:ea typeface="ヒラギノ角ゴ Pro W3" charset="-128"/>
              </a:rPr>
              <a:t>IRSC: Checkpoint advising manual</a:t>
            </a:r>
          </a:p>
        </p:txBody>
      </p:sp>
    </p:spTree>
    <p:extLst>
      <p:ext uri="{BB962C8B-B14F-4D97-AF65-F5344CB8AC3E}">
        <p14:creationId xmlns:p14="http://schemas.microsoft.com/office/powerpoint/2010/main" val="16646026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0013" t="16020" r="21430" b="19005"/>
          <a:stretch/>
        </p:blipFill>
        <p:spPr>
          <a:xfrm>
            <a:off x="287298" y="1516788"/>
            <a:ext cx="6586338" cy="7440996"/>
          </a:xfrm>
          <a:prstGeom prst="rect">
            <a:avLst/>
          </a:prstGeom>
          <a:ln>
            <a:solidFill>
              <a:schemeClr val="accent6"/>
            </a:solidFill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l="18492" t="19503" r="22140" b="18183"/>
          <a:stretch/>
        </p:blipFill>
        <p:spPr>
          <a:xfrm>
            <a:off x="6961305" y="1516789"/>
            <a:ext cx="5747078" cy="6141914"/>
          </a:xfrm>
          <a:prstGeom prst="rect">
            <a:avLst/>
          </a:prstGeom>
          <a:ln>
            <a:solidFill>
              <a:schemeClr val="accent6"/>
            </a:solidFill>
          </a:ln>
        </p:spPr>
      </p:pic>
      <p:sp>
        <p:nvSpPr>
          <p:cNvPr id="6" name="TextBox 5"/>
          <p:cNvSpPr txBox="1"/>
          <p:nvPr/>
        </p:nvSpPr>
        <p:spPr>
          <a:xfrm>
            <a:off x="7379134" y="8142563"/>
            <a:ext cx="4736077" cy="484654"/>
          </a:xfrm>
          <a:prstGeom prst="rect">
            <a:avLst/>
          </a:prstGeom>
          <a:noFill/>
        </p:spPr>
        <p:txBody>
          <a:bodyPr wrap="square" lIns="128547" tIns="64276" rIns="128547" bIns="64276" rtlCol="0">
            <a:spAutoFit/>
          </a:bodyPr>
          <a:lstStyle/>
          <a:p>
            <a:pPr defTabSz="1286043" eaLnBrk="0" fontAlgn="base">
              <a:spcBef>
                <a:spcPct val="0"/>
              </a:spcBef>
              <a:spcAft>
                <a:spcPct val="0"/>
              </a:spcAft>
            </a:pPr>
            <a:r>
              <a:rPr lang="en-US" sz="2300" kern="1200" dirty="0">
                <a:latin typeface="Arial" charset="0"/>
                <a:ea typeface="ヒラギノ角ゴ Pro W3" charset="-128"/>
              </a:rPr>
              <a:t>Source: Indian River State College</a:t>
            </a:r>
          </a:p>
        </p:txBody>
      </p:sp>
    </p:spTree>
    <p:extLst>
      <p:ext uri="{BB962C8B-B14F-4D97-AF65-F5344CB8AC3E}">
        <p14:creationId xmlns:p14="http://schemas.microsoft.com/office/powerpoint/2010/main" val="265676273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526" y="218676"/>
            <a:ext cx="12774918" cy="767262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750" y="942779"/>
            <a:ext cx="12786377" cy="765456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/>
          <a:srcRect t="1843"/>
          <a:stretch/>
        </p:blipFill>
        <p:spPr>
          <a:xfrm>
            <a:off x="98528" y="1478079"/>
            <a:ext cx="12774916" cy="751987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5"/>
          <a:srcRect t="2928"/>
          <a:stretch/>
        </p:blipFill>
        <p:spPr>
          <a:xfrm>
            <a:off x="131365" y="1987100"/>
            <a:ext cx="12758497" cy="727957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9763287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0"/>
              </a:spcBef>
              <a:spcAft>
                <a:spcPts val="1801"/>
              </a:spcAft>
            </a:pPr>
            <a:r>
              <a:rPr lang="en-US" sz="3400" b="1" dirty="0">
                <a:solidFill>
                  <a:srgbClr val="0070C0"/>
                </a:solidFill>
              </a:rPr>
              <a:t>Personal contacts early on</a:t>
            </a:r>
            <a:r>
              <a:rPr lang="en-US" sz="3400" dirty="0"/>
              <a:t>, so students feel welcomed and valued</a:t>
            </a:r>
          </a:p>
          <a:p>
            <a:pPr>
              <a:spcBef>
                <a:spcPts val="0"/>
              </a:spcBef>
              <a:spcAft>
                <a:spcPts val="1801"/>
              </a:spcAft>
            </a:pPr>
            <a:r>
              <a:rPr lang="en-US" sz="3400" b="1" dirty="0">
                <a:solidFill>
                  <a:srgbClr val="0070C0"/>
                </a:solidFill>
              </a:rPr>
              <a:t>Case management approach, </a:t>
            </a:r>
            <a:r>
              <a:rPr lang="en-US" sz="3400" dirty="0"/>
              <a:t>so that every student ideally has one advisor who is overseeing his or her progress throughout</a:t>
            </a:r>
          </a:p>
          <a:p>
            <a:pPr>
              <a:spcBef>
                <a:spcPts val="0"/>
              </a:spcBef>
              <a:spcAft>
                <a:spcPts val="1801"/>
              </a:spcAft>
            </a:pPr>
            <a:r>
              <a:rPr lang="en-US" sz="3400" b="1" dirty="0">
                <a:solidFill>
                  <a:srgbClr val="0070C0"/>
                </a:solidFill>
              </a:rPr>
              <a:t>Connection with faculty and others in their field of interest</a:t>
            </a:r>
            <a:r>
              <a:rPr lang="en-US" sz="3400" dirty="0">
                <a:solidFill>
                  <a:srgbClr val="0070C0"/>
                </a:solidFill>
              </a:rPr>
              <a:t> </a:t>
            </a:r>
            <a:r>
              <a:rPr lang="en-US" sz="3400" dirty="0"/>
              <a:t>to provide guidance and networking support</a:t>
            </a:r>
          </a:p>
          <a:p>
            <a:pPr>
              <a:spcBef>
                <a:spcPts val="0"/>
              </a:spcBef>
              <a:spcAft>
                <a:spcPts val="1801"/>
              </a:spcAft>
            </a:pPr>
            <a:r>
              <a:rPr lang="en-US" sz="3400" b="1" dirty="0">
                <a:solidFill>
                  <a:srgbClr val="0070C0"/>
                </a:solidFill>
              </a:rPr>
              <a:t>Responsibility for guiding students into and through program paths shared by all faculty and staff</a:t>
            </a:r>
            <a:r>
              <a:rPr lang="en-US" sz="3400" dirty="0"/>
              <a:t>, regardless of whether they have formal roles as advisors</a:t>
            </a:r>
          </a:p>
          <a:p>
            <a:pPr marL="0" indent="0">
              <a:spcBef>
                <a:spcPts val="0"/>
              </a:spcBef>
              <a:spcAft>
                <a:spcPts val="1801"/>
              </a:spcAft>
              <a:buNone/>
            </a:pPr>
            <a:endParaRPr lang="en-US" sz="3400" dirty="0"/>
          </a:p>
          <a:p>
            <a:endParaRPr lang="en-US" sz="34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76392" y="1083733"/>
            <a:ext cx="12687158" cy="1625600"/>
          </a:xfrm>
        </p:spPr>
        <p:txBody>
          <a:bodyPr/>
          <a:lstStyle/>
          <a:p>
            <a:r>
              <a:rPr lang="en-US" sz="5400" dirty="0"/>
              <a:t>Advising Redesign </a:t>
            </a:r>
            <a:r>
              <a:rPr lang="en-US" sz="5400" dirty="0">
                <a:solidFill>
                  <a:srgbClr val="0070C0"/>
                </a:solidFill>
              </a:rPr>
              <a:t>Key Features</a:t>
            </a:r>
            <a:r>
              <a:rPr lang="en-US" sz="5400" dirty="0"/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40646436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69.xml.rels><?xml version="1.0" encoding="UTF-8" standalone="yes"?>
<Relationships xmlns="http://schemas.openxmlformats.org/package/2006/relationships"><Relationship Id="rId1" Type="http://schemas.openxmlformats.org/officeDocument/2006/relationships/image" Target="../media/image13.png"/></Relationships>
</file>

<file path=ppt/theme/theme1.xml><?xml version="1.0" encoding="utf-8"?>
<a:theme xmlns:a="http://schemas.openxmlformats.org/drawingml/2006/main" name="18_AmericasCharities_PPT_TEMPLATE_160511">
  <a:themeElements>
    <a:clrScheme name="Custom 17">
      <a:dk1>
        <a:srgbClr val="000000"/>
      </a:dk1>
      <a:lt1>
        <a:srgbClr val="FFFFFF"/>
      </a:lt1>
      <a:dk2>
        <a:srgbClr val="0065A4"/>
      </a:dk2>
      <a:lt2>
        <a:srgbClr val="0065A4"/>
      </a:lt2>
      <a:accent1>
        <a:srgbClr val="42BECA"/>
      </a:accent1>
      <a:accent2>
        <a:srgbClr val="42BECA"/>
      </a:accent2>
      <a:accent3>
        <a:srgbClr val="ADAFB2"/>
      </a:accent3>
      <a:accent4>
        <a:srgbClr val="ADAFB2"/>
      </a:accent4>
      <a:accent5>
        <a:srgbClr val="646464"/>
      </a:accent5>
      <a:accent6>
        <a:srgbClr val="646464"/>
      </a:accent6>
      <a:hlink>
        <a:srgbClr val="3C3C3C"/>
      </a:hlink>
      <a:folHlink>
        <a:srgbClr val="3C3C3C"/>
      </a:folHlink>
    </a:clrScheme>
    <a:fontScheme name="Blank Presentation">
      <a:majorFont>
        <a:latin typeface="Arial"/>
        <a:ea typeface="ヒラギノ角ゴ Pro W3"/>
        <a:cs typeface="ヒラギノ角ゴ Pro W3"/>
      </a:majorFont>
      <a:minorFont>
        <a:latin typeface="Arial"/>
        <a:ea typeface="ヒラギノ角ゴ Pro W3"/>
        <a:cs typeface="ヒラギノ角ゴ Pro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rgbClr val="0093D0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ヒラギノ角ゴ Pro W3" charset="-128"/>
            <a:cs typeface="ヒラギノ角ゴ Pro W3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ヒラギノ角ゴ Pro W3" charset="-128"/>
            <a:cs typeface="ヒラギノ角ゴ Pro W3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26_AmericasCharities_PPT_TEMPLATE_160511">
  <a:themeElements>
    <a:clrScheme name="Custom 17">
      <a:dk1>
        <a:srgbClr val="000000"/>
      </a:dk1>
      <a:lt1>
        <a:srgbClr val="FFFFFF"/>
      </a:lt1>
      <a:dk2>
        <a:srgbClr val="0065A4"/>
      </a:dk2>
      <a:lt2>
        <a:srgbClr val="0065A4"/>
      </a:lt2>
      <a:accent1>
        <a:srgbClr val="42BECA"/>
      </a:accent1>
      <a:accent2>
        <a:srgbClr val="42BECA"/>
      </a:accent2>
      <a:accent3>
        <a:srgbClr val="ADAFB2"/>
      </a:accent3>
      <a:accent4>
        <a:srgbClr val="ADAFB2"/>
      </a:accent4>
      <a:accent5>
        <a:srgbClr val="646464"/>
      </a:accent5>
      <a:accent6>
        <a:srgbClr val="646464"/>
      </a:accent6>
      <a:hlink>
        <a:srgbClr val="3C3C3C"/>
      </a:hlink>
      <a:folHlink>
        <a:srgbClr val="3C3C3C"/>
      </a:folHlink>
    </a:clrScheme>
    <a:fontScheme name="Blank Presentation">
      <a:majorFont>
        <a:latin typeface="Arial"/>
        <a:ea typeface="ヒラギノ角ゴ Pro W3"/>
        <a:cs typeface="ヒラギノ角ゴ Pro W3"/>
      </a:majorFont>
      <a:minorFont>
        <a:latin typeface="Arial"/>
        <a:ea typeface="ヒラギノ角ゴ Pro W3"/>
        <a:cs typeface="ヒラギノ角ゴ Pro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rgbClr val="0093D0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ヒラギノ角ゴ Pro W3" charset="-128"/>
            <a:cs typeface="ヒラギノ角ゴ Pro W3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ヒラギノ角ゴ Pro W3" charset="-128"/>
            <a:cs typeface="ヒラギノ角ゴ Pro W3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16_AmericasCharities_PPT_TEMPLATE_160511">
  <a:themeElements>
    <a:clrScheme name="Custom 17">
      <a:dk1>
        <a:srgbClr val="000000"/>
      </a:dk1>
      <a:lt1>
        <a:srgbClr val="FFFFFF"/>
      </a:lt1>
      <a:dk2>
        <a:srgbClr val="0065A4"/>
      </a:dk2>
      <a:lt2>
        <a:srgbClr val="0065A4"/>
      </a:lt2>
      <a:accent1>
        <a:srgbClr val="42BECA"/>
      </a:accent1>
      <a:accent2>
        <a:srgbClr val="42BECA"/>
      </a:accent2>
      <a:accent3>
        <a:srgbClr val="ADAFB2"/>
      </a:accent3>
      <a:accent4>
        <a:srgbClr val="ADAFB2"/>
      </a:accent4>
      <a:accent5>
        <a:srgbClr val="646464"/>
      </a:accent5>
      <a:accent6>
        <a:srgbClr val="646464"/>
      </a:accent6>
      <a:hlink>
        <a:srgbClr val="3C3C3C"/>
      </a:hlink>
      <a:folHlink>
        <a:srgbClr val="3C3C3C"/>
      </a:folHlink>
    </a:clrScheme>
    <a:fontScheme name="Blank Presentation">
      <a:majorFont>
        <a:latin typeface="Arial"/>
        <a:ea typeface="ヒラギノ角ゴ Pro W3"/>
        <a:cs typeface="ヒラギノ角ゴ Pro W3"/>
      </a:majorFont>
      <a:minorFont>
        <a:latin typeface="Arial"/>
        <a:ea typeface="ヒラギノ角ゴ Pro W3"/>
        <a:cs typeface="ヒラギノ角ゴ Pro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rgbClr val="0093D0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ヒラギノ角ゴ Pro W3" charset="-128"/>
            <a:cs typeface="ヒラギノ角ゴ Pro W3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ヒラギノ角ゴ Pro W3" charset="-128"/>
            <a:cs typeface="ヒラギノ角ゴ Pro W3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2.xml><?xml version="1.0" encoding="utf-8"?>
<a:theme xmlns:a="http://schemas.openxmlformats.org/drawingml/2006/main" name="29_AmericasCharities_PPT_TEMPLATE_160511">
  <a:themeElements>
    <a:clrScheme name="Custom 17">
      <a:dk1>
        <a:srgbClr val="000000"/>
      </a:dk1>
      <a:lt1>
        <a:srgbClr val="FFFFFF"/>
      </a:lt1>
      <a:dk2>
        <a:srgbClr val="0065A4"/>
      </a:dk2>
      <a:lt2>
        <a:srgbClr val="0065A4"/>
      </a:lt2>
      <a:accent1>
        <a:srgbClr val="42BECA"/>
      </a:accent1>
      <a:accent2>
        <a:srgbClr val="42BECA"/>
      </a:accent2>
      <a:accent3>
        <a:srgbClr val="ADAFB2"/>
      </a:accent3>
      <a:accent4>
        <a:srgbClr val="ADAFB2"/>
      </a:accent4>
      <a:accent5>
        <a:srgbClr val="646464"/>
      </a:accent5>
      <a:accent6>
        <a:srgbClr val="646464"/>
      </a:accent6>
      <a:hlink>
        <a:srgbClr val="3C3C3C"/>
      </a:hlink>
      <a:folHlink>
        <a:srgbClr val="3C3C3C"/>
      </a:folHlink>
    </a:clrScheme>
    <a:fontScheme name="Blank Presentation">
      <a:majorFont>
        <a:latin typeface="Arial"/>
        <a:ea typeface="ヒラギノ角ゴ Pro W3"/>
        <a:cs typeface="ヒラギノ角ゴ Pro W3"/>
      </a:majorFont>
      <a:minorFont>
        <a:latin typeface="Arial"/>
        <a:ea typeface="ヒラギノ角ゴ Pro W3"/>
        <a:cs typeface="ヒラギノ角ゴ Pro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rgbClr val="0093D0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ヒラギノ角ゴ Pro W3" charset="-128"/>
            <a:cs typeface="ヒラギノ角ゴ Pro W3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ヒラギノ角ゴ Pro W3" charset="-128"/>
            <a:cs typeface="ヒラギノ角ゴ Pro W3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3.xml><?xml version="1.0" encoding="utf-8"?>
<a:theme xmlns:a="http://schemas.openxmlformats.org/drawingml/2006/main" name="17_AmericasCharities_PPT_TEMPLATE_160511">
  <a:themeElements>
    <a:clrScheme name="Custom 17">
      <a:dk1>
        <a:srgbClr val="000000"/>
      </a:dk1>
      <a:lt1>
        <a:srgbClr val="FFFFFF"/>
      </a:lt1>
      <a:dk2>
        <a:srgbClr val="0065A4"/>
      </a:dk2>
      <a:lt2>
        <a:srgbClr val="0065A4"/>
      </a:lt2>
      <a:accent1>
        <a:srgbClr val="42BECA"/>
      </a:accent1>
      <a:accent2>
        <a:srgbClr val="42BECA"/>
      </a:accent2>
      <a:accent3>
        <a:srgbClr val="ADAFB2"/>
      </a:accent3>
      <a:accent4>
        <a:srgbClr val="ADAFB2"/>
      </a:accent4>
      <a:accent5>
        <a:srgbClr val="646464"/>
      </a:accent5>
      <a:accent6>
        <a:srgbClr val="646464"/>
      </a:accent6>
      <a:hlink>
        <a:srgbClr val="3C3C3C"/>
      </a:hlink>
      <a:folHlink>
        <a:srgbClr val="3C3C3C"/>
      </a:folHlink>
    </a:clrScheme>
    <a:fontScheme name="Blank Presentation">
      <a:majorFont>
        <a:latin typeface="Arial"/>
        <a:ea typeface="ヒラギノ角ゴ Pro W3"/>
        <a:cs typeface="ヒラギノ角ゴ Pro W3"/>
      </a:majorFont>
      <a:minorFont>
        <a:latin typeface="Arial"/>
        <a:ea typeface="ヒラギノ角ゴ Pro W3"/>
        <a:cs typeface="ヒラギノ角ゴ Pro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rgbClr val="0093D0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ヒラギノ角ゴ Pro W3" charset="-128"/>
            <a:cs typeface="ヒラギノ角ゴ Pro W3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ヒラギノ角ゴ Pro W3" charset="-128"/>
            <a:cs typeface="ヒラギノ角ゴ Pro W3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4.xml><?xml version="1.0" encoding="utf-8"?>
<a:theme xmlns:a="http://schemas.openxmlformats.org/drawingml/2006/main" name="20_AmericasCharities_PPT_TEMPLATE_160511">
  <a:themeElements>
    <a:clrScheme name="CCRC-JF 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990000"/>
      </a:accent1>
      <a:accent2>
        <a:srgbClr val="6633FF"/>
      </a:accent2>
      <a:accent3>
        <a:srgbClr val="9BBB59"/>
      </a:accent3>
      <a:accent4>
        <a:srgbClr val="0065A4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lank Presentation">
      <a:majorFont>
        <a:latin typeface="Arial"/>
        <a:ea typeface="ヒラギノ角ゴ Pro W3"/>
        <a:cs typeface="ヒラギノ角ゴ Pro W3"/>
      </a:majorFont>
      <a:minorFont>
        <a:latin typeface="Arial"/>
        <a:ea typeface="ヒラギノ角ゴ Pro W3"/>
        <a:cs typeface="ヒラギノ角ゴ Pro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rgbClr val="0093D0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ヒラギノ角ゴ Pro W3" charset="-128"/>
            <a:cs typeface="ヒラギノ角ゴ Pro W3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ヒラギノ角ゴ Pro W3" charset="-128"/>
            <a:cs typeface="ヒラギノ角ゴ Pro W3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5.xml><?xml version="1.0" encoding="utf-8"?>
<a:theme xmlns:a="http://schemas.openxmlformats.org/drawingml/2006/main" name="32_AmericasCharities_PPT_TEMPLATE_160511">
  <a:themeElements>
    <a:clrScheme name="CCRC-JF 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990000"/>
      </a:accent1>
      <a:accent2>
        <a:srgbClr val="6633FF"/>
      </a:accent2>
      <a:accent3>
        <a:srgbClr val="9BBB59"/>
      </a:accent3>
      <a:accent4>
        <a:srgbClr val="0065A4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lank Presentation">
      <a:majorFont>
        <a:latin typeface="Arial"/>
        <a:ea typeface="ヒラギノ角ゴ Pro W3"/>
        <a:cs typeface="ヒラギノ角ゴ Pro W3"/>
      </a:majorFont>
      <a:minorFont>
        <a:latin typeface="Arial"/>
        <a:ea typeface="ヒラギノ角ゴ Pro W3"/>
        <a:cs typeface="ヒラギノ角ゴ Pro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rgbClr val="0093D0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ヒラギノ角ゴ Pro W3" charset="-128"/>
            <a:cs typeface="ヒラギノ角ゴ Pro W3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ヒラギノ角ゴ Pro W3" charset="-128"/>
            <a:cs typeface="ヒラギノ角ゴ Pro W3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6.xml><?xml version="1.0" encoding="utf-8"?>
<a:theme xmlns:a="http://schemas.openxmlformats.org/drawingml/2006/main" name="8_AmericasCharities_PPT_TEMPLATE_160511">
  <a:themeElements>
    <a:clrScheme name="CCRC-JF 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990000"/>
      </a:accent1>
      <a:accent2>
        <a:srgbClr val="6633FF"/>
      </a:accent2>
      <a:accent3>
        <a:srgbClr val="9BBB59"/>
      </a:accent3>
      <a:accent4>
        <a:srgbClr val="0065A4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lank Presentation">
      <a:majorFont>
        <a:latin typeface="Arial"/>
        <a:ea typeface="ヒラギノ角ゴ Pro W3"/>
        <a:cs typeface="ヒラギノ角ゴ Pro W3"/>
      </a:majorFont>
      <a:minorFont>
        <a:latin typeface="Arial"/>
        <a:ea typeface="ヒラギノ角ゴ Pro W3"/>
        <a:cs typeface="ヒラギノ角ゴ Pro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rgbClr val="0093D0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ヒラギノ角ゴ Pro W3" charset="-128"/>
            <a:cs typeface="ヒラギノ角ゴ Pro W3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ヒラギノ角ゴ Pro W3" charset="-128"/>
            <a:cs typeface="ヒラギノ角ゴ Pro W3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7.xml><?xml version="1.0" encoding="utf-8"?>
<a:theme xmlns:a="http://schemas.openxmlformats.org/drawingml/2006/main" name="34_AmericasCharities_PPT_TEMPLATE_160511">
  <a:themeElements>
    <a:clrScheme name="Custom 16">
      <a:dk1>
        <a:srgbClr val="000000"/>
      </a:dk1>
      <a:lt1>
        <a:srgbClr val="FFFFFF"/>
      </a:lt1>
      <a:dk2>
        <a:srgbClr val="42BECA"/>
      </a:dk2>
      <a:lt2>
        <a:srgbClr val="0065A4"/>
      </a:lt2>
      <a:accent1>
        <a:srgbClr val="ADAFB2"/>
      </a:accent1>
      <a:accent2>
        <a:srgbClr val="646464"/>
      </a:accent2>
      <a:accent3>
        <a:srgbClr val="3C3C3C"/>
      </a:accent3>
      <a:accent4>
        <a:srgbClr val="42BECA"/>
      </a:accent4>
      <a:accent5>
        <a:srgbClr val="0065A4"/>
      </a:accent5>
      <a:accent6>
        <a:srgbClr val="42BECA"/>
      </a:accent6>
      <a:hlink>
        <a:srgbClr val="0065A4"/>
      </a:hlink>
      <a:folHlink>
        <a:srgbClr val="0065A4"/>
      </a:folHlink>
    </a:clrScheme>
    <a:fontScheme name="Blank Presentation">
      <a:majorFont>
        <a:latin typeface="Arial"/>
        <a:ea typeface="ヒラギノ角ゴ Pro W3"/>
        <a:cs typeface="ヒラギノ角ゴ Pro W3"/>
      </a:majorFont>
      <a:minorFont>
        <a:latin typeface="Arial"/>
        <a:ea typeface="ヒラギノ角ゴ Pro W3"/>
        <a:cs typeface="ヒラギノ角ゴ Pro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rgbClr val="0093D0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ヒラギノ角ゴ Pro W3" charset="-128"/>
            <a:cs typeface="ヒラギノ角ゴ Pro W3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ヒラギノ角ゴ Pro W3" charset="-128"/>
            <a:cs typeface="ヒラギノ角ゴ Pro W3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8.xml><?xml version="1.0" encoding="utf-8"?>
<a:theme xmlns:a="http://schemas.openxmlformats.org/drawingml/2006/main" name="36_AmericasCharities_PPT_TEMPLATE_160511">
  <a:themeElements>
    <a:clrScheme name="Custom 17">
      <a:dk1>
        <a:srgbClr val="000000"/>
      </a:dk1>
      <a:lt1>
        <a:srgbClr val="FFFFFF"/>
      </a:lt1>
      <a:dk2>
        <a:srgbClr val="0065A4"/>
      </a:dk2>
      <a:lt2>
        <a:srgbClr val="0065A4"/>
      </a:lt2>
      <a:accent1>
        <a:srgbClr val="42BECA"/>
      </a:accent1>
      <a:accent2>
        <a:srgbClr val="42BECA"/>
      </a:accent2>
      <a:accent3>
        <a:srgbClr val="ADAFB2"/>
      </a:accent3>
      <a:accent4>
        <a:srgbClr val="ADAFB2"/>
      </a:accent4>
      <a:accent5>
        <a:srgbClr val="646464"/>
      </a:accent5>
      <a:accent6>
        <a:srgbClr val="646464"/>
      </a:accent6>
      <a:hlink>
        <a:srgbClr val="3C3C3C"/>
      </a:hlink>
      <a:folHlink>
        <a:srgbClr val="3C3C3C"/>
      </a:folHlink>
    </a:clrScheme>
    <a:fontScheme name="Blank Presentation">
      <a:majorFont>
        <a:latin typeface="Arial"/>
        <a:ea typeface="ヒラギノ角ゴ Pro W3"/>
        <a:cs typeface="ヒラギノ角ゴ Pro W3"/>
      </a:majorFont>
      <a:minorFont>
        <a:latin typeface="Arial"/>
        <a:ea typeface="ヒラギノ角ゴ Pro W3"/>
        <a:cs typeface="ヒラギノ角ゴ Pro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rgbClr val="0093D0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ヒラギノ角ゴ Pro W3" charset="-128"/>
            <a:cs typeface="ヒラギノ角ゴ Pro W3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ヒラギノ角ゴ Pro W3" charset="-128"/>
            <a:cs typeface="ヒラギノ角ゴ Pro W3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9.xml><?xml version="1.0" encoding="utf-8"?>
<a:theme xmlns:a="http://schemas.openxmlformats.org/drawingml/2006/main" name="37_AmericasCharities_PPT_TEMPLATE_160511">
  <a:themeElements>
    <a:clrScheme name="Custom 17">
      <a:dk1>
        <a:srgbClr val="000000"/>
      </a:dk1>
      <a:lt1>
        <a:srgbClr val="FFFFFF"/>
      </a:lt1>
      <a:dk2>
        <a:srgbClr val="0065A4"/>
      </a:dk2>
      <a:lt2>
        <a:srgbClr val="0065A4"/>
      </a:lt2>
      <a:accent1>
        <a:srgbClr val="42BECA"/>
      </a:accent1>
      <a:accent2>
        <a:srgbClr val="42BECA"/>
      </a:accent2>
      <a:accent3>
        <a:srgbClr val="ADAFB2"/>
      </a:accent3>
      <a:accent4>
        <a:srgbClr val="ADAFB2"/>
      </a:accent4>
      <a:accent5>
        <a:srgbClr val="646464"/>
      </a:accent5>
      <a:accent6>
        <a:srgbClr val="646464"/>
      </a:accent6>
      <a:hlink>
        <a:srgbClr val="3C3C3C"/>
      </a:hlink>
      <a:folHlink>
        <a:srgbClr val="3C3C3C"/>
      </a:folHlink>
    </a:clrScheme>
    <a:fontScheme name="Blank Presentation">
      <a:majorFont>
        <a:latin typeface="Arial"/>
        <a:ea typeface="ヒラギノ角ゴ Pro W3"/>
        <a:cs typeface="ヒラギノ角ゴ Pro W3"/>
      </a:majorFont>
      <a:minorFont>
        <a:latin typeface="Arial"/>
        <a:ea typeface="ヒラギノ角ゴ Pro W3"/>
        <a:cs typeface="ヒラギノ角ゴ Pro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rgbClr val="0093D0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ヒラギノ角ゴ Pro W3" charset="-128"/>
            <a:cs typeface="ヒラギノ角ゴ Pro W3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ヒラギノ角ゴ Pro W3" charset="-128"/>
            <a:cs typeface="ヒラギノ角ゴ Pro W3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25_AmericasCharities_PPT_TEMPLATE_160511">
  <a:themeElements>
    <a:clrScheme name="Custom 17">
      <a:dk1>
        <a:srgbClr val="000000"/>
      </a:dk1>
      <a:lt1>
        <a:srgbClr val="FFFFFF"/>
      </a:lt1>
      <a:dk2>
        <a:srgbClr val="0065A4"/>
      </a:dk2>
      <a:lt2>
        <a:srgbClr val="0065A4"/>
      </a:lt2>
      <a:accent1>
        <a:srgbClr val="42BECA"/>
      </a:accent1>
      <a:accent2>
        <a:srgbClr val="42BECA"/>
      </a:accent2>
      <a:accent3>
        <a:srgbClr val="ADAFB2"/>
      </a:accent3>
      <a:accent4>
        <a:srgbClr val="ADAFB2"/>
      </a:accent4>
      <a:accent5>
        <a:srgbClr val="646464"/>
      </a:accent5>
      <a:accent6>
        <a:srgbClr val="646464"/>
      </a:accent6>
      <a:hlink>
        <a:srgbClr val="3C3C3C"/>
      </a:hlink>
      <a:folHlink>
        <a:srgbClr val="3C3C3C"/>
      </a:folHlink>
    </a:clrScheme>
    <a:fontScheme name="Blank Presentation">
      <a:majorFont>
        <a:latin typeface="Arial"/>
        <a:ea typeface="ヒラギノ角ゴ Pro W3"/>
        <a:cs typeface="ヒラギノ角ゴ Pro W3"/>
      </a:majorFont>
      <a:minorFont>
        <a:latin typeface="Arial"/>
        <a:ea typeface="ヒラギノ角ゴ Pro W3"/>
        <a:cs typeface="ヒラギノ角ゴ Pro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rgbClr val="0093D0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ヒラギノ角ゴ Pro W3" charset="-128"/>
            <a:cs typeface="ヒラギノ角ゴ Pro W3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ヒラギノ角ゴ Pro W3" charset="-128"/>
            <a:cs typeface="ヒラギノ角ゴ Pro W3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0.xml><?xml version="1.0" encoding="utf-8"?>
<a:theme xmlns:a="http://schemas.openxmlformats.org/drawingml/2006/main" name="40_AmericasCharities_PPT_TEMPLATE_160511">
  <a:themeElements>
    <a:clrScheme name="Custom 17">
      <a:dk1>
        <a:srgbClr val="000000"/>
      </a:dk1>
      <a:lt1>
        <a:srgbClr val="FFFFFF"/>
      </a:lt1>
      <a:dk2>
        <a:srgbClr val="0065A4"/>
      </a:dk2>
      <a:lt2>
        <a:srgbClr val="0065A4"/>
      </a:lt2>
      <a:accent1>
        <a:srgbClr val="42BECA"/>
      </a:accent1>
      <a:accent2>
        <a:srgbClr val="42BECA"/>
      </a:accent2>
      <a:accent3>
        <a:srgbClr val="ADAFB2"/>
      </a:accent3>
      <a:accent4>
        <a:srgbClr val="ADAFB2"/>
      </a:accent4>
      <a:accent5>
        <a:srgbClr val="646464"/>
      </a:accent5>
      <a:accent6>
        <a:srgbClr val="646464"/>
      </a:accent6>
      <a:hlink>
        <a:srgbClr val="3C3C3C"/>
      </a:hlink>
      <a:folHlink>
        <a:srgbClr val="3C3C3C"/>
      </a:folHlink>
    </a:clrScheme>
    <a:fontScheme name="Blank Presentation">
      <a:majorFont>
        <a:latin typeface="Arial"/>
        <a:ea typeface="ヒラギノ角ゴ Pro W3"/>
        <a:cs typeface="ヒラギノ角ゴ Pro W3"/>
      </a:majorFont>
      <a:minorFont>
        <a:latin typeface="Arial"/>
        <a:ea typeface="ヒラギノ角ゴ Pro W3"/>
        <a:cs typeface="ヒラギノ角ゴ Pro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rgbClr val="0093D0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ヒラギノ角ゴ Pro W3" charset="-128"/>
            <a:cs typeface="ヒラギノ角ゴ Pro W3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ヒラギノ角ゴ Pro W3" charset="-128"/>
            <a:cs typeface="ヒラギノ角ゴ Pro W3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1.xml><?xml version="1.0" encoding="utf-8"?>
<a:theme xmlns:a="http://schemas.openxmlformats.org/drawingml/2006/main" name="10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2.xml><?xml version="1.0" encoding="utf-8"?>
<a:theme xmlns:a="http://schemas.openxmlformats.org/drawingml/2006/main" name="44_AmericasCharities_PPT_TEMPLATE_160511">
  <a:themeElements>
    <a:clrScheme name="Custom 16">
      <a:dk1>
        <a:srgbClr val="000000"/>
      </a:dk1>
      <a:lt1>
        <a:srgbClr val="FFFFFF"/>
      </a:lt1>
      <a:dk2>
        <a:srgbClr val="42BECA"/>
      </a:dk2>
      <a:lt2>
        <a:srgbClr val="0065A4"/>
      </a:lt2>
      <a:accent1>
        <a:srgbClr val="ADAFB2"/>
      </a:accent1>
      <a:accent2>
        <a:srgbClr val="646464"/>
      </a:accent2>
      <a:accent3>
        <a:srgbClr val="3C3C3C"/>
      </a:accent3>
      <a:accent4>
        <a:srgbClr val="42BECA"/>
      </a:accent4>
      <a:accent5>
        <a:srgbClr val="0065A4"/>
      </a:accent5>
      <a:accent6>
        <a:srgbClr val="42BECA"/>
      </a:accent6>
      <a:hlink>
        <a:srgbClr val="0065A4"/>
      </a:hlink>
      <a:folHlink>
        <a:srgbClr val="0065A4"/>
      </a:folHlink>
    </a:clrScheme>
    <a:fontScheme name="Blank Presentation">
      <a:majorFont>
        <a:latin typeface="Arial"/>
        <a:ea typeface="ヒラギノ角ゴ Pro W3"/>
        <a:cs typeface="ヒラギノ角ゴ Pro W3"/>
      </a:majorFont>
      <a:minorFont>
        <a:latin typeface="Arial"/>
        <a:ea typeface="ヒラギノ角ゴ Pro W3"/>
        <a:cs typeface="ヒラギノ角ゴ Pro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rgbClr val="0093D0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ヒラギノ角ゴ Pro W3" charset="-128"/>
            <a:cs typeface="ヒラギノ角ゴ Pro W3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ヒラギノ角ゴ Pro W3" charset="-128"/>
            <a:cs typeface="ヒラギノ角ゴ Pro W3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3.xml><?xml version="1.0" encoding="utf-8"?>
<a:theme xmlns:a="http://schemas.openxmlformats.org/drawingml/2006/main" name="22_AmericasCharities_PPT_TEMPLATE_160511">
  <a:themeElements>
    <a:clrScheme name="Custom 16">
      <a:dk1>
        <a:srgbClr val="000000"/>
      </a:dk1>
      <a:lt1>
        <a:srgbClr val="FFFFFF"/>
      </a:lt1>
      <a:dk2>
        <a:srgbClr val="42BECA"/>
      </a:dk2>
      <a:lt2>
        <a:srgbClr val="0065A4"/>
      </a:lt2>
      <a:accent1>
        <a:srgbClr val="ADAFB2"/>
      </a:accent1>
      <a:accent2>
        <a:srgbClr val="646464"/>
      </a:accent2>
      <a:accent3>
        <a:srgbClr val="3C3C3C"/>
      </a:accent3>
      <a:accent4>
        <a:srgbClr val="42BECA"/>
      </a:accent4>
      <a:accent5>
        <a:srgbClr val="0065A4"/>
      </a:accent5>
      <a:accent6>
        <a:srgbClr val="42BECA"/>
      </a:accent6>
      <a:hlink>
        <a:srgbClr val="0065A4"/>
      </a:hlink>
      <a:folHlink>
        <a:srgbClr val="0065A4"/>
      </a:folHlink>
    </a:clrScheme>
    <a:fontScheme name="Blank Presentation">
      <a:majorFont>
        <a:latin typeface="Arial"/>
        <a:ea typeface="ヒラギノ角ゴ Pro W3"/>
        <a:cs typeface="ヒラギノ角ゴ Pro W3"/>
      </a:majorFont>
      <a:minorFont>
        <a:latin typeface="Arial"/>
        <a:ea typeface="ヒラギノ角ゴ Pro W3"/>
        <a:cs typeface="ヒラギノ角ゴ Pro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rgbClr val="0093D0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ヒラギノ角ゴ Pro W3" charset="-128"/>
            <a:cs typeface="ヒラギノ角ゴ Pro W3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ヒラギノ角ゴ Pro W3" charset="-128"/>
            <a:cs typeface="ヒラギノ角ゴ Pro W3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4.xml><?xml version="1.0" encoding="utf-8"?>
<a:theme xmlns:a="http://schemas.openxmlformats.org/drawingml/2006/main" name="31_AmericasCharities_PPT_TEMPLATE_160511">
  <a:themeElements>
    <a:clrScheme name="CCRC-JF 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990000"/>
      </a:accent1>
      <a:accent2>
        <a:srgbClr val="6633FF"/>
      </a:accent2>
      <a:accent3>
        <a:srgbClr val="9BBB59"/>
      </a:accent3>
      <a:accent4>
        <a:srgbClr val="0065A4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lank Presentation">
      <a:majorFont>
        <a:latin typeface="Arial"/>
        <a:ea typeface="ヒラギノ角ゴ Pro W3"/>
        <a:cs typeface="ヒラギノ角ゴ Pro W3"/>
      </a:majorFont>
      <a:minorFont>
        <a:latin typeface="Arial"/>
        <a:ea typeface="ヒラギノ角ゴ Pro W3"/>
        <a:cs typeface="ヒラギノ角ゴ Pro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rgbClr val="0093D0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ヒラギノ角ゴ Pro W3" charset="-128"/>
            <a:cs typeface="ヒラギノ角ゴ Pro W3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ヒラギノ角ゴ Pro W3" charset="-128"/>
            <a:cs typeface="ヒラギノ角ゴ Pro W3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5.xml><?xml version="1.0" encoding="utf-8"?>
<a:theme xmlns:a="http://schemas.openxmlformats.org/drawingml/2006/main" name="39_AmericasCharities_PPT_TEMPLATE_160511">
  <a:themeElements>
    <a:clrScheme name="CCRC-JF 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990000"/>
      </a:accent1>
      <a:accent2>
        <a:srgbClr val="6633FF"/>
      </a:accent2>
      <a:accent3>
        <a:srgbClr val="9BBB59"/>
      </a:accent3>
      <a:accent4>
        <a:srgbClr val="0065A4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lank Presentation">
      <a:majorFont>
        <a:latin typeface="Arial"/>
        <a:ea typeface="ヒラギノ角ゴ Pro W3"/>
        <a:cs typeface="ヒラギノ角ゴ Pro W3"/>
      </a:majorFont>
      <a:minorFont>
        <a:latin typeface="Arial"/>
        <a:ea typeface="ヒラギノ角ゴ Pro W3"/>
        <a:cs typeface="ヒラギノ角ゴ Pro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rgbClr val="0093D0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ヒラギノ角ゴ Pro W3" charset="-128"/>
            <a:cs typeface="ヒラギノ角ゴ Pro W3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ヒラギノ角ゴ Pro W3" charset="-128"/>
            <a:cs typeface="ヒラギノ角ゴ Pro W3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6.xml><?xml version="1.0" encoding="utf-8"?>
<a:theme xmlns:a="http://schemas.openxmlformats.org/drawingml/2006/main" name="47_AmericasCharities_PPT_TEMPLATE_160511">
  <a:themeElements>
    <a:clrScheme name="CCRC-JF 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990000"/>
      </a:accent1>
      <a:accent2>
        <a:srgbClr val="6633FF"/>
      </a:accent2>
      <a:accent3>
        <a:srgbClr val="9BBB59"/>
      </a:accent3>
      <a:accent4>
        <a:srgbClr val="0065A4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lank Presentation">
      <a:majorFont>
        <a:latin typeface="Arial"/>
        <a:ea typeface="ヒラギノ角ゴ Pro W3"/>
        <a:cs typeface="ヒラギノ角ゴ Pro W3"/>
      </a:majorFont>
      <a:minorFont>
        <a:latin typeface="Arial"/>
        <a:ea typeface="ヒラギノ角ゴ Pro W3"/>
        <a:cs typeface="ヒラギノ角ゴ Pro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rgbClr val="0093D0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ヒラギノ角ゴ Pro W3" charset="-128"/>
            <a:cs typeface="ヒラギノ角ゴ Pro W3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ヒラギノ角ゴ Pro W3" charset="-128"/>
            <a:cs typeface="ヒラギノ角ゴ Pro W3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7.xml><?xml version="1.0" encoding="utf-8"?>
<a:theme xmlns:a="http://schemas.openxmlformats.org/drawingml/2006/main" name="48_AmericasCharities_PPT_TEMPLATE_160511">
  <a:themeElements>
    <a:clrScheme name="CCRC-JF 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990000"/>
      </a:accent1>
      <a:accent2>
        <a:srgbClr val="6633FF"/>
      </a:accent2>
      <a:accent3>
        <a:srgbClr val="9BBB59"/>
      </a:accent3>
      <a:accent4>
        <a:srgbClr val="0065A4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lank Presentation">
      <a:majorFont>
        <a:latin typeface="Arial"/>
        <a:ea typeface="ヒラギノ角ゴ Pro W3"/>
        <a:cs typeface="ヒラギノ角ゴ Pro W3"/>
      </a:majorFont>
      <a:minorFont>
        <a:latin typeface="Arial"/>
        <a:ea typeface="ヒラギノ角ゴ Pro W3"/>
        <a:cs typeface="ヒラギノ角ゴ Pro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rgbClr val="0093D0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ヒラギノ角ゴ Pro W3" charset="-128"/>
            <a:cs typeface="ヒラギノ角ゴ Pro W3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ヒラギノ角ゴ Pro W3" charset="-128"/>
            <a:cs typeface="ヒラギノ角ゴ Pro W3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8.xml><?xml version="1.0" encoding="utf-8"?>
<a:theme xmlns:a="http://schemas.openxmlformats.org/drawingml/2006/main" name="49_AmericasCharities_PPT_TEMPLATE_160511">
  <a:themeElements>
    <a:clrScheme name="CCRC-JF 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990000"/>
      </a:accent1>
      <a:accent2>
        <a:srgbClr val="6633FF"/>
      </a:accent2>
      <a:accent3>
        <a:srgbClr val="9BBB59"/>
      </a:accent3>
      <a:accent4>
        <a:srgbClr val="0065A4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lank Presentation">
      <a:majorFont>
        <a:latin typeface="Arial"/>
        <a:ea typeface="ヒラギノ角ゴ Pro W3"/>
        <a:cs typeface="ヒラギノ角ゴ Pro W3"/>
      </a:majorFont>
      <a:minorFont>
        <a:latin typeface="Arial"/>
        <a:ea typeface="ヒラギノ角ゴ Pro W3"/>
        <a:cs typeface="ヒラギノ角ゴ Pro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rgbClr val="0093D0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ヒラギノ角ゴ Pro W3" charset="-128"/>
            <a:cs typeface="ヒラギノ角ゴ Pro W3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ヒラギノ角ゴ Pro W3" charset="-128"/>
            <a:cs typeface="ヒラギノ角ゴ Pro W3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9.xml><?xml version="1.0" encoding="utf-8"?>
<a:theme xmlns:a="http://schemas.openxmlformats.org/drawingml/2006/main" name="50_AmericasCharities_PPT_TEMPLATE_160511">
  <a:themeElements>
    <a:clrScheme name="CCRC-JF 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990000"/>
      </a:accent1>
      <a:accent2>
        <a:srgbClr val="6633FF"/>
      </a:accent2>
      <a:accent3>
        <a:srgbClr val="9BBB59"/>
      </a:accent3>
      <a:accent4>
        <a:srgbClr val="0065A4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lank Presentation">
      <a:majorFont>
        <a:latin typeface="Arial"/>
        <a:ea typeface="ヒラギノ角ゴ Pro W3"/>
        <a:cs typeface="ヒラギノ角ゴ Pro W3"/>
      </a:majorFont>
      <a:minorFont>
        <a:latin typeface="Arial"/>
        <a:ea typeface="ヒラギノ角ゴ Pro W3"/>
        <a:cs typeface="ヒラギノ角ゴ Pro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rgbClr val="0093D0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ヒラギノ角ゴ Pro W3" charset="-128"/>
            <a:cs typeface="ヒラギノ角ゴ Pro W3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ヒラギノ角ゴ Pro W3" charset="-128"/>
            <a:cs typeface="ヒラギノ角ゴ Pro W3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30_AmericasCharities_PPT_TEMPLATE_160511">
  <a:themeElements>
    <a:clrScheme name="CCRC-JF 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990000"/>
      </a:accent1>
      <a:accent2>
        <a:srgbClr val="6633FF"/>
      </a:accent2>
      <a:accent3>
        <a:srgbClr val="9BBB59"/>
      </a:accent3>
      <a:accent4>
        <a:srgbClr val="0065A4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lank Presentation">
      <a:majorFont>
        <a:latin typeface="Arial"/>
        <a:ea typeface="ヒラギノ角ゴ Pro W3"/>
        <a:cs typeface="ヒラギノ角ゴ Pro W3"/>
      </a:majorFont>
      <a:minorFont>
        <a:latin typeface="Arial"/>
        <a:ea typeface="ヒラギノ角ゴ Pro W3"/>
        <a:cs typeface="ヒラギノ角ゴ Pro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rgbClr val="0093D0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ヒラギノ角ゴ Pro W3" charset="-128"/>
            <a:cs typeface="ヒラギノ角ゴ Pro W3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ヒラギノ角ゴ Pro W3" charset="-128"/>
            <a:cs typeface="ヒラギノ角ゴ Pro W3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0.xml><?xml version="1.0" encoding="utf-8"?>
<a:theme xmlns:a="http://schemas.openxmlformats.org/drawingml/2006/main" name="52_AmericasCharities_PPT_TEMPLATE_160511">
  <a:themeElements>
    <a:clrScheme name="Custom 17">
      <a:dk1>
        <a:srgbClr val="000000"/>
      </a:dk1>
      <a:lt1>
        <a:srgbClr val="FFFFFF"/>
      </a:lt1>
      <a:dk2>
        <a:srgbClr val="0065A4"/>
      </a:dk2>
      <a:lt2>
        <a:srgbClr val="0065A4"/>
      </a:lt2>
      <a:accent1>
        <a:srgbClr val="42BECA"/>
      </a:accent1>
      <a:accent2>
        <a:srgbClr val="42BECA"/>
      </a:accent2>
      <a:accent3>
        <a:srgbClr val="ADAFB2"/>
      </a:accent3>
      <a:accent4>
        <a:srgbClr val="ADAFB2"/>
      </a:accent4>
      <a:accent5>
        <a:srgbClr val="646464"/>
      </a:accent5>
      <a:accent6>
        <a:srgbClr val="646464"/>
      </a:accent6>
      <a:hlink>
        <a:srgbClr val="3C3C3C"/>
      </a:hlink>
      <a:folHlink>
        <a:srgbClr val="3C3C3C"/>
      </a:folHlink>
    </a:clrScheme>
    <a:fontScheme name="Blank Presentation">
      <a:majorFont>
        <a:latin typeface="Arial"/>
        <a:ea typeface="ヒラギノ角ゴ Pro W3"/>
        <a:cs typeface="ヒラギノ角ゴ Pro W3"/>
      </a:majorFont>
      <a:minorFont>
        <a:latin typeface="Arial"/>
        <a:ea typeface="ヒラギノ角ゴ Pro W3"/>
        <a:cs typeface="ヒラギノ角ゴ Pro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rgbClr val="0093D0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ヒラギノ角ゴ Pro W3" charset="-128"/>
            <a:cs typeface="ヒラギノ角ゴ Pro W3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ヒラギノ角ゴ Pro W3" charset="-128"/>
            <a:cs typeface="ヒラギノ角ゴ Pro W3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1.xml><?xml version="1.0" encoding="utf-8"?>
<a:theme xmlns:a="http://schemas.openxmlformats.org/drawingml/2006/main" name="54_AmericasCharities_PPT_TEMPLATE_160511">
  <a:themeElements>
    <a:clrScheme name="CCRC-JF 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990000"/>
      </a:accent1>
      <a:accent2>
        <a:srgbClr val="6633FF"/>
      </a:accent2>
      <a:accent3>
        <a:srgbClr val="9BBB59"/>
      </a:accent3>
      <a:accent4>
        <a:srgbClr val="0065A4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lank Presentation">
      <a:majorFont>
        <a:latin typeface="Arial"/>
        <a:ea typeface="ヒラギノ角ゴ Pro W3"/>
        <a:cs typeface="ヒラギノ角ゴ Pro W3"/>
      </a:majorFont>
      <a:minorFont>
        <a:latin typeface="Arial"/>
        <a:ea typeface="ヒラギノ角ゴ Pro W3"/>
        <a:cs typeface="ヒラギノ角ゴ Pro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rgbClr val="0093D0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ヒラギノ角ゴ Pro W3" charset="-128"/>
            <a:cs typeface="ヒラギノ角ゴ Pro W3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ヒラギノ角ゴ Pro W3" charset="-128"/>
            <a:cs typeface="ヒラギノ角ゴ Pro W3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2.xml><?xml version="1.0" encoding="utf-8"?>
<a:theme xmlns:a="http://schemas.openxmlformats.org/drawingml/2006/main" name="55_AmericasCharities_PPT_TEMPLATE_160511">
  <a:themeElements>
    <a:clrScheme name="Custom 17">
      <a:dk1>
        <a:srgbClr val="000000"/>
      </a:dk1>
      <a:lt1>
        <a:srgbClr val="FFFFFF"/>
      </a:lt1>
      <a:dk2>
        <a:srgbClr val="0065A4"/>
      </a:dk2>
      <a:lt2>
        <a:srgbClr val="0065A4"/>
      </a:lt2>
      <a:accent1>
        <a:srgbClr val="42BECA"/>
      </a:accent1>
      <a:accent2>
        <a:srgbClr val="42BECA"/>
      </a:accent2>
      <a:accent3>
        <a:srgbClr val="ADAFB2"/>
      </a:accent3>
      <a:accent4>
        <a:srgbClr val="ADAFB2"/>
      </a:accent4>
      <a:accent5>
        <a:srgbClr val="646464"/>
      </a:accent5>
      <a:accent6>
        <a:srgbClr val="646464"/>
      </a:accent6>
      <a:hlink>
        <a:srgbClr val="3C3C3C"/>
      </a:hlink>
      <a:folHlink>
        <a:srgbClr val="3C3C3C"/>
      </a:folHlink>
    </a:clrScheme>
    <a:fontScheme name="Blank Presentation">
      <a:majorFont>
        <a:latin typeface="Arial"/>
        <a:ea typeface="ヒラギノ角ゴ Pro W3"/>
        <a:cs typeface="ヒラギノ角ゴ Pro W3"/>
      </a:majorFont>
      <a:minorFont>
        <a:latin typeface="Arial"/>
        <a:ea typeface="ヒラギノ角ゴ Pro W3"/>
        <a:cs typeface="ヒラギノ角ゴ Pro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rgbClr val="0093D0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ヒラギノ角ゴ Pro W3" charset="-128"/>
            <a:cs typeface="ヒラギノ角ゴ Pro W3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ヒラギノ角ゴ Pro W3" charset="-128"/>
            <a:cs typeface="ヒラギノ角ゴ Pro W3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3.xml><?xml version="1.0" encoding="utf-8"?>
<a:theme xmlns:a="http://schemas.openxmlformats.org/drawingml/2006/main" name="19_AmericasCharities_PPT_TEMPLATE_160511">
  <a:themeElements>
    <a:clrScheme name="CCRC-JF 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990000"/>
      </a:accent1>
      <a:accent2>
        <a:srgbClr val="6633FF"/>
      </a:accent2>
      <a:accent3>
        <a:srgbClr val="9BBB59"/>
      </a:accent3>
      <a:accent4>
        <a:srgbClr val="0065A4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lank Presentation">
      <a:majorFont>
        <a:latin typeface="Arial"/>
        <a:ea typeface="ヒラギノ角ゴ Pro W3"/>
        <a:cs typeface="ヒラギノ角ゴ Pro W3"/>
      </a:majorFont>
      <a:minorFont>
        <a:latin typeface="Arial"/>
        <a:ea typeface="ヒラギノ角ゴ Pro W3"/>
        <a:cs typeface="ヒラギノ角ゴ Pro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rgbClr val="0093D0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ヒラギノ角ゴ Pro W3" charset="-128"/>
            <a:cs typeface="ヒラギノ角ゴ Pro W3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ヒラギノ角ゴ Pro W3" charset="-128"/>
            <a:cs typeface="ヒラギノ角ゴ Pro W3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4.xml><?xml version="1.0" encoding="utf-8"?>
<a:theme xmlns:a="http://schemas.openxmlformats.org/drawingml/2006/main" name="24_AmericasCharities_PPT_TEMPLATE_160511">
  <a:themeElements>
    <a:clrScheme name="CCRC-JF 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990000"/>
      </a:accent1>
      <a:accent2>
        <a:srgbClr val="6633FF"/>
      </a:accent2>
      <a:accent3>
        <a:srgbClr val="9BBB59"/>
      </a:accent3>
      <a:accent4>
        <a:srgbClr val="0065A4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lank Presentation">
      <a:majorFont>
        <a:latin typeface="Arial"/>
        <a:ea typeface="ヒラギノ角ゴ Pro W3"/>
        <a:cs typeface="ヒラギノ角ゴ Pro W3"/>
      </a:majorFont>
      <a:minorFont>
        <a:latin typeface="Arial"/>
        <a:ea typeface="ヒラギノ角ゴ Pro W3"/>
        <a:cs typeface="ヒラギノ角ゴ Pro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rgbClr val="0093D0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ヒラギノ角ゴ Pro W3" charset="-128"/>
            <a:cs typeface="ヒラギノ角ゴ Pro W3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ヒラギノ角ゴ Pro W3" charset="-128"/>
            <a:cs typeface="ヒラギノ角ゴ Pro W3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5.xml><?xml version="1.0" encoding="utf-8"?>
<a:theme xmlns:a="http://schemas.openxmlformats.org/drawingml/2006/main" name="33_AmericasCharities_PPT_TEMPLATE_160511">
  <a:themeElements>
    <a:clrScheme name="Custom 17">
      <a:dk1>
        <a:srgbClr val="000000"/>
      </a:dk1>
      <a:lt1>
        <a:srgbClr val="FFFFFF"/>
      </a:lt1>
      <a:dk2>
        <a:srgbClr val="0065A4"/>
      </a:dk2>
      <a:lt2>
        <a:srgbClr val="0065A4"/>
      </a:lt2>
      <a:accent1>
        <a:srgbClr val="42BECA"/>
      </a:accent1>
      <a:accent2>
        <a:srgbClr val="42BECA"/>
      </a:accent2>
      <a:accent3>
        <a:srgbClr val="ADAFB2"/>
      </a:accent3>
      <a:accent4>
        <a:srgbClr val="ADAFB2"/>
      </a:accent4>
      <a:accent5>
        <a:srgbClr val="646464"/>
      </a:accent5>
      <a:accent6>
        <a:srgbClr val="646464"/>
      </a:accent6>
      <a:hlink>
        <a:srgbClr val="3C3C3C"/>
      </a:hlink>
      <a:folHlink>
        <a:srgbClr val="3C3C3C"/>
      </a:folHlink>
    </a:clrScheme>
    <a:fontScheme name="Blank Presentation">
      <a:majorFont>
        <a:latin typeface="Arial"/>
        <a:ea typeface="ヒラギノ角ゴ Pro W3"/>
        <a:cs typeface="ヒラギノ角ゴ Pro W3"/>
      </a:majorFont>
      <a:minorFont>
        <a:latin typeface="Arial"/>
        <a:ea typeface="ヒラギノ角ゴ Pro W3"/>
        <a:cs typeface="ヒラギノ角ゴ Pro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rgbClr val="0093D0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ヒラギノ角ゴ Pro W3" charset="-128"/>
            <a:cs typeface="ヒラギノ角ゴ Pro W3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ヒラギノ角ゴ Pro W3" charset="-128"/>
            <a:cs typeface="ヒラギノ角ゴ Pro W3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6.xml><?xml version="1.0" encoding="utf-8"?>
<a:theme xmlns:a="http://schemas.openxmlformats.org/drawingml/2006/main" name="4_AmericasCharities_PPT_TEMPLATE_160511">
  <a:themeElements>
    <a:clrScheme name="Custom 17">
      <a:dk1>
        <a:srgbClr val="000000"/>
      </a:dk1>
      <a:lt1>
        <a:srgbClr val="FFFFFF"/>
      </a:lt1>
      <a:dk2>
        <a:srgbClr val="0065A4"/>
      </a:dk2>
      <a:lt2>
        <a:srgbClr val="0065A4"/>
      </a:lt2>
      <a:accent1>
        <a:srgbClr val="42BECA"/>
      </a:accent1>
      <a:accent2>
        <a:srgbClr val="42BECA"/>
      </a:accent2>
      <a:accent3>
        <a:srgbClr val="ADAFB2"/>
      </a:accent3>
      <a:accent4>
        <a:srgbClr val="ADAFB2"/>
      </a:accent4>
      <a:accent5>
        <a:srgbClr val="646464"/>
      </a:accent5>
      <a:accent6>
        <a:srgbClr val="646464"/>
      </a:accent6>
      <a:hlink>
        <a:srgbClr val="3C3C3C"/>
      </a:hlink>
      <a:folHlink>
        <a:srgbClr val="3C3C3C"/>
      </a:folHlink>
    </a:clrScheme>
    <a:fontScheme name="Blank Presentation">
      <a:majorFont>
        <a:latin typeface="Arial"/>
        <a:ea typeface="ヒラギノ角ゴ Pro W3"/>
        <a:cs typeface="ヒラギノ角ゴ Pro W3"/>
      </a:majorFont>
      <a:minorFont>
        <a:latin typeface="Arial"/>
        <a:ea typeface="ヒラギノ角ゴ Pro W3"/>
        <a:cs typeface="ヒラギノ角ゴ Pro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rgbClr val="0093D0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ヒラギノ角ゴ Pro W3" charset="-128"/>
            <a:cs typeface="ヒラギノ角ゴ Pro W3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ヒラギノ角ゴ Pro W3" charset="-128"/>
            <a:cs typeface="ヒラギノ角ゴ Pro W3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7.xml><?xml version="1.0" encoding="utf-8"?>
<a:theme xmlns:a="http://schemas.openxmlformats.org/drawingml/2006/main" name="38_AmericasCharities_PPT_TEMPLATE_160511">
  <a:themeElements>
    <a:clrScheme name="Custom 17">
      <a:dk1>
        <a:srgbClr val="000000"/>
      </a:dk1>
      <a:lt1>
        <a:srgbClr val="FFFFFF"/>
      </a:lt1>
      <a:dk2>
        <a:srgbClr val="0065A4"/>
      </a:dk2>
      <a:lt2>
        <a:srgbClr val="0065A4"/>
      </a:lt2>
      <a:accent1>
        <a:srgbClr val="42BECA"/>
      </a:accent1>
      <a:accent2>
        <a:srgbClr val="42BECA"/>
      </a:accent2>
      <a:accent3>
        <a:srgbClr val="ADAFB2"/>
      </a:accent3>
      <a:accent4>
        <a:srgbClr val="ADAFB2"/>
      </a:accent4>
      <a:accent5>
        <a:srgbClr val="646464"/>
      </a:accent5>
      <a:accent6>
        <a:srgbClr val="646464"/>
      </a:accent6>
      <a:hlink>
        <a:srgbClr val="3C3C3C"/>
      </a:hlink>
      <a:folHlink>
        <a:srgbClr val="3C3C3C"/>
      </a:folHlink>
    </a:clrScheme>
    <a:fontScheme name="Blank Presentation">
      <a:majorFont>
        <a:latin typeface="Arial"/>
        <a:ea typeface="ヒラギノ角ゴ Pro W3"/>
        <a:cs typeface="ヒラギノ角ゴ Pro W3"/>
      </a:majorFont>
      <a:minorFont>
        <a:latin typeface="Arial"/>
        <a:ea typeface="ヒラギノ角ゴ Pro W3"/>
        <a:cs typeface="ヒラギノ角ゴ Pro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rgbClr val="0093D0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ヒラギノ角ゴ Pro W3" charset="-128"/>
            <a:cs typeface="ヒラギノ角ゴ Pro W3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ヒラギノ角ゴ Pro W3" charset="-128"/>
            <a:cs typeface="ヒラギノ角ゴ Pro W3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8.xml><?xml version="1.0" encoding="utf-8"?>
<a:theme xmlns:a="http://schemas.openxmlformats.org/drawingml/2006/main" name="45_AmericasCharities_PPT_TEMPLATE_160511">
  <a:themeElements>
    <a:clrScheme name="Custom 17">
      <a:dk1>
        <a:srgbClr val="000000"/>
      </a:dk1>
      <a:lt1>
        <a:srgbClr val="FFFFFF"/>
      </a:lt1>
      <a:dk2>
        <a:srgbClr val="0065A4"/>
      </a:dk2>
      <a:lt2>
        <a:srgbClr val="0065A4"/>
      </a:lt2>
      <a:accent1>
        <a:srgbClr val="42BECA"/>
      </a:accent1>
      <a:accent2>
        <a:srgbClr val="42BECA"/>
      </a:accent2>
      <a:accent3>
        <a:srgbClr val="ADAFB2"/>
      </a:accent3>
      <a:accent4>
        <a:srgbClr val="ADAFB2"/>
      </a:accent4>
      <a:accent5>
        <a:srgbClr val="646464"/>
      </a:accent5>
      <a:accent6>
        <a:srgbClr val="646464"/>
      </a:accent6>
      <a:hlink>
        <a:srgbClr val="3C3C3C"/>
      </a:hlink>
      <a:folHlink>
        <a:srgbClr val="3C3C3C"/>
      </a:folHlink>
    </a:clrScheme>
    <a:fontScheme name="Blank Presentation">
      <a:majorFont>
        <a:latin typeface="Arial"/>
        <a:ea typeface="ヒラギノ角ゴ Pro W3"/>
        <a:cs typeface="ヒラギノ角ゴ Pro W3"/>
      </a:majorFont>
      <a:minorFont>
        <a:latin typeface="Arial"/>
        <a:ea typeface="ヒラギノ角ゴ Pro W3"/>
        <a:cs typeface="ヒラギノ角ゴ Pro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rgbClr val="0093D0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ヒラギノ角ゴ Pro W3" charset="-128"/>
            <a:cs typeface="ヒラギノ角ゴ Pro W3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ヒラギノ角ゴ Pro W3" charset="-128"/>
            <a:cs typeface="ヒラギノ角ゴ Pro W3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9.xml><?xml version="1.0" encoding="utf-8"?>
<a:theme xmlns:a="http://schemas.openxmlformats.org/drawingml/2006/main" name="46_AmericasCharities_PPT_TEMPLATE_160511">
  <a:themeElements>
    <a:clrScheme name="Custom 17">
      <a:dk1>
        <a:srgbClr val="000000"/>
      </a:dk1>
      <a:lt1>
        <a:srgbClr val="FFFFFF"/>
      </a:lt1>
      <a:dk2>
        <a:srgbClr val="0065A4"/>
      </a:dk2>
      <a:lt2>
        <a:srgbClr val="0065A4"/>
      </a:lt2>
      <a:accent1>
        <a:srgbClr val="42BECA"/>
      </a:accent1>
      <a:accent2>
        <a:srgbClr val="42BECA"/>
      </a:accent2>
      <a:accent3>
        <a:srgbClr val="ADAFB2"/>
      </a:accent3>
      <a:accent4>
        <a:srgbClr val="ADAFB2"/>
      </a:accent4>
      <a:accent5>
        <a:srgbClr val="646464"/>
      </a:accent5>
      <a:accent6>
        <a:srgbClr val="646464"/>
      </a:accent6>
      <a:hlink>
        <a:srgbClr val="3C3C3C"/>
      </a:hlink>
      <a:folHlink>
        <a:srgbClr val="3C3C3C"/>
      </a:folHlink>
    </a:clrScheme>
    <a:fontScheme name="Blank Presentation">
      <a:majorFont>
        <a:latin typeface="Arial"/>
        <a:ea typeface="ヒラギノ角ゴ Pro W3"/>
        <a:cs typeface="ヒラギノ角ゴ Pro W3"/>
      </a:majorFont>
      <a:minorFont>
        <a:latin typeface="Arial"/>
        <a:ea typeface="ヒラギノ角ゴ Pro W3"/>
        <a:cs typeface="ヒラギノ角ゴ Pro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rgbClr val="0093D0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ヒラギノ角ゴ Pro W3" charset="-128"/>
            <a:cs typeface="ヒラギノ角ゴ Pro W3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ヒラギノ角ゴ Pro W3" charset="-128"/>
            <a:cs typeface="ヒラギノ角ゴ Pro W3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9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0.xml><?xml version="1.0" encoding="utf-8"?>
<a:theme xmlns:a="http://schemas.openxmlformats.org/drawingml/2006/main" name="51_AmericasCharities_PPT_TEMPLATE_160511">
  <a:themeElements>
    <a:clrScheme name="Custom 17">
      <a:dk1>
        <a:srgbClr val="000000"/>
      </a:dk1>
      <a:lt1>
        <a:srgbClr val="FFFFFF"/>
      </a:lt1>
      <a:dk2>
        <a:srgbClr val="0065A4"/>
      </a:dk2>
      <a:lt2>
        <a:srgbClr val="0065A4"/>
      </a:lt2>
      <a:accent1>
        <a:srgbClr val="42BECA"/>
      </a:accent1>
      <a:accent2>
        <a:srgbClr val="42BECA"/>
      </a:accent2>
      <a:accent3>
        <a:srgbClr val="ADAFB2"/>
      </a:accent3>
      <a:accent4>
        <a:srgbClr val="ADAFB2"/>
      </a:accent4>
      <a:accent5>
        <a:srgbClr val="646464"/>
      </a:accent5>
      <a:accent6>
        <a:srgbClr val="646464"/>
      </a:accent6>
      <a:hlink>
        <a:srgbClr val="3C3C3C"/>
      </a:hlink>
      <a:folHlink>
        <a:srgbClr val="3C3C3C"/>
      </a:folHlink>
    </a:clrScheme>
    <a:fontScheme name="Blank Presentation">
      <a:majorFont>
        <a:latin typeface="Arial"/>
        <a:ea typeface="ヒラギノ角ゴ Pro W3"/>
        <a:cs typeface="ヒラギノ角ゴ Pro W3"/>
      </a:majorFont>
      <a:minorFont>
        <a:latin typeface="Arial"/>
        <a:ea typeface="ヒラギノ角ゴ Pro W3"/>
        <a:cs typeface="ヒラギノ角ゴ Pro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rgbClr val="0093D0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ヒラギノ角ゴ Pro W3" charset="-128"/>
            <a:cs typeface="ヒラギノ角ゴ Pro W3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ヒラギノ角ゴ Pro W3" charset="-128"/>
            <a:cs typeface="ヒラギノ角ゴ Pro W3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1.xml><?xml version="1.0" encoding="utf-8"?>
<a:theme xmlns:a="http://schemas.openxmlformats.org/drawingml/2006/main" name="53_AmericasCharities_PPT_TEMPLATE_160511">
  <a:themeElements>
    <a:clrScheme name="Custom 17">
      <a:dk1>
        <a:srgbClr val="000000"/>
      </a:dk1>
      <a:lt1>
        <a:srgbClr val="FFFFFF"/>
      </a:lt1>
      <a:dk2>
        <a:srgbClr val="0065A4"/>
      </a:dk2>
      <a:lt2>
        <a:srgbClr val="0065A4"/>
      </a:lt2>
      <a:accent1>
        <a:srgbClr val="42BECA"/>
      </a:accent1>
      <a:accent2>
        <a:srgbClr val="42BECA"/>
      </a:accent2>
      <a:accent3>
        <a:srgbClr val="ADAFB2"/>
      </a:accent3>
      <a:accent4>
        <a:srgbClr val="ADAFB2"/>
      </a:accent4>
      <a:accent5>
        <a:srgbClr val="646464"/>
      </a:accent5>
      <a:accent6>
        <a:srgbClr val="646464"/>
      </a:accent6>
      <a:hlink>
        <a:srgbClr val="3C3C3C"/>
      </a:hlink>
      <a:folHlink>
        <a:srgbClr val="3C3C3C"/>
      </a:folHlink>
    </a:clrScheme>
    <a:fontScheme name="Blank Presentation">
      <a:majorFont>
        <a:latin typeface="Arial"/>
        <a:ea typeface="ヒラギノ角ゴ Pro W3"/>
        <a:cs typeface="ヒラギノ角ゴ Pro W3"/>
      </a:majorFont>
      <a:minorFont>
        <a:latin typeface="Arial"/>
        <a:ea typeface="ヒラギノ角ゴ Pro W3"/>
        <a:cs typeface="ヒラギノ角ゴ Pro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rgbClr val="0093D0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ヒラギノ角ゴ Pro W3" charset="-128"/>
            <a:cs typeface="ヒラギノ角ゴ Pro W3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ヒラギノ角ゴ Pro W3" charset="-128"/>
            <a:cs typeface="ヒラギノ角ゴ Pro W3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2.xml><?xml version="1.0" encoding="utf-8"?>
<a:theme xmlns:a="http://schemas.openxmlformats.org/drawingml/2006/main" name="57_AmericasCharities_PPT_TEMPLATE_160511">
  <a:themeElements>
    <a:clrScheme name="Custom 17">
      <a:dk1>
        <a:srgbClr val="000000"/>
      </a:dk1>
      <a:lt1>
        <a:srgbClr val="FFFFFF"/>
      </a:lt1>
      <a:dk2>
        <a:srgbClr val="0065A4"/>
      </a:dk2>
      <a:lt2>
        <a:srgbClr val="0065A4"/>
      </a:lt2>
      <a:accent1>
        <a:srgbClr val="42BECA"/>
      </a:accent1>
      <a:accent2>
        <a:srgbClr val="42BECA"/>
      </a:accent2>
      <a:accent3>
        <a:srgbClr val="ADAFB2"/>
      </a:accent3>
      <a:accent4>
        <a:srgbClr val="ADAFB2"/>
      </a:accent4>
      <a:accent5>
        <a:srgbClr val="646464"/>
      </a:accent5>
      <a:accent6>
        <a:srgbClr val="646464"/>
      </a:accent6>
      <a:hlink>
        <a:srgbClr val="3C3C3C"/>
      </a:hlink>
      <a:folHlink>
        <a:srgbClr val="3C3C3C"/>
      </a:folHlink>
    </a:clrScheme>
    <a:fontScheme name="Blank Presentation">
      <a:majorFont>
        <a:latin typeface="Arial"/>
        <a:ea typeface="ヒラギノ角ゴ Pro W3"/>
        <a:cs typeface="ヒラギノ角ゴ Pro W3"/>
      </a:majorFont>
      <a:minorFont>
        <a:latin typeface="Arial"/>
        <a:ea typeface="ヒラギノ角ゴ Pro W3"/>
        <a:cs typeface="ヒラギノ角ゴ Pro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rgbClr val="0093D0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ヒラギノ角ゴ Pro W3" charset="-128"/>
            <a:cs typeface="ヒラギノ角ゴ Pro W3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ヒラギノ角ゴ Pro W3" charset="-128"/>
            <a:cs typeface="ヒラギノ角ゴ Pro W3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3.xml><?xml version="1.0" encoding="utf-8"?>
<a:theme xmlns:a="http://schemas.openxmlformats.org/drawingml/2006/main" name="59_AmericasCharities_PPT_TEMPLATE_160511">
  <a:themeElements>
    <a:clrScheme name="Custom 17">
      <a:dk1>
        <a:srgbClr val="000000"/>
      </a:dk1>
      <a:lt1>
        <a:srgbClr val="FFFFFF"/>
      </a:lt1>
      <a:dk2>
        <a:srgbClr val="0065A4"/>
      </a:dk2>
      <a:lt2>
        <a:srgbClr val="0065A4"/>
      </a:lt2>
      <a:accent1>
        <a:srgbClr val="42BECA"/>
      </a:accent1>
      <a:accent2>
        <a:srgbClr val="42BECA"/>
      </a:accent2>
      <a:accent3>
        <a:srgbClr val="ADAFB2"/>
      </a:accent3>
      <a:accent4>
        <a:srgbClr val="ADAFB2"/>
      </a:accent4>
      <a:accent5>
        <a:srgbClr val="646464"/>
      </a:accent5>
      <a:accent6>
        <a:srgbClr val="646464"/>
      </a:accent6>
      <a:hlink>
        <a:srgbClr val="3C3C3C"/>
      </a:hlink>
      <a:folHlink>
        <a:srgbClr val="3C3C3C"/>
      </a:folHlink>
    </a:clrScheme>
    <a:fontScheme name="Blank Presentation">
      <a:majorFont>
        <a:latin typeface="Arial"/>
        <a:ea typeface="ヒラギノ角ゴ Pro W3"/>
        <a:cs typeface="ヒラギノ角ゴ Pro W3"/>
      </a:majorFont>
      <a:minorFont>
        <a:latin typeface="Arial"/>
        <a:ea typeface="ヒラギノ角ゴ Pro W3"/>
        <a:cs typeface="ヒラギノ角ゴ Pro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rgbClr val="0093D0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ヒラギノ角ゴ Pro W3" charset="-128"/>
            <a:cs typeface="ヒラギノ角ゴ Pro W3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ヒラギノ角ゴ Pro W3" charset="-128"/>
            <a:cs typeface="ヒラギノ角ゴ Pro W3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4.xml><?xml version="1.0" encoding="utf-8"?>
<a:theme xmlns:a="http://schemas.openxmlformats.org/drawingml/2006/main" name="60_AmericasCharities_PPT_TEMPLATE_160511">
  <a:themeElements>
    <a:clrScheme name="Custom 17">
      <a:dk1>
        <a:srgbClr val="000000"/>
      </a:dk1>
      <a:lt1>
        <a:srgbClr val="FFFFFF"/>
      </a:lt1>
      <a:dk2>
        <a:srgbClr val="0065A4"/>
      </a:dk2>
      <a:lt2>
        <a:srgbClr val="0065A4"/>
      </a:lt2>
      <a:accent1>
        <a:srgbClr val="42BECA"/>
      </a:accent1>
      <a:accent2>
        <a:srgbClr val="42BECA"/>
      </a:accent2>
      <a:accent3>
        <a:srgbClr val="ADAFB2"/>
      </a:accent3>
      <a:accent4>
        <a:srgbClr val="ADAFB2"/>
      </a:accent4>
      <a:accent5>
        <a:srgbClr val="646464"/>
      </a:accent5>
      <a:accent6>
        <a:srgbClr val="646464"/>
      </a:accent6>
      <a:hlink>
        <a:srgbClr val="3C3C3C"/>
      </a:hlink>
      <a:folHlink>
        <a:srgbClr val="3C3C3C"/>
      </a:folHlink>
    </a:clrScheme>
    <a:fontScheme name="Blank Presentation">
      <a:majorFont>
        <a:latin typeface="Arial"/>
        <a:ea typeface="ヒラギノ角ゴ Pro W3"/>
        <a:cs typeface="ヒラギノ角ゴ Pro W3"/>
      </a:majorFont>
      <a:minorFont>
        <a:latin typeface="Arial"/>
        <a:ea typeface="ヒラギノ角ゴ Pro W3"/>
        <a:cs typeface="ヒラギノ角ゴ Pro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rgbClr val="0093D0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ヒラギノ角ゴ Pro W3" charset="-128"/>
            <a:cs typeface="ヒラギノ角ゴ Pro W3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ヒラギノ角ゴ Pro W3" charset="-128"/>
            <a:cs typeface="ヒラギノ角ゴ Pro W3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5.xml><?xml version="1.0" encoding="utf-8"?>
<a:theme xmlns:a="http://schemas.openxmlformats.org/drawingml/2006/main" name="61_AmericasCharities_PPT_TEMPLATE_160511">
  <a:themeElements>
    <a:clrScheme name="Custom 17">
      <a:dk1>
        <a:srgbClr val="000000"/>
      </a:dk1>
      <a:lt1>
        <a:srgbClr val="FFFFFF"/>
      </a:lt1>
      <a:dk2>
        <a:srgbClr val="0065A4"/>
      </a:dk2>
      <a:lt2>
        <a:srgbClr val="0065A4"/>
      </a:lt2>
      <a:accent1>
        <a:srgbClr val="42BECA"/>
      </a:accent1>
      <a:accent2>
        <a:srgbClr val="42BECA"/>
      </a:accent2>
      <a:accent3>
        <a:srgbClr val="ADAFB2"/>
      </a:accent3>
      <a:accent4>
        <a:srgbClr val="ADAFB2"/>
      </a:accent4>
      <a:accent5>
        <a:srgbClr val="646464"/>
      </a:accent5>
      <a:accent6>
        <a:srgbClr val="646464"/>
      </a:accent6>
      <a:hlink>
        <a:srgbClr val="3C3C3C"/>
      </a:hlink>
      <a:folHlink>
        <a:srgbClr val="3C3C3C"/>
      </a:folHlink>
    </a:clrScheme>
    <a:fontScheme name="Blank Presentation">
      <a:majorFont>
        <a:latin typeface="Arial"/>
        <a:ea typeface="ヒラギノ角ゴ Pro W3"/>
        <a:cs typeface="ヒラギノ角ゴ Pro W3"/>
      </a:majorFont>
      <a:minorFont>
        <a:latin typeface="Arial"/>
        <a:ea typeface="ヒラギノ角ゴ Pro W3"/>
        <a:cs typeface="ヒラギノ角ゴ Pro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rgbClr val="0093D0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ヒラギノ角ゴ Pro W3" charset="-128"/>
            <a:cs typeface="ヒラギノ角ゴ Pro W3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ヒラギノ角ゴ Pro W3" charset="-128"/>
            <a:cs typeface="ヒラギノ角ゴ Pro W3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6.xml><?xml version="1.0" encoding="utf-8"?>
<a:theme xmlns:a="http://schemas.openxmlformats.org/drawingml/2006/main" name="62_AmericasCharities_PPT_TEMPLATE_160511">
  <a:themeElements>
    <a:clrScheme name="Custom 17">
      <a:dk1>
        <a:srgbClr val="000000"/>
      </a:dk1>
      <a:lt1>
        <a:srgbClr val="FFFFFF"/>
      </a:lt1>
      <a:dk2>
        <a:srgbClr val="0065A4"/>
      </a:dk2>
      <a:lt2>
        <a:srgbClr val="0065A4"/>
      </a:lt2>
      <a:accent1>
        <a:srgbClr val="42BECA"/>
      </a:accent1>
      <a:accent2>
        <a:srgbClr val="42BECA"/>
      </a:accent2>
      <a:accent3>
        <a:srgbClr val="ADAFB2"/>
      </a:accent3>
      <a:accent4>
        <a:srgbClr val="ADAFB2"/>
      </a:accent4>
      <a:accent5>
        <a:srgbClr val="646464"/>
      </a:accent5>
      <a:accent6>
        <a:srgbClr val="646464"/>
      </a:accent6>
      <a:hlink>
        <a:srgbClr val="3C3C3C"/>
      </a:hlink>
      <a:folHlink>
        <a:srgbClr val="3C3C3C"/>
      </a:folHlink>
    </a:clrScheme>
    <a:fontScheme name="Blank Presentation">
      <a:majorFont>
        <a:latin typeface="Arial"/>
        <a:ea typeface="ヒラギノ角ゴ Pro W3"/>
        <a:cs typeface="ヒラギノ角ゴ Pro W3"/>
      </a:majorFont>
      <a:minorFont>
        <a:latin typeface="Arial"/>
        <a:ea typeface="ヒラギノ角ゴ Pro W3"/>
        <a:cs typeface="ヒラギノ角ゴ Pro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rgbClr val="0093D0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ヒラギノ角ゴ Pro W3" charset="-128"/>
            <a:cs typeface="ヒラギノ角ゴ Pro W3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ヒラギノ角ゴ Pro W3" charset="-128"/>
            <a:cs typeface="ヒラギノ角ゴ Pro W3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7.xml><?xml version="1.0" encoding="utf-8"?>
<a:theme xmlns:a="http://schemas.openxmlformats.org/drawingml/2006/main" name="63_AmericasCharities_PPT_TEMPLATE_160511">
  <a:themeElements>
    <a:clrScheme name="Custom 17">
      <a:dk1>
        <a:srgbClr val="000000"/>
      </a:dk1>
      <a:lt1>
        <a:srgbClr val="FFFFFF"/>
      </a:lt1>
      <a:dk2>
        <a:srgbClr val="0065A4"/>
      </a:dk2>
      <a:lt2>
        <a:srgbClr val="0065A4"/>
      </a:lt2>
      <a:accent1>
        <a:srgbClr val="42BECA"/>
      </a:accent1>
      <a:accent2>
        <a:srgbClr val="42BECA"/>
      </a:accent2>
      <a:accent3>
        <a:srgbClr val="ADAFB2"/>
      </a:accent3>
      <a:accent4>
        <a:srgbClr val="ADAFB2"/>
      </a:accent4>
      <a:accent5>
        <a:srgbClr val="646464"/>
      </a:accent5>
      <a:accent6>
        <a:srgbClr val="646464"/>
      </a:accent6>
      <a:hlink>
        <a:srgbClr val="3C3C3C"/>
      </a:hlink>
      <a:folHlink>
        <a:srgbClr val="3C3C3C"/>
      </a:folHlink>
    </a:clrScheme>
    <a:fontScheme name="Blank Presentation">
      <a:majorFont>
        <a:latin typeface="Arial"/>
        <a:ea typeface="ヒラギノ角ゴ Pro W3"/>
        <a:cs typeface="ヒラギノ角ゴ Pro W3"/>
      </a:majorFont>
      <a:minorFont>
        <a:latin typeface="Arial"/>
        <a:ea typeface="ヒラギノ角ゴ Pro W3"/>
        <a:cs typeface="ヒラギノ角ゴ Pro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rgbClr val="0093D0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ヒラギノ角ゴ Pro W3" charset="-128"/>
            <a:cs typeface="ヒラギノ角ゴ Pro W3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ヒラギノ角ゴ Pro W3" charset="-128"/>
            <a:cs typeface="ヒラギノ角ゴ Pro W3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8.xml><?xml version="1.0" encoding="utf-8"?>
<a:theme xmlns:a="http://schemas.openxmlformats.org/drawingml/2006/main" name="64_AmericasCharities_PPT_TEMPLATE_160511">
  <a:themeElements>
    <a:clrScheme name="Custom 17">
      <a:dk1>
        <a:srgbClr val="000000"/>
      </a:dk1>
      <a:lt1>
        <a:srgbClr val="FFFFFF"/>
      </a:lt1>
      <a:dk2>
        <a:srgbClr val="0065A4"/>
      </a:dk2>
      <a:lt2>
        <a:srgbClr val="0065A4"/>
      </a:lt2>
      <a:accent1>
        <a:srgbClr val="42BECA"/>
      </a:accent1>
      <a:accent2>
        <a:srgbClr val="42BECA"/>
      </a:accent2>
      <a:accent3>
        <a:srgbClr val="ADAFB2"/>
      </a:accent3>
      <a:accent4>
        <a:srgbClr val="ADAFB2"/>
      </a:accent4>
      <a:accent5>
        <a:srgbClr val="646464"/>
      </a:accent5>
      <a:accent6>
        <a:srgbClr val="646464"/>
      </a:accent6>
      <a:hlink>
        <a:srgbClr val="3C3C3C"/>
      </a:hlink>
      <a:folHlink>
        <a:srgbClr val="3C3C3C"/>
      </a:folHlink>
    </a:clrScheme>
    <a:fontScheme name="Blank Presentation">
      <a:majorFont>
        <a:latin typeface="Arial"/>
        <a:ea typeface="ヒラギノ角ゴ Pro W3"/>
        <a:cs typeface="ヒラギノ角ゴ Pro W3"/>
      </a:majorFont>
      <a:minorFont>
        <a:latin typeface="Arial"/>
        <a:ea typeface="ヒラギノ角ゴ Pro W3"/>
        <a:cs typeface="ヒラギノ角ゴ Pro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rgbClr val="0093D0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ヒラギノ角ゴ Pro W3" charset="-128"/>
            <a:cs typeface="ヒラギノ角ゴ Pro W3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ヒラギノ角ゴ Pro W3" charset="-128"/>
            <a:cs typeface="ヒラギノ角ゴ Pro W3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9.xml><?xml version="1.0" encoding="utf-8"?>
<a:theme xmlns:a="http://schemas.openxmlformats.org/drawingml/2006/main" name="66_AmericasCharities_PPT_TEMPLATE_160511">
  <a:themeElements>
    <a:clrScheme name="Custom 17">
      <a:dk1>
        <a:srgbClr val="000000"/>
      </a:dk1>
      <a:lt1>
        <a:srgbClr val="FFFFFF"/>
      </a:lt1>
      <a:dk2>
        <a:srgbClr val="0065A4"/>
      </a:dk2>
      <a:lt2>
        <a:srgbClr val="0065A4"/>
      </a:lt2>
      <a:accent1>
        <a:srgbClr val="42BECA"/>
      </a:accent1>
      <a:accent2>
        <a:srgbClr val="42BECA"/>
      </a:accent2>
      <a:accent3>
        <a:srgbClr val="ADAFB2"/>
      </a:accent3>
      <a:accent4>
        <a:srgbClr val="ADAFB2"/>
      </a:accent4>
      <a:accent5>
        <a:srgbClr val="646464"/>
      </a:accent5>
      <a:accent6>
        <a:srgbClr val="646464"/>
      </a:accent6>
      <a:hlink>
        <a:srgbClr val="3C3C3C"/>
      </a:hlink>
      <a:folHlink>
        <a:srgbClr val="3C3C3C"/>
      </a:folHlink>
    </a:clrScheme>
    <a:fontScheme name="Blank Presentation">
      <a:majorFont>
        <a:latin typeface="Arial"/>
        <a:ea typeface="ヒラギノ角ゴ Pro W3"/>
        <a:cs typeface="ヒラギノ角ゴ Pro W3"/>
      </a:majorFont>
      <a:minorFont>
        <a:latin typeface="Arial"/>
        <a:ea typeface="ヒラギノ角ゴ Pro W3"/>
        <a:cs typeface="ヒラギノ角ゴ Pro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rgbClr val="0093D0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ヒラギノ角ゴ Pro W3" charset="-128"/>
            <a:cs typeface="ヒラギノ角ゴ Pro W3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ヒラギノ角ゴ Pro W3" charset="-128"/>
            <a:cs typeface="ヒラギノ角ゴ Pro W3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9_AmericasCharities_PPT_TEMPLATE_160511">
  <a:themeElements>
    <a:clrScheme name="Custom 16">
      <a:dk1>
        <a:srgbClr val="000000"/>
      </a:dk1>
      <a:lt1>
        <a:srgbClr val="FFFFFF"/>
      </a:lt1>
      <a:dk2>
        <a:srgbClr val="42BECA"/>
      </a:dk2>
      <a:lt2>
        <a:srgbClr val="0065A4"/>
      </a:lt2>
      <a:accent1>
        <a:srgbClr val="ADAFB2"/>
      </a:accent1>
      <a:accent2>
        <a:srgbClr val="646464"/>
      </a:accent2>
      <a:accent3>
        <a:srgbClr val="3C3C3C"/>
      </a:accent3>
      <a:accent4>
        <a:srgbClr val="42BECA"/>
      </a:accent4>
      <a:accent5>
        <a:srgbClr val="0065A4"/>
      </a:accent5>
      <a:accent6>
        <a:srgbClr val="42BECA"/>
      </a:accent6>
      <a:hlink>
        <a:srgbClr val="0065A4"/>
      </a:hlink>
      <a:folHlink>
        <a:srgbClr val="0065A4"/>
      </a:folHlink>
    </a:clrScheme>
    <a:fontScheme name="Blank Presentation">
      <a:majorFont>
        <a:latin typeface="Arial"/>
        <a:ea typeface="ヒラギノ角ゴ Pro W3"/>
        <a:cs typeface="ヒラギノ角ゴ Pro W3"/>
      </a:majorFont>
      <a:minorFont>
        <a:latin typeface="Arial"/>
        <a:ea typeface="ヒラギノ角ゴ Pro W3"/>
        <a:cs typeface="ヒラギノ角ゴ Pro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rgbClr val="0093D0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ヒラギノ角ゴ Pro W3" charset="-128"/>
            <a:cs typeface="ヒラギノ角ゴ Pro W3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ヒラギノ角ゴ Pro W3" charset="-128"/>
            <a:cs typeface="ヒラギノ角ゴ Pro W3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0.xml><?xml version="1.0" encoding="utf-8"?>
<a:theme xmlns:a="http://schemas.openxmlformats.org/drawingml/2006/main" name="68_AmericasCharities_PPT_TEMPLATE_160511">
  <a:themeElements>
    <a:clrScheme name="Custom 17">
      <a:dk1>
        <a:srgbClr val="000000"/>
      </a:dk1>
      <a:lt1>
        <a:srgbClr val="FFFFFF"/>
      </a:lt1>
      <a:dk2>
        <a:srgbClr val="0065A4"/>
      </a:dk2>
      <a:lt2>
        <a:srgbClr val="0065A4"/>
      </a:lt2>
      <a:accent1>
        <a:srgbClr val="42BECA"/>
      </a:accent1>
      <a:accent2>
        <a:srgbClr val="42BECA"/>
      </a:accent2>
      <a:accent3>
        <a:srgbClr val="ADAFB2"/>
      </a:accent3>
      <a:accent4>
        <a:srgbClr val="ADAFB2"/>
      </a:accent4>
      <a:accent5>
        <a:srgbClr val="646464"/>
      </a:accent5>
      <a:accent6>
        <a:srgbClr val="646464"/>
      </a:accent6>
      <a:hlink>
        <a:srgbClr val="3C3C3C"/>
      </a:hlink>
      <a:folHlink>
        <a:srgbClr val="3C3C3C"/>
      </a:folHlink>
    </a:clrScheme>
    <a:fontScheme name="Blank Presentation">
      <a:majorFont>
        <a:latin typeface="Arial"/>
        <a:ea typeface="ヒラギノ角ゴ Pro W3"/>
        <a:cs typeface="ヒラギノ角ゴ Pro W3"/>
      </a:majorFont>
      <a:minorFont>
        <a:latin typeface="Arial"/>
        <a:ea typeface="ヒラギノ角ゴ Pro W3"/>
        <a:cs typeface="ヒラギノ角ゴ Pro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rgbClr val="0093D0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ヒラギノ角ゴ Pro W3" charset="-128"/>
            <a:cs typeface="ヒラギノ角ゴ Pro W3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ヒラギノ角ゴ Pro W3" charset="-128"/>
            <a:cs typeface="ヒラギノ角ゴ Pro W3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1.xml><?xml version="1.0" encoding="utf-8"?>
<a:theme xmlns:a="http://schemas.openxmlformats.org/drawingml/2006/main" name="76_AmericasCharities_PPT_TEMPLATE_160511">
  <a:themeElements>
    <a:clrScheme name="Custom 17">
      <a:dk1>
        <a:srgbClr val="000000"/>
      </a:dk1>
      <a:lt1>
        <a:srgbClr val="FFFFFF"/>
      </a:lt1>
      <a:dk2>
        <a:srgbClr val="0065A4"/>
      </a:dk2>
      <a:lt2>
        <a:srgbClr val="0065A4"/>
      </a:lt2>
      <a:accent1>
        <a:srgbClr val="42BECA"/>
      </a:accent1>
      <a:accent2>
        <a:srgbClr val="42BECA"/>
      </a:accent2>
      <a:accent3>
        <a:srgbClr val="ADAFB2"/>
      </a:accent3>
      <a:accent4>
        <a:srgbClr val="ADAFB2"/>
      </a:accent4>
      <a:accent5>
        <a:srgbClr val="646464"/>
      </a:accent5>
      <a:accent6>
        <a:srgbClr val="646464"/>
      </a:accent6>
      <a:hlink>
        <a:srgbClr val="3C3C3C"/>
      </a:hlink>
      <a:folHlink>
        <a:srgbClr val="3C3C3C"/>
      </a:folHlink>
    </a:clrScheme>
    <a:fontScheme name="Blank Presentation">
      <a:majorFont>
        <a:latin typeface="Arial"/>
        <a:ea typeface="ヒラギノ角ゴ Pro W3"/>
        <a:cs typeface="ヒラギノ角ゴ Pro W3"/>
      </a:majorFont>
      <a:minorFont>
        <a:latin typeface="Arial"/>
        <a:ea typeface="ヒラギノ角ゴ Pro W3"/>
        <a:cs typeface="ヒラギノ角ゴ Pro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rgbClr val="0093D0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ヒラギノ角ゴ Pro W3" charset="-128"/>
            <a:cs typeface="ヒラギノ角ゴ Pro W3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ヒラギノ角ゴ Pro W3" charset="-128"/>
            <a:cs typeface="ヒラギノ角ゴ Pro W3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2.xml><?xml version="1.0" encoding="utf-8"?>
<a:theme xmlns:a="http://schemas.openxmlformats.org/drawingml/2006/main" name="78_AmericasCharities_PPT_TEMPLATE_160511">
  <a:themeElements>
    <a:clrScheme name="CCRC-JF 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990000"/>
      </a:accent1>
      <a:accent2>
        <a:srgbClr val="6633FF"/>
      </a:accent2>
      <a:accent3>
        <a:srgbClr val="9BBB59"/>
      </a:accent3>
      <a:accent4>
        <a:srgbClr val="0065A4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lank Presentation">
      <a:majorFont>
        <a:latin typeface="Arial"/>
        <a:ea typeface="ヒラギノ角ゴ Pro W3"/>
        <a:cs typeface="ヒラギノ角ゴ Pro W3"/>
      </a:majorFont>
      <a:minorFont>
        <a:latin typeface="Arial"/>
        <a:ea typeface="ヒラギノ角ゴ Pro W3"/>
        <a:cs typeface="ヒラギノ角ゴ Pro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rgbClr val="0093D0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ヒラギノ角ゴ Pro W3" charset="-128"/>
            <a:cs typeface="ヒラギノ角ゴ Pro W3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ヒラギノ角ゴ Pro W3" charset="-128"/>
            <a:cs typeface="ヒラギノ角ゴ Pro W3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3.xml><?xml version="1.0" encoding="utf-8"?>
<a:theme xmlns:a="http://schemas.openxmlformats.org/drawingml/2006/main" name="79_AmericasCharities_PPT_TEMPLATE_160511">
  <a:themeElements>
    <a:clrScheme name="Custom 17">
      <a:dk1>
        <a:srgbClr val="000000"/>
      </a:dk1>
      <a:lt1>
        <a:srgbClr val="FFFFFF"/>
      </a:lt1>
      <a:dk2>
        <a:srgbClr val="0065A4"/>
      </a:dk2>
      <a:lt2>
        <a:srgbClr val="0065A4"/>
      </a:lt2>
      <a:accent1>
        <a:srgbClr val="42BECA"/>
      </a:accent1>
      <a:accent2>
        <a:srgbClr val="42BECA"/>
      </a:accent2>
      <a:accent3>
        <a:srgbClr val="ADAFB2"/>
      </a:accent3>
      <a:accent4>
        <a:srgbClr val="ADAFB2"/>
      </a:accent4>
      <a:accent5>
        <a:srgbClr val="646464"/>
      </a:accent5>
      <a:accent6>
        <a:srgbClr val="646464"/>
      </a:accent6>
      <a:hlink>
        <a:srgbClr val="3C3C3C"/>
      </a:hlink>
      <a:folHlink>
        <a:srgbClr val="3C3C3C"/>
      </a:folHlink>
    </a:clrScheme>
    <a:fontScheme name="Blank Presentation">
      <a:majorFont>
        <a:latin typeface="Arial"/>
        <a:ea typeface="ヒラギノ角ゴ Pro W3"/>
        <a:cs typeface="ヒラギノ角ゴ Pro W3"/>
      </a:majorFont>
      <a:minorFont>
        <a:latin typeface="Arial"/>
        <a:ea typeface="ヒラギノ角ゴ Pro W3"/>
        <a:cs typeface="ヒラギノ角ゴ Pro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rgbClr val="0093D0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ヒラギノ角ゴ Pro W3" charset="-128"/>
            <a:cs typeface="ヒラギノ角ゴ Pro W3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ヒラギノ角ゴ Pro W3" charset="-128"/>
            <a:cs typeface="ヒラギノ角ゴ Pro W3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4.xml><?xml version="1.0" encoding="utf-8"?>
<a:theme xmlns:a="http://schemas.openxmlformats.org/drawingml/2006/main" name="80_AmericasCharities_PPT_TEMPLATE_160511">
  <a:themeElements>
    <a:clrScheme name="Custom 15">
      <a:dk1>
        <a:srgbClr val="000000"/>
      </a:dk1>
      <a:lt1>
        <a:srgbClr val="FFFFFF"/>
      </a:lt1>
      <a:dk2>
        <a:srgbClr val="872175"/>
      </a:dk2>
      <a:lt2>
        <a:srgbClr val="3B73B9"/>
      </a:lt2>
      <a:accent1>
        <a:srgbClr val="A3B222"/>
      </a:accent1>
      <a:accent2>
        <a:srgbClr val="008C99"/>
      </a:accent2>
      <a:accent3>
        <a:srgbClr val="42BECA"/>
      </a:accent3>
      <a:accent4>
        <a:srgbClr val="0065A4"/>
      </a:accent4>
      <a:accent5>
        <a:srgbClr val="DF8B07"/>
      </a:accent5>
      <a:accent6>
        <a:srgbClr val="C41230"/>
      </a:accent6>
      <a:hlink>
        <a:srgbClr val="872175"/>
      </a:hlink>
      <a:folHlink>
        <a:srgbClr val="3B73B9"/>
      </a:folHlink>
    </a:clrScheme>
    <a:fontScheme name="Blank Presentation">
      <a:majorFont>
        <a:latin typeface="Arial"/>
        <a:ea typeface="ヒラギノ角ゴ Pro W3"/>
        <a:cs typeface="ヒラギノ角ゴ Pro W3"/>
      </a:majorFont>
      <a:minorFont>
        <a:latin typeface="Arial"/>
        <a:ea typeface="ヒラギノ角ゴ Pro W3"/>
        <a:cs typeface="ヒラギノ角ゴ Pro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rgbClr val="0093D0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ヒラギノ角ゴ Pro W3" charset="-128"/>
            <a:cs typeface="ヒラギノ角ゴ Pro W3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ヒラギノ角ゴ Pro W3" charset="-128"/>
            <a:cs typeface="ヒラギノ角ゴ Pro W3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5.xml><?xml version="1.0" encoding="utf-8"?>
<a:theme xmlns:a="http://schemas.openxmlformats.org/drawingml/2006/main" name="81_AmericasCharities_PPT_TEMPLATE_160511">
  <a:themeElements>
    <a:clrScheme name="Custom 15">
      <a:dk1>
        <a:srgbClr val="000000"/>
      </a:dk1>
      <a:lt1>
        <a:srgbClr val="FFFFFF"/>
      </a:lt1>
      <a:dk2>
        <a:srgbClr val="872175"/>
      </a:dk2>
      <a:lt2>
        <a:srgbClr val="3B73B9"/>
      </a:lt2>
      <a:accent1>
        <a:srgbClr val="A3B222"/>
      </a:accent1>
      <a:accent2>
        <a:srgbClr val="008C99"/>
      </a:accent2>
      <a:accent3>
        <a:srgbClr val="42BECA"/>
      </a:accent3>
      <a:accent4>
        <a:srgbClr val="0065A4"/>
      </a:accent4>
      <a:accent5>
        <a:srgbClr val="DF8B07"/>
      </a:accent5>
      <a:accent6>
        <a:srgbClr val="C41230"/>
      </a:accent6>
      <a:hlink>
        <a:srgbClr val="872175"/>
      </a:hlink>
      <a:folHlink>
        <a:srgbClr val="3B73B9"/>
      </a:folHlink>
    </a:clrScheme>
    <a:fontScheme name="Blank Presentation">
      <a:majorFont>
        <a:latin typeface="Arial"/>
        <a:ea typeface="ヒラギノ角ゴ Pro W3"/>
        <a:cs typeface="ヒラギノ角ゴ Pro W3"/>
      </a:majorFont>
      <a:minorFont>
        <a:latin typeface="Arial"/>
        <a:ea typeface="ヒラギノ角ゴ Pro W3"/>
        <a:cs typeface="ヒラギノ角ゴ Pro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rgbClr val="0093D0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ヒラギノ角ゴ Pro W3" charset="-128"/>
            <a:cs typeface="ヒラギノ角ゴ Pro W3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ヒラギノ角ゴ Pro W3" charset="-128"/>
            <a:cs typeface="ヒラギノ角ゴ Pro W3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6.xml><?xml version="1.0" encoding="utf-8"?>
<a:theme xmlns:a="http://schemas.openxmlformats.org/drawingml/2006/main" name="1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7.xml><?xml version="1.0" encoding="utf-8"?>
<a:theme xmlns:a="http://schemas.openxmlformats.org/drawingml/2006/main" name="83_AmericasCharities_PPT_TEMPLATE_160511">
  <a:themeElements>
    <a:clrScheme name="Custom 16">
      <a:dk1>
        <a:srgbClr val="000000"/>
      </a:dk1>
      <a:lt1>
        <a:srgbClr val="FFFFFF"/>
      </a:lt1>
      <a:dk2>
        <a:srgbClr val="42BECA"/>
      </a:dk2>
      <a:lt2>
        <a:srgbClr val="0065A4"/>
      </a:lt2>
      <a:accent1>
        <a:srgbClr val="ADAFB2"/>
      </a:accent1>
      <a:accent2>
        <a:srgbClr val="646464"/>
      </a:accent2>
      <a:accent3>
        <a:srgbClr val="3C3C3C"/>
      </a:accent3>
      <a:accent4>
        <a:srgbClr val="42BECA"/>
      </a:accent4>
      <a:accent5>
        <a:srgbClr val="0065A4"/>
      </a:accent5>
      <a:accent6>
        <a:srgbClr val="42BECA"/>
      </a:accent6>
      <a:hlink>
        <a:srgbClr val="0065A4"/>
      </a:hlink>
      <a:folHlink>
        <a:srgbClr val="0065A4"/>
      </a:folHlink>
    </a:clrScheme>
    <a:fontScheme name="Blank Presentation">
      <a:majorFont>
        <a:latin typeface="Arial"/>
        <a:ea typeface="ヒラギノ角ゴ Pro W3"/>
        <a:cs typeface="ヒラギノ角ゴ Pro W3"/>
      </a:majorFont>
      <a:minorFont>
        <a:latin typeface="Arial"/>
        <a:ea typeface="ヒラギノ角ゴ Pro W3"/>
        <a:cs typeface="ヒラギノ角ゴ Pro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rgbClr val="0093D0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ヒラギノ角ゴ Pro W3" charset="-128"/>
            <a:cs typeface="ヒラギノ角ゴ Pro W3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ヒラギノ角ゴ Pro W3" charset="-128"/>
            <a:cs typeface="ヒラギノ角ゴ Pro W3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8.xml><?xml version="1.0" encoding="utf-8"?>
<a:theme xmlns:a="http://schemas.openxmlformats.org/drawingml/2006/main" name="85_AmericasCharities_PPT_TEMPLATE_160511">
  <a:themeElements>
    <a:clrScheme name="Custom 16">
      <a:dk1>
        <a:srgbClr val="000000"/>
      </a:dk1>
      <a:lt1>
        <a:srgbClr val="FFFFFF"/>
      </a:lt1>
      <a:dk2>
        <a:srgbClr val="42BECA"/>
      </a:dk2>
      <a:lt2>
        <a:srgbClr val="0065A4"/>
      </a:lt2>
      <a:accent1>
        <a:srgbClr val="ADAFB2"/>
      </a:accent1>
      <a:accent2>
        <a:srgbClr val="646464"/>
      </a:accent2>
      <a:accent3>
        <a:srgbClr val="3C3C3C"/>
      </a:accent3>
      <a:accent4>
        <a:srgbClr val="42BECA"/>
      </a:accent4>
      <a:accent5>
        <a:srgbClr val="0065A4"/>
      </a:accent5>
      <a:accent6>
        <a:srgbClr val="42BECA"/>
      </a:accent6>
      <a:hlink>
        <a:srgbClr val="0065A4"/>
      </a:hlink>
      <a:folHlink>
        <a:srgbClr val="0065A4"/>
      </a:folHlink>
    </a:clrScheme>
    <a:fontScheme name="Blank Presentation">
      <a:majorFont>
        <a:latin typeface="Arial"/>
        <a:ea typeface="ヒラギノ角ゴ Pro W3"/>
        <a:cs typeface="ヒラギノ角ゴ Pro W3"/>
      </a:majorFont>
      <a:minorFont>
        <a:latin typeface="Arial"/>
        <a:ea typeface="ヒラギノ角ゴ Pro W3"/>
        <a:cs typeface="ヒラギノ角ゴ Pro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rgbClr val="0093D0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ヒラギノ角ゴ Pro W3" charset="-128"/>
            <a:cs typeface="ヒラギノ角ゴ Pro W3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ヒラギノ角ゴ Pro W3" charset="-128"/>
            <a:cs typeface="ヒラギノ角ゴ Pro W3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9.xml><?xml version="1.0" encoding="utf-8"?>
<a:theme xmlns:a="http://schemas.openxmlformats.org/drawingml/2006/main" name="88_AmericasCharities_PPT_TEMPLATE_160511">
  <a:themeElements>
    <a:clrScheme name="Custom 17">
      <a:dk1>
        <a:srgbClr val="000000"/>
      </a:dk1>
      <a:lt1>
        <a:srgbClr val="FFFFFF"/>
      </a:lt1>
      <a:dk2>
        <a:srgbClr val="0065A4"/>
      </a:dk2>
      <a:lt2>
        <a:srgbClr val="0065A4"/>
      </a:lt2>
      <a:accent1>
        <a:srgbClr val="42BECA"/>
      </a:accent1>
      <a:accent2>
        <a:srgbClr val="42BECA"/>
      </a:accent2>
      <a:accent3>
        <a:srgbClr val="ADAFB2"/>
      </a:accent3>
      <a:accent4>
        <a:srgbClr val="ADAFB2"/>
      </a:accent4>
      <a:accent5>
        <a:srgbClr val="646464"/>
      </a:accent5>
      <a:accent6>
        <a:srgbClr val="646464"/>
      </a:accent6>
      <a:hlink>
        <a:srgbClr val="3C3C3C"/>
      </a:hlink>
      <a:folHlink>
        <a:srgbClr val="3C3C3C"/>
      </a:folHlink>
    </a:clrScheme>
    <a:fontScheme name="Blank Presentation">
      <a:majorFont>
        <a:latin typeface="Arial"/>
        <a:ea typeface="ヒラギノ角ゴ Pro W3"/>
        <a:cs typeface="ヒラギノ角ゴ Pro W3"/>
      </a:majorFont>
      <a:minorFont>
        <a:latin typeface="Arial"/>
        <a:ea typeface="ヒラギノ角ゴ Pro W3"/>
        <a:cs typeface="ヒラギノ角ゴ Pro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rgbClr val="0093D0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ヒラギノ角ゴ Pro W3" charset="-128"/>
            <a:cs typeface="ヒラギノ角ゴ Pro W3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ヒラギノ角ゴ Pro W3" charset="-128"/>
            <a:cs typeface="ヒラギノ角ゴ Pro W3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10_AmericasCharities_PPT_TEMPLATE_160511">
  <a:themeElements>
    <a:clrScheme name="Custom 16">
      <a:dk1>
        <a:srgbClr val="000000"/>
      </a:dk1>
      <a:lt1>
        <a:srgbClr val="FFFFFF"/>
      </a:lt1>
      <a:dk2>
        <a:srgbClr val="42BECA"/>
      </a:dk2>
      <a:lt2>
        <a:srgbClr val="0065A4"/>
      </a:lt2>
      <a:accent1>
        <a:srgbClr val="ADAFB2"/>
      </a:accent1>
      <a:accent2>
        <a:srgbClr val="646464"/>
      </a:accent2>
      <a:accent3>
        <a:srgbClr val="3C3C3C"/>
      </a:accent3>
      <a:accent4>
        <a:srgbClr val="42BECA"/>
      </a:accent4>
      <a:accent5>
        <a:srgbClr val="0065A4"/>
      </a:accent5>
      <a:accent6>
        <a:srgbClr val="42BECA"/>
      </a:accent6>
      <a:hlink>
        <a:srgbClr val="0065A4"/>
      </a:hlink>
      <a:folHlink>
        <a:srgbClr val="0065A4"/>
      </a:folHlink>
    </a:clrScheme>
    <a:fontScheme name="Blank Presentation">
      <a:majorFont>
        <a:latin typeface="Arial"/>
        <a:ea typeface="ヒラギノ角ゴ Pro W3"/>
        <a:cs typeface="ヒラギノ角ゴ Pro W3"/>
      </a:majorFont>
      <a:minorFont>
        <a:latin typeface="Arial"/>
        <a:ea typeface="ヒラギノ角ゴ Pro W3"/>
        <a:cs typeface="ヒラギノ角ゴ Pro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rgbClr val="0093D0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ヒラギノ角ゴ Pro W3" charset="-128"/>
            <a:cs typeface="ヒラギノ角ゴ Pro W3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ヒラギノ角ゴ Pro W3" charset="-128"/>
            <a:cs typeface="ヒラギノ角ゴ Pro W3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0.xml><?xml version="1.0" encoding="utf-8"?>
<a:theme xmlns:a="http://schemas.openxmlformats.org/drawingml/2006/main" name="89_AmericasCharities_PPT_TEMPLATE_160511">
  <a:themeElements>
    <a:clrScheme name="CCRC-JF 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990000"/>
      </a:accent1>
      <a:accent2>
        <a:srgbClr val="6633FF"/>
      </a:accent2>
      <a:accent3>
        <a:srgbClr val="9BBB59"/>
      </a:accent3>
      <a:accent4>
        <a:srgbClr val="0065A4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lank Presentation">
      <a:majorFont>
        <a:latin typeface="Arial"/>
        <a:ea typeface="ヒラギノ角ゴ Pro W3"/>
        <a:cs typeface="ヒラギノ角ゴ Pro W3"/>
      </a:majorFont>
      <a:minorFont>
        <a:latin typeface="Arial"/>
        <a:ea typeface="ヒラギノ角ゴ Pro W3"/>
        <a:cs typeface="ヒラギノ角ゴ Pro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rgbClr val="0093D0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ヒラギノ角ゴ Pro W3" charset="-128"/>
            <a:cs typeface="ヒラギノ角ゴ Pro W3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ヒラギノ角ゴ Pro W3" charset="-128"/>
            <a:cs typeface="ヒラギノ角ゴ Pro W3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1.xml><?xml version="1.0" encoding="utf-8"?>
<a:theme xmlns:a="http://schemas.openxmlformats.org/drawingml/2006/main" name="90_AmericasCharities_PPT_TEMPLATE_160511">
  <a:themeElements>
    <a:clrScheme name="CCRC-JF 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990000"/>
      </a:accent1>
      <a:accent2>
        <a:srgbClr val="6633FF"/>
      </a:accent2>
      <a:accent3>
        <a:srgbClr val="9BBB59"/>
      </a:accent3>
      <a:accent4>
        <a:srgbClr val="0065A4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lank Presentation">
      <a:majorFont>
        <a:latin typeface="Arial"/>
        <a:ea typeface="ヒラギノ角ゴ Pro W3"/>
        <a:cs typeface="ヒラギノ角ゴ Pro W3"/>
      </a:majorFont>
      <a:minorFont>
        <a:latin typeface="Arial"/>
        <a:ea typeface="ヒラギノ角ゴ Pro W3"/>
        <a:cs typeface="ヒラギノ角ゴ Pro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rgbClr val="0093D0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ヒラギノ角ゴ Pro W3" charset="-128"/>
            <a:cs typeface="ヒラギノ角ゴ Pro W3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ヒラギノ角ゴ Pro W3" charset="-128"/>
            <a:cs typeface="ヒラギノ角ゴ Pro W3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2.xml><?xml version="1.0" encoding="utf-8"?>
<a:theme xmlns:a="http://schemas.openxmlformats.org/drawingml/2006/main" name="56_AmericasCharities_PPT_TEMPLATE_160511">
  <a:themeElements>
    <a:clrScheme name="CCRC-JF 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990000"/>
      </a:accent1>
      <a:accent2>
        <a:srgbClr val="6633FF"/>
      </a:accent2>
      <a:accent3>
        <a:srgbClr val="9BBB59"/>
      </a:accent3>
      <a:accent4>
        <a:srgbClr val="0065A4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lank Presentation">
      <a:majorFont>
        <a:latin typeface="Arial"/>
        <a:ea typeface="ヒラギノ角ゴ Pro W3"/>
        <a:cs typeface="ヒラギノ角ゴ Pro W3"/>
      </a:majorFont>
      <a:minorFont>
        <a:latin typeface="Arial"/>
        <a:ea typeface="ヒラギノ角ゴ Pro W3"/>
        <a:cs typeface="ヒラギノ角ゴ Pro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rgbClr val="0093D0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ヒラギノ角ゴ Pro W3" charset="-128"/>
            <a:cs typeface="ヒラギノ角ゴ Pro W3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ヒラギノ角ゴ Pro W3" charset="-128"/>
            <a:cs typeface="ヒラギノ角ゴ Pro W3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3.xml><?xml version="1.0" encoding="utf-8"?>
<a:theme xmlns:a="http://schemas.openxmlformats.org/drawingml/2006/main" name="65_AmericasCharities_PPT_TEMPLATE_160511">
  <a:themeElements>
    <a:clrScheme name="CCRC-JF 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990000"/>
      </a:accent1>
      <a:accent2>
        <a:srgbClr val="6633FF"/>
      </a:accent2>
      <a:accent3>
        <a:srgbClr val="9BBB59"/>
      </a:accent3>
      <a:accent4>
        <a:srgbClr val="0065A4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lank Presentation">
      <a:majorFont>
        <a:latin typeface="Arial"/>
        <a:ea typeface="ヒラギノ角ゴ Pro W3"/>
        <a:cs typeface="ヒラギノ角ゴ Pro W3"/>
      </a:majorFont>
      <a:minorFont>
        <a:latin typeface="Arial"/>
        <a:ea typeface="ヒラギノ角ゴ Pro W3"/>
        <a:cs typeface="ヒラギノ角ゴ Pro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rgbClr val="0093D0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ヒラギノ角ゴ Pro W3" charset="-128"/>
            <a:cs typeface="ヒラギノ角ゴ Pro W3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ヒラギノ角ゴ Pro W3" charset="-128"/>
            <a:cs typeface="ヒラギノ角ゴ Pro W3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4.xml><?xml version="1.0" encoding="utf-8"?>
<a:theme xmlns:a="http://schemas.openxmlformats.org/drawingml/2006/main" name="27_AmericasCharities_PPT_TEMPLATE_160511">
  <a:themeElements>
    <a:clrScheme name="CCRC-JF 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990000"/>
      </a:accent1>
      <a:accent2>
        <a:srgbClr val="6633FF"/>
      </a:accent2>
      <a:accent3>
        <a:srgbClr val="9BBB59"/>
      </a:accent3>
      <a:accent4>
        <a:srgbClr val="0065A4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lank Presentation">
      <a:majorFont>
        <a:latin typeface="Arial"/>
        <a:ea typeface="ヒラギノ角ゴ Pro W3"/>
        <a:cs typeface="ヒラギノ角ゴ Pro W3"/>
      </a:majorFont>
      <a:minorFont>
        <a:latin typeface="Arial"/>
        <a:ea typeface="ヒラギノ角ゴ Pro W3"/>
        <a:cs typeface="ヒラギノ角ゴ Pro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rgbClr val="0093D0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ヒラギノ角ゴ Pro W3" charset="-128"/>
            <a:cs typeface="ヒラギノ角ゴ Pro W3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ヒラギノ角ゴ Pro W3" charset="-128"/>
            <a:cs typeface="ヒラギノ角ゴ Pro W3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5.xml><?xml version="1.0" encoding="utf-8"?>
<a:theme xmlns:a="http://schemas.openxmlformats.org/drawingml/2006/main" name="35_AmericasCharities_PPT_TEMPLATE_160511">
  <a:themeElements>
    <a:clrScheme name="CCRC-JF 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990000"/>
      </a:accent1>
      <a:accent2>
        <a:srgbClr val="6633FF"/>
      </a:accent2>
      <a:accent3>
        <a:srgbClr val="9BBB59"/>
      </a:accent3>
      <a:accent4>
        <a:srgbClr val="0065A4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lank Presentation">
      <a:majorFont>
        <a:latin typeface="Arial"/>
        <a:ea typeface="ヒラギノ角ゴ Pro W3"/>
        <a:cs typeface="ヒラギノ角ゴ Pro W3"/>
      </a:majorFont>
      <a:minorFont>
        <a:latin typeface="Arial"/>
        <a:ea typeface="ヒラギノ角ゴ Pro W3"/>
        <a:cs typeface="ヒラギノ角ゴ Pro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rgbClr val="0093D0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ヒラギノ角ゴ Pro W3" charset="-128"/>
            <a:cs typeface="ヒラギノ角ゴ Pro W3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ヒラギノ角ゴ Pro W3" charset="-128"/>
            <a:cs typeface="ヒラギノ角ゴ Pro W3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6.xml><?xml version="1.0" encoding="utf-8"?>
<a:theme xmlns:a="http://schemas.openxmlformats.org/drawingml/2006/main" name="11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7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68.xml><?xml version="1.0" encoding="utf-8"?>
<a:theme xmlns:a="http://schemas.openxmlformats.org/drawingml/2006/main" name="41_AmericasCharities_PPT_TEMPLATE_160511">
  <a:themeElements>
    <a:clrScheme name="Custom 17">
      <a:dk1>
        <a:srgbClr val="000000"/>
      </a:dk1>
      <a:lt1>
        <a:srgbClr val="FFFFFF"/>
      </a:lt1>
      <a:dk2>
        <a:srgbClr val="0065A4"/>
      </a:dk2>
      <a:lt2>
        <a:srgbClr val="0065A4"/>
      </a:lt2>
      <a:accent1>
        <a:srgbClr val="42BECA"/>
      </a:accent1>
      <a:accent2>
        <a:srgbClr val="42BECA"/>
      </a:accent2>
      <a:accent3>
        <a:srgbClr val="ADAFB2"/>
      </a:accent3>
      <a:accent4>
        <a:srgbClr val="ADAFB2"/>
      </a:accent4>
      <a:accent5>
        <a:srgbClr val="646464"/>
      </a:accent5>
      <a:accent6>
        <a:srgbClr val="646464"/>
      </a:accent6>
      <a:hlink>
        <a:srgbClr val="3C3C3C"/>
      </a:hlink>
      <a:folHlink>
        <a:srgbClr val="3C3C3C"/>
      </a:folHlink>
    </a:clrScheme>
    <a:fontScheme name="Blank Presentation">
      <a:majorFont>
        <a:latin typeface="Arial"/>
        <a:ea typeface="ヒラギノ角ゴ Pro W3"/>
        <a:cs typeface="ヒラギノ角ゴ Pro W3"/>
      </a:majorFont>
      <a:minorFont>
        <a:latin typeface="Arial"/>
        <a:ea typeface="ヒラギノ角ゴ Pro W3"/>
        <a:cs typeface="ヒラギノ角ゴ Pro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rgbClr val="0093D0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ヒラギノ角ゴ Pro W3" charset="-128"/>
            <a:cs typeface="ヒラギノ角ゴ Pro W3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ヒラギノ角ゴ Pro W3" charset="-128"/>
            <a:cs typeface="ヒラギノ角ゴ Pro W3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9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Gill Sans"/>
        <a:ea typeface="Gill Sans"/>
        <a:cs typeface="Gill Sans"/>
      </a:majorFont>
      <a:minorFont>
        <a:latin typeface="Helvetica Neue Light"/>
        <a:ea typeface="Helvetica Neue Light"/>
        <a:cs typeface="Helvetica Neue Light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127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>
          <a:outerShdw blurRad="38100" dist="25400" dir="5400000" rotWithShape="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4000" b="0" i="0" u="none" strike="noStrike" cap="none" spc="0" normalizeH="0" baseline="0">
            <a:ln>
              <a:noFill/>
            </a:ln>
            <a:solidFill>
              <a:srgbClr val="FFFFFF"/>
            </a:solidFill>
            <a:effectLst>
              <a:outerShdw blurRad="38100" dist="12700" dir="5400000" rotWithShape="0">
                <a:srgbClr val="000000">
                  <a:alpha val="50000"/>
                </a:srgbClr>
              </a:outerShdw>
            </a:effectLst>
            <a:uFillTx/>
            <a:latin typeface="+mj-lt"/>
            <a:ea typeface="+mj-ea"/>
            <a:cs typeface="+mj-cs"/>
            <a:sym typeface="Gill Sans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2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"/>
            <a:ea typeface="Helvetica"/>
            <a:cs typeface="Helvetica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7.xml><?xml version="1.0" encoding="utf-8"?>
<a:theme xmlns:a="http://schemas.openxmlformats.org/drawingml/2006/main" name="23_AmericasCharities_PPT_TEMPLATE_160511">
  <a:themeElements>
    <a:clrScheme name="Custom 17">
      <a:dk1>
        <a:srgbClr val="000000"/>
      </a:dk1>
      <a:lt1>
        <a:srgbClr val="FFFFFF"/>
      </a:lt1>
      <a:dk2>
        <a:srgbClr val="0065A4"/>
      </a:dk2>
      <a:lt2>
        <a:srgbClr val="0065A4"/>
      </a:lt2>
      <a:accent1>
        <a:srgbClr val="42BECA"/>
      </a:accent1>
      <a:accent2>
        <a:srgbClr val="42BECA"/>
      </a:accent2>
      <a:accent3>
        <a:srgbClr val="ADAFB2"/>
      </a:accent3>
      <a:accent4>
        <a:srgbClr val="ADAFB2"/>
      </a:accent4>
      <a:accent5>
        <a:srgbClr val="646464"/>
      </a:accent5>
      <a:accent6>
        <a:srgbClr val="646464"/>
      </a:accent6>
      <a:hlink>
        <a:srgbClr val="3C3C3C"/>
      </a:hlink>
      <a:folHlink>
        <a:srgbClr val="3C3C3C"/>
      </a:folHlink>
    </a:clrScheme>
    <a:fontScheme name="Blank Presentation">
      <a:majorFont>
        <a:latin typeface="Arial"/>
        <a:ea typeface="ヒラギノ角ゴ Pro W3"/>
        <a:cs typeface="ヒラギノ角ゴ Pro W3"/>
      </a:majorFont>
      <a:minorFont>
        <a:latin typeface="Arial"/>
        <a:ea typeface="ヒラギノ角ゴ Pro W3"/>
        <a:cs typeface="ヒラギノ角ゴ Pro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rgbClr val="0093D0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ヒラギノ角ゴ Pro W3" charset="-128"/>
            <a:cs typeface="ヒラギノ角ゴ Pro W3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ヒラギノ角ゴ Pro W3" charset="-128"/>
            <a:cs typeface="ヒラギノ角ゴ Pro W3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11_AmericasCharities_PPT_TEMPLATE_160511">
  <a:themeElements>
    <a:clrScheme name="Custom 17">
      <a:dk1>
        <a:srgbClr val="000000"/>
      </a:dk1>
      <a:lt1>
        <a:srgbClr val="FFFFFF"/>
      </a:lt1>
      <a:dk2>
        <a:srgbClr val="0065A4"/>
      </a:dk2>
      <a:lt2>
        <a:srgbClr val="0065A4"/>
      </a:lt2>
      <a:accent1>
        <a:srgbClr val="42BECA"/>
      </a:accent1>
      <a:accent2>
        <a:srgbClr val="42BECA"/>
      </a:accent2>
      <a:accent3>
        <a:srgbClr val="ADAFB2"/>
      </a:accent3>
      <a:accent4>
        <a:srgbClr val="ADAFB2"/>
      </a:accent4>
      <a:accent5>
        <a:srgbClr val="646464"/>
      </a:accent5>
      <a:accent6>
        <a:srgbClr val="646464"/>
      </a:accent6>
      <a:hlink>
        <a:srgbClr val="3C3C3C"/>
      </a:hlink>
      <a:folHlink>
        <a:srgbClr val="3C3C3C"/>
      </a:folHlink>
    </a:clrScheme>
    <a:fontScheme name="Blank Presentation">
      <a:majorFont>
        <a:latin typeface="Arial"/>
        <a:ea typeface="ヒラギノ角ゴ Pro W3"/>
        <a:cs typeface="ヒラギノ角ゴ Pro W3"/>
      </a:majorFont>
      <a:minorFont>
        <a:latin typeface="Arial"/>
        <a:ea typeface="ヒラギノ角ゴ Pro W3"/>
        <a:cs typeface="ヒラギノ角ゴ Pro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rgbClr val="0093D0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ヒラギノ角ゴ Pro W3" charset="-128"/>
            <a:cs typeface="ヒラギノ角ゴ Pro W3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ヒラギノ角ゴ Pro W3" charset="-128"/>
            <a:cs typeface="ヒラギノ角ゴ Pro W3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13_AmericasCharities_PPT_TEMPLATE_160511">
  <a:themeElements>
    <a:clrScheme name="Custom 17">
      <a:dk1>
        <a:srgbClr val="000000"/>
      </a:dk1>
      <a:lt1>
        <a:srgbClr val="FFFFFF"/>
      </a:lt1>
      <a:dk2>
        <a:srgbClr val="0065A4"/>
      </a:dk2>
      <a:lt2>
        <a:srgbClr val="0065A4"/>
      </a:lt2>
      <a:accent1>
        <a:srgbClr val="42BECA"/>
      </a:accent1>
      <a:accent2>
        <a:srgbClr val="42BECA"/>
      </a:accent2>
      <a:accent3>
        <a:srgbClr val="ADAFB2"/>
      </a:accent3>
      <a:accent4>
        <a:srgbClr val="ADAFB2"/>
      </a:accent4>
      <a:accent5>
        <a:srgbClr val="646464"/>
      </a:accent5>
      <a:accent6>
        <a:srgbClr val="646464"/>
      </a:accent6>
      <a:hlink>
        <a:srgbClr val="3C3C3C"/>
      </a:hlink>
      <a:folHlink>
        <a:srgbClr val="3C3C3C"/>
      </a:folHlink>
    </a:clrScheme>
    <a:fontScheme name="Blank Presentation">
      <a:majorFont>
        <a:latin typeface="Arial"/>
        <a:ea typeface="ヒラギノ角ゴ Pro W3"/>
        <a:cs typeface="ヒラギノ角ゴ Pro W3"/>
      </a:majorFont>
      <a:minorFont>
        <a:latin typeface="Arial"/>
        <a:ea typeface="ヒラギノ角ゴ Pro W3"/>
        <a:cs typeface="ヒラギノ角ゴ Pro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rgbClr val="0093D0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ヒラギノ角ゴ Pro W3" charset="-128"/>
            <a:cs typeface="ヒラギノ角ゴ Pro W3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ヒラギノ角ゴ Pro W3" charset="-128"/>
            <a:cs typeface="ヒラギノ角ゴ Pro W3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23184</TotalTime>
  <Words>439</Words>
  <Application>Microsoft Macintosh PowerPoint</Application>
  <PresentationFormat>Custom</PresentationFormat>
  <Paragraphs>75</Paragraphs>
  <Slides>9</Slides>
  <Notes>2</Notes>
  <HiddenSlides>2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68</vt:i4>
      </vt:variant>
      <vt:variant>
        <vt:lpstr>Slide Titles</vt:lpstr>
      </vt:variant>
      <vt:variant>
        <vt:i4>9</vt:i4>
      </vt:variant>
    </vt:vector>
  </HeadingPairs>
  <TitlesOfParts>
    <vt:vector size="85" baseType="lpstr">
      <vt:lpstr>Calibri</vt:lpstr>
      <vt:lpstr>Calibri Light</vt:lpstr>
      <vt:lpstr>Helvetica</vt:lpstr>
      <vt:lpstr>Lucida Grande</vt:lpstr>
      <vt:lpstr>ＭＳ Ｐゴシック</vt:lpstr>
      <vt:lpstr>Palatino Linotype</vt:lpstr>
      <vt:lpstr>ヒラギノ角ゴ Pro W3</vt:lpstr>
      <vt:lpstr>Arial</vt:lpstr>
      <vt:lpstr>18_AmericasCharities_PPT_TEMPLATE_160511</vt:lpstr>
      <vt:lpstr>25_AmericasCharities_PPT_TEMPLATE_160511</vt:lpstr>
      <vt:lpstr>30_AmericasCharities_PPT_TEMPLATE_160511</vt:lpstr>
      <vt:lpstr>9_Custom Design</vt:lpstr>
      <vt:lpstr>9_AmericasCharities_PPT_TEMPLATE_160511</vt:lpstr>
      <vt:lpstr>10_AmericasCharities_PPT_TEMPLATE_160511</vt:lpstr>
      <vt:lpstr>23_AmericasCharities_PPT_TEMPLATE_160511</vt:lpstr>
      <vt:lpstr>11_AmericasCharities_PPT_TEMPLATE_160511</vt:lpstr>
      <vt:lpstr>13_AmericasCharities_PPT_TEMPLATE_160511</vt:lpstr>
      <vt:lpstr>26_AmericasCharities_PPT_TEMPLATE_160511</vt:lpstr>
      <vt:lpstr>16_AmericasCharities_PPT_TEMPLATE_160511</vt:lpstr>
      <vt:lpstr>29_AmericasCharities_PPT_TEMPLATE_160511</vt:lpstr>
      <vt:lpstr>17_AmericasCharities_PPT_TEMPLATE_160511</vt:lpstr>
      <vt:lpstr>20_AmericasCharities_PPT_TEMPLATE_160511</vt:lpstr>
      <vt:lpstr>32_AmericasCharities_PPT_TEMPLATE_160511</vt:lpstr>
      <vt:lpstr>8_AmericasCharities_PPT_TEMPLATE_160511</vt:lpstr>
      <vt:lpstr>34_AmericasCharities_PPT_TEMPLATE_160511</vt:lpstr>
      <vt:lpstr>36_AmericasCharities_PPT_TEMPLATE_160511</vt:lpstr>
      <vt:lpstr>37_AmericasCharities_PPT_TEMPLATE_160511</vt:lpstr>
      <vt:lpstr>40_AmericasCharities_PPT_TEMPLATE_160511</vt:lpstr>
      <vt:lpstr>10_Custom Design</vt:lpstr>
      <vt:lpstr>44_AmericasCharities_PPT_TEMPLATE_160511</vt:lpstr>
      <vt:lpstr>22_AmericasCharities_PPT_TEMPLATE_160511</vt:lpstr>
      <vt:lpstr>31_AmericasCharities_PPT_TEMPLATE_160511</vt:lpstr>
      <vt:lpstr>39_AmericasCharities_PPT_TEMPLATE_160511</vt:lpstr>
      <vt:lpstr>47_AmericasCharities_PPT_TEMPLATE_160511</vt:lpstr>
      <vt:lpstr>48_AmericasCharities_PPT_TEMPLATE_160511</vt:lpstr>
      <vt:lpstr>49_AmericasCharities_PPT_TEMPLATE_160511</vt:lpstr>
      <vt:lpstr>50_AmericasCharities_PPT_TEMPLATE_160511</vt:lpstr>
      <vt:lpstr>52_AmericasCharities_PPT_TEMPLATE_160511</vt:lpstr>
      <vt:lpstr>54_AmericasCharities_PPT_TEMPLATE_160511</vt:lpstr>
      <vt:lpstr>55_AmericasCharities_PPT_TEMPLATE_160511</vt:lpstr>
      <vt:lpstr>19_AmericasCharities_PPT_TEMPLATE_160511</vt:lpstr>
      <vt:lpstr>24_AmericasCharities_PPT_TEMPLATE_160511</vt:lpstr>
      <vt:lpstr>33_AmericasCharities_PPT_TEMPLATE_160511</vt:lpstr>
      <vt:lpstr>4_AmericasCharities_PPT_TEMPLATE_160511</vt:lpstr>
      <vt:lpstr>38_AmericasCharities_PPT_TEMPLATE_160511</vt:lpstr>
      <vt:lpstr>45_AmericasCharities_PPT_TEMPLATE_160511</vt:lpstr>
      <vt:lpstr>46_AmericasCharities_PPT_TEMPLATE_160511</vt:lpstr>
      <vt:lpstr>51_AmericasCharities_PPT_TEMPLATE_160511</vt:lpstr>
      <vt:lpstr>53_AmericasCharities_PPT_TEMPLATE_160511</vt:lpstr>
      <vt:lpstr>57_AmericasCharities_PPT_TEMPLATE_160511</vt:lpstr>
      <vt:lpstr>59_AmericasCharities_PPT_TEMPLATE_160511</vt:lpstr>
      <vt:lpstr>60_AmericasCharities_PPT_TEMPLATE_160511</vt:lpstr>
      <vt:lpstr>61_AmericasCharities_PPT_TEMPLATE_160511</vt:lpstr>
      <vt:lpstr>62_AmericasCharities_PPT_TEMPLATE_160511</vt:lpstr>
      <vt:lpstr>63_AmericasCharities_PPT_TEMPLATE_160511</vt:lpstr>
      <vt:lpstr>64_AmericasCharities_PPT_TEMPLATE_160511</vt:lpstr>
      <vt:lpstr>66_AmericasCharities_PPT_TEMPLATE_160511</vt:lpstr>
      <vt:lpstr>68_AmericasCharities_PPT_TEMPLATE_160511</vt:lpstr>
      <vt:lpstr>76_AmericasCharities_PPT_TEMPLATE_160511</vt:lpstr>
      <vt:lpstr>78_AmericasCharities_PPT_TEMPLATE_160511</vt:lpstr>
      <vt:lpstr>79_AmericasCharities_PPT_TEMPLATE_160511</vt:lpstr>
      <vt:lpstr>80_AmericasCharities_PPT_TEMPLATE_160511</vt:lpstr>
      <vt:lpstr>81_AmericasCharities_PPT_TEMPLATE_160511</vt:lpstr>
      <vt:lpstr>11_Office Theme</vt:lpstr>
      <vt:lpstr>83_AmericasCharities_PPT_TEMPLATE_160511</vt:lpstr>
      <vt:lpstr>85_AmericasCharities_PPT_TEMPLATE_160511</vt:lpstr>
      <vt:lpstr>88_AmericasCharities_PPT_TEMPLATE_160511</vt:lpstr>
      <vt:lpstr>89_AmericasCharities_PPT_TEMPLATE_160511</vt:lpstr>
      <vt:lpstr>90_AmericasCharities_PPT_TEMPLATE_160511</vt:lpstr>
      <vt:lpstr>56_AmericasCharities_PPT_TEMPLATE_160511</vt:lpstr>
      <vt:lpstr>65_AmericasCharities_PPT_TEMPLATE_160511</vt:lpstr>
      <vt:lpstr>27_AmericasCharities_PPT_TEMPLATE_160511</vt:lpstr>
      <vt:lpstr>35_AmericasCharities_PPT_TEMPLATE_160511</vt:lpstr>
      <vt:lpstr>11_Custom Design</vt:lpstr>
      <vt:lpstr>2_Office Theme</vt:lpstr>
      <vt:lpstr>41_AmericasCharities_PPT_TEMPLATE_160511</vt:lpstr>
      <vt:lpstr>Helping Students Stay on the Path: Implementation Section Pillar #3</vt:lpstr>
      <vt:lpstr>Rethinking Student Advising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Advising Redesign Key Features </vt:lpstr>
    </vt:vector>
  </TitlesOfParts>
  <LinksUpToDate>false</LinksUpToDate>
  <SharedDoc>false</SharedDoc>
  <HyperlinksChanged>false</HyperlinksChanged>
  <AppVersion>15.0040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Choice Architecture, Academic Foci and Guided Pathways</dc:title>
  <dc:creator>Noonan, Coral M</dc:creator>
  <cp:lastModifiedBy>andrea@nextchaptercomms.com</cp:lastModifiedBy>
  <cp:revision>264</cp:revision>
  <cp:lastPrinted>2016-10-05T15:45:11Z</cp:lastPrinted>
  <dcterms:modified xsi:type="dcterms:W3CDTF">2018-03-19T12:15:46Z</dcterms:modified>
</cp:coreProperties>
</file>