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2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3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4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5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6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7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8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19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0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1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2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3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4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5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26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27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28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29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30.xml" ContentType="application/vnd.openxmlformats-officedocument.theme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31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theme/theme32.xml" ContentType="application/vnd.openxmlformats-officedocument.theme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33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34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theme/theme35.xml" ContentType="application/vnd.openxmlformats-officedocument.theme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36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37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theme/theme38.xml" ContentType="application/vnd.openxmlformats-officedocument.theme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39.xml" ContentType="application/vnd.openxmlformats-officedocument.theme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40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41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42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theme/theme43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44.xml" ContentType="application/vnd.openxmlformats-officedocument.theme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45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theme/theme46.xml" ContentType="application/vnd.openxmlformats-officedocument.theme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47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theme/theme48.xml" ContentType="application/vnd.openxmlformats-officedocument.theme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theme/theme49.xml" ContentType="application/vnd.openxmlformats-officedocument.theme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theme/theme50.xml" ContentType="application/vnd.openxmlformats-officedocument.theme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theme/theme51.xml" ContentType="application/vnd.openxmlformats-officedocument.theme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theme/theme52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53.xml" ContentType="application/vnd.openxmlformats-officedocument.theme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theme/theme54.xml" ContentType="application/vnd.openxmlformats-officedocument.theme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theme/theme55.xml" ContentType="application/vnd.openxmlformats-officedocument.theme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theme/theme56.xml" ContentType="application/vnd.openxmlformats-officedocument.theme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theme/theme57.xml" ContentType="application/vnd.openxmlformats-officedocument.theme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theme/theme58.xml" ContentType="application/vnd.openxmlformats-officedocument.theme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theme/theme59.xml" ContentType="application/vnd.openxmlformats-officedocument.theme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theme/theme60.xml" ContentType="application/vnd.openxmlformats-officedocument.theme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theme/theme61.xml" ContentType="application/vnd.openxmlformats-officedocument.theme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theme/theme62.xml" ContentType="application/vnd.openxmlformats-officedocument.theme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theme/theme63.xml" ContentType="application/vnd.openxmlformats-officedocument.theme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theme/theme64.xml" ContentType="application/vnd.openxmlformats-officedocument.theme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theme/theme65.xml" ContentType="application/vnd.openxmlformats-officedocument.theme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theme/theme66.xml" ContentType="application/vnd.openxmlformats-officedocument.theme+xml"/>
  <Override PartName="/ppt/theme/theme6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01" r:id="rId2"/>
    <p:sldMasterId id="2147483828" r:id="rId3"/>
    <p:sldMasterId id="2147483883" r:id="rId4"/>
    <p:sldMasterId id="2147483938" r:id="rId5"/>
    <p:sldMasterId id="2147483964" r:id="rId6"/>
    <p:sldMasterId id="2147484003" r:id="rId7"/>
    <p:sldMasterId id="2147484016" r:id="rId8"/>
    <p:sldMasterId id="2147484030" r:id="rId9"/>
    <p:sldMasterId id="2147484044" r:id="rId10"/>
    <p:sldMasterId id="2147484070" r:id="rId11"/>
    <p:sldMasterId id="2147484162" r:id="rId12"/>
    <p:sldMasterId id="2147484176" r:id="rId13"/>
    <p:sldMasterId id="2147484190" r:id="rId14"/>
    <p:sldMasterId id="2147484246" r:id="rId15"/>
    <p:sldMasterId id="2147484286" r:id="rId16"/>
    <p:sldMasterId id="2147484355" r:id="rId17"/>
    <p:sldMasterId id="2147484395" r:id="rId18"/>
    <p:sldMasterId id="2147484409" r:id="rId19"/>
    <p:sldMasterId id="2147484529" r:id="rId20"/>
    <p:sldMasterId id="2147484622" r:id="rId21"/>
    <p:sldMasterId id="2147484713" r:id="rId22"/>
    <p:sldMasterId id="2147484818" r:id="rId23"/>
    <p:sldMasterId id="2147485031" r:id="rId24"/>
    <p:sldMasterId id="2147485073" r:id="rId25"/>
    <p:sldMasterId id="2147485089" r:id="rId26"/>
    <p:sldMasterId id="2147485134" r:id="rId27"/>
    <p:sldMasterId id="2147485204" r:id="rId28"/>
    <p:sldMasterId id="2147485245" r:id="rId29"/>
    <p:sldMasterId id="2147485312" r:id="rId30"/>
    <p:sldMasterId id="2147485350" r:id="rId31"/>
    <p:sldMasterId id="2147485365" r:id="rId32"/>
    <p:sldMasterId id="2147485403" r:id="rId33"/>
    <p:sldMasterId id="2147485419" r:id="rId34"/>
    <p:sldMasterId id="2147485449" r:id="rId35"/>
    <p:sldMasterId id="2147485463" r:id="rId36"/>
    <p:sldMasterId id="2147485490" r:id="rId37"/>
    <p:sldMasterId id="2147485504" r:id="rId38"/>
    <p:sldMasterId id="2147485521" r:id="rId39"/>
    <p:sldMasterId id="2147485547" r:id="rId40"/>
    <p:sldMasterId id="2147485561" r:id="rId41"/>
    <p:sldMasterId id="2147485575" r:id="rId42"/>
    <p:sldMasterId id="2147485614" r:id="rId43"/>
    <p:sldMasterId id="2147485628" r:id="rId44"/>
    <p:sldMasterId id="2147485643" r:id="rId45"/>
    <p:sldMasterId id="2147485688" r:id="rId46"/>
    <p:sldMasterId id="2147485701" r:id="rId47"/>
    <p:sldMasterId id="2147485739" r:id="rId48"/>
    <p:sldMasterId id="2147485766" r:id="rId49"/>
    <p:sldMasterId id="2147485831" r:id="rId50"/>
    <p:sldMasterId id="2147485979" r:id="rId51"/>
    <p:sldMasterId id="2147486017" r:id="rId52"/>
    <p:sldMasterId id="2147486044" r:id="rId53"/>
    <p:sldMasterId id="2147486108" r:id="rId54"/>
    <p:sldMasterId id="2147486238" r:id="rId55"/>
    <p:sldMasterId id="2147486316" r:id="rId56"/>
    <p:sldMasterId id="2147486329" r:id="rId57"/>
    <p:sldMasterId id="2147486345" r:id="rId58"/>
    <p:sldMasterId id="2147486497" r:id="rId59"/>
    <p:sldMasterId id="2147486525" r:id="rId60"/>
    <p:sldMasterId id="2147486553" r:id="rId61"/>
    <p:sldMasterId id="2147486569" r:id="rId62"/>
    <p:sldMasterId id="2147486597" r:id="rId63"/>
    <p:sldMasterId id="2147486754" r:id="rId64"/>
    <p:sldMasterId id="2147486823" r:id="rId65"/>
    <p:sldMasterId id="2147486836" r:id="rId66"/>
  </p:sldMasterIdLst>
  <p:notesMasterIdLst>
    <p:notesMasterId r:id="rId78"/>
  </p:notesMasterIdLst>
  <p:sldIdLst>
    <p:sldId id="876" r:id="rId67"/>
    <p:sldId id="877" r:id="rId68"/>
    <p:sldId id="878" r:id="rId69"/>
    <p:sldId id="879" r:id="rId70"/>
    <p:sldId id="880" r:id="rId71"/>
    <p:sldId id="881" r:id="rId72"/>
    <p:sldId id="882" r:id="rId73"/>
    <p:sldId id="883" r:id="rId74"/>
    <p:sldId id="884" r:id="rId75"/>
    <p:sldId id="885" r:id="rId76"/>
    <p:sldId id="886" r:id="rId77"/>
  </p:sldIdLst>
  <p:sldSz cx="13004800" cy="9753600"/>
  <p:notesSz cx="6954838" cy="9309100"/>
  <p:defaultTextStyle>
    <a:defPPr marL="0" marR="0" indent="0" algn="l" defTabSz="86589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16477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32906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49436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865892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082364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298853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515303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731755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529"/>
    <p:restoredTop sz="50000" autoAdjust="0"/>
  </p:normalViewPr>
  <p:slideViewPr>
    <p:cSldViewPr snapToGrid="0" snapToObjects="1">
      <p:cViewPr varScale="1">
        <p:scale>
          <a:sx n="92" d="100"/>
          <a:sy n="92" d="100"/>
        </p:scale>
        <p:origin x="1632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" Target="slides/slide1.xml"/><Relationship Id="rId68" Type="http://schemas.openxmlformats.org/officeDocument/2006/relationships/slide" Target="slides/slide2.xml"/><Relationship Id="rId69" Type="http://schemas.openxmlformats.org/officeDocument/2006/relationships/slide" Target="slides/slide3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4.xml"/><Relationship Id="rId71" Type="http://schemas.openxmlformats.org/officeDocument/2006/relationships/slide" Target="slides/slide5.xml"/><Relationship Id="rId72" Type="http://schemas.openxmlformats.org/officeDocument/2006/relationships/slide" Target="slides/slide6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73" Type="http://schemas.openxmlformats.org/officeDocument/2006/relationships/slide" Target="slides/slide7.xml"/><Relationship Id="rId74" Type="http://schemas.openxmlformats.org/officeDocument/2006/relationships/slide" Target="slides/slide8.xml"/><Relationship Id="rId75" Type="http://schemas.openxmlformats.org/officeDocument/2006/relationships/slide" Target="slides/slide9.xml"/><Relationship Id="rId76" Type="http://schemas.openxmlformats.org/officeDocument/2006/relationships/slide" Target="slides/slide10.xml"/><Relationship Id="rId77" Type="http://schemas.openxmlformats.org/officeDocument/2006/relationships/slide" Target="slides/slide11.xml"/><Relationship Id="rId78" Type="http://schemas.openxmlformats.org/officeDocument/2006/relationships/notesMaster" Target="notesMasters/notesMaster1.xml"/><Relationship Id="rId79" Type="http://schemas.openxmlformats.org/officeDocument/2006/relationships/presProps" Target="presProps.xml"/><Relationship Id="rId194" Type="http://schemas.microsoft.com/office/2016/11/relationships/changesInfo" Target="changesInfos/changesInfo1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Johnstone" userId="cb449c38944dd802" providerId="LiveId" clId="{A188E650-7B31-4BF3-A97E-680B2C5ED01B}"/>
    <pc:docChg chg="custSel delSld modSld delMainMaster">
      <pc:chgData name="Robert Johnstone" userId="cb449c38944dd802" providerId="LiveId" clId="{A188E650-7B31-4BF3-A97E-680B2C5ED01B}" dt="2018-01-16T06:21:32.974" v="90" actId="20577"/>
      <pc:docMkLst>
        <pc:docMk/>
      </pc:docMkLst>
      <pc:sldChg chg="modSp">
        <pc:chgData name="Robert Johnstone" userId="cb449c38944dd802" providerId="LiveId" clId="{A188E650-7B31-4BF3-A97E-680B2C5ED01B}" dt="2018-01-16T06:21:32.974" v="90" actId="20577"/>
        <pc:sldMkLst>
          <pc:docMk/>
          <pc:sldMk cId="373525998" sldId="866"/>
        </pc:sldMkLst>
        <pc:spChg chg="mod">
          <ac:chgData name="Robert Johnstone" userId="cb449c38944dd802" providerId="LiveId" clId="{A188E650-7B31-4BF3-A97E-680B2C5ED01B}" dt="2018-01-16T06:21:32.974" v="90" actId="20577"/>
          <ac:spMkLst>
            <pc:docMk/>
            <pc:sldMk cId="373525998" sldId="866"/>
            <ac:spMk id="8" creationId="{00000000-0000-0000-0000-000000000000}"/>
          </ac:spMkLst>
        </pc:spChg>
      </pc:sldChg>
      <pc:sldChg chg="del">
        <pc:chgData name="Robert Johnstone" userId="cb449c38944dd802" providerId="LiveId" clId="{A188E650-7B31-4BF3-A97E-680B2C5ED01B}" dt="2018-01-16T06:21:09.840" v="43" actId="2696"/>
        <pc:sldMkLst>
          <pc:docMk/>
          <pc:sldMk cId="355491027" sldId="869"/>
        </pc:sldMkLst>
      </pc:sldChg>
      <pc:sldChg chg="del">
        <pc:chgData name="Robert Johnstone" userId="cb449c38944dd802" providerId="LiveId" clId="{A188E650-7B31-4BF3-A97E-680B2C5ED01B}" dt="2018-01-16T06:21:05.523" v="23" actId="2696"/>
        <pc:sldMkLst>
          <pc:docMk/>
          <pc:sldMk cId="1098740984" sldId="870"/>
        </pc:sldMkLst>
      </pc:sldChg>
      <pc:sldChg chg="del">
        <pc:chgData name="Robert Johnstone" userId="cb449c38944dd802" providerId="LiveId" clId="{A188E650-7B31-4BF3-A97E-680B2C5ED01B}" dt="2018-01-16T06:21:07.012" v="42" actId="2696"/>
        <pc:sldMkLst>
          <pc:docMk/>
          <pc:sldMk cId="1346082955" sldId="871"/>
        </pc:sldMkLst>
      </pc:sldChg>
      <pc:sldMasterChg chg="del delSldLayout">
        <pc:chgData name="Robert Johnstone" userId="cb449c38944dd802" providerId="LiveId" clId="{A188E650-7B31-4BF3-A97E-680B2C5ED01B}" dt="2018-01-16T06:21:09.849" v="56" actId="2696"/>
        <pc:sldMasterMkLst>
          <pc:docMk/>
          <pc:sldMasterMk cId="760244478" sldId="2147486792"/>
        </pc:sldMasterMkLst>
        <pc:sldLayoutChg chg="del">
          <pc:chgData name="Robert Johnstone" userId="cb449c38944dd802" providerId="LiveId" clId="{A188E650-7B31-4BF3-A97E-680B2C5ED01B}" dt="2018-01-16T06:21:09.841" v="44" actId="2696"/>
          <pc:sldLayoutMkLst>
            <pc:docMk/>
            <pc:sldMasterMk cId="760244478" sldId="2147486792"/>
            <pc:sldLayoutMk cId="3870024453" sldId="2147486793"/>
          </pc:sldLayoutMkLst>
        </pc:sldLayoutChg>
        <pc:sldLayoutChg chg="del">
          <pc:chgData name="Robert Johnstone" userId="cb449c38944dd802" providerId="LiveId" clId="{A188E650-7B31-4BF3-A97E-680B2C5ED01B}" dt="2018-01-16T06:21:09.842" v="45" actId="2696"/>
          <pc:sldLayoutMkLst>
            <pc:docMk/>
            <pc:sldMasterMk cId="760244478" sldId="2147486792"/>
            <pc:sldLayoutMk cId="1779094612" sldId="2147486794"/>
          </pc:sldLayoutMkLst>
        </pc:sldLayoutChg>
        <pc:sldLayoutChg chg="del">
          <pc:chgData name="Robert Johnstone" userId="cb449c38944dd802" providerId="LiveId" clId="{A188E650-7B31-4BF3-A97E-680B2C5ED01B}" dt="2018-01-16T06:21:09.843" v="46" actId="2696"/>
          <pc:sldLayoutMkLst>
            <pc:docMk/>
            <pc:sldMasterMk cId="760244478" sldId="2147486792"/>
            <pc:sldLayoutMk cId="1841850370" sldId="2147486795"/>
          </pc:sldLayoutMkLst>
        </pc:sldLayoutChg>
        <pc:sldLayoutChg chg="del">
          <pc:chgData name="Robert Johnstone" userId="cb449c38944dd802" providerId="LiveId" clId="{A188E650-7B31-4BF3-A97E-680B2C5ED01B}" dt="2018-01-16T06:21:09.843" v="47" actId="2696"/>
          <pc:sldLayoutMkLst>
            <pc:docMk/>
            <pc:sldMasterMk cId="760244478" sldId="2147486792"/>
            <pc:sldLayoutMk cId="652363318" sldId="2147486796"/>
          </pc:sldLayoutMkLst>
        </pc:sldLayoutChg>
        <pc:sldLayoutChg chg="del">
          <pc:chgData name="Robert Johnstone" userId="cb449c38944dd802" providerId="LiveId" clId="{A188E650-7B31-4BF3-A97E-680B2C5ED01B}" dt="2018-01-16T06:21:09.844" v="48" actId="2696"/>
          <pc:sldLayoutMkLst>
            <pc:docMk/>
            <pc:sldMasterMk cId="760244478" sldId="2147486792"/>
            <pc:sldLayoutMk cId="3100895775" sldId="2147486797"/>
          </pc:sldLayoutMkLst>
        </pc:sldLayoutChg>
        <pc:sldLayoutChg chg="del">
          <pc:chgData name="Robert Johnstone" userId="cb449c38944dd802" providerId="LiveId" clId="{A188E650-7B31-4BF3-A97E-680B2C5ED01B}" dt="2018-01-16T06:21:09.845" v="49" actId="2696"/>
          <pc:sldLayoutMkLst>
            <pc:docMk/>
            <pc:sldMasterMk cId="760244478" sldId="2147486792"/>
            <pc:sldLayoutMk cId="1875360602" sldId="2147486798"/>
          </pc:sldLayoutMkLst>
        </pc:sldLayoutChg>
        <pc:sldLayoutChg chg="del">
          <pc:chgData name="Robert Johnstone" userId="cb449c38944dd802" providerId="LiveId" clId="{A188E650-7B31-4BF3-A97E-680B2C5ED01B}" dt="2018-01-16T06:21:09.845" v="50" actId="2696"/>
          <pc:sldLayoutMkLst>
            <pc:docMk/>
            <pc:sldMasterMk cId="760244478" sldId="2147486792"/>
            <pc:sldLayoutMk cId="3090219862" sldId="2147486799"/>
          </pc:sldLayoutMkLst>
        </pc:sldLayoutChg>
        <pc:sldLayoutChg chg="del">
          <pc:chgData name="Robert Johnstone" userId="cb449c38944dd802" providerId="LiveId" clId="{A188E650-7B31-4BF3-A97E-680B2C5ED01B}" dt="2018-01-16T06:21:09.846" v="51" actId="2696"/>
          <pc:sldLayoutMkLst>
            <pc:docMk/>
            <pc:sldMasterMk cId="760244478" sldId="2147486792"/>
            <pc:sldLayoutMk cId="3483597963" sldId="2147486800"/>
          </pc:sldLayoutMkLst>
        </pc:sldLayoutChg>
        <pc:sldLayoutChg chg="del">
          <pc:chgData name="Robert Johnstone" userId="cb449c38944dd802" providerId="LiveId" clId="{A188E650-7B31-4BF3-A97E-680B2C5ED01B}" dt="2018-01-16T06:21:09.846" v="52" actId="2696"/>
          <pc:sldLayoutMkLst>
            <pc:docMk/>
            <pc:sldMasterMk cId="760244478" sldId="2147486792"/>
            <pc:sldLayoutMk cId="2335524516" sldId="2147486801"/>
          </pc:sldLayoutMkLst>
        </pc:sldLayoutChg>
        <pc:sldLayoutChg chg="del">
          <pc:chgData name="Robert Johnstone" userId="cb449c38944dd802" providerId="LiveId" clId="{A188E650-7B31-4BF3-A97E-680B2C5ED01B}" dt="2018-01-16T06:21:09.847" v="53" actId="2696"/>
          <pc:sldLayoutMkLst>
            <pc:docMk/>
            <pc:sldMasterMk cId="760244478" sldId="2147486792"/>
            <pc:sldLayoutMk cId="1265630840" sldId="2147486802"/>
          </pc:sldLayoutMkLst>
        </pc:sldLayoutChg>
        <pc:sldLayoutChg chg="del">
          <pc:chgData name="Robert Johnstone" userId="cb449c38944dd802" providerId="LiveId" clId="{A188E650-7B31-4BF3-A97E-680B2C5ED01B}" dt="2018-01-16T06:21:09.847" v="54" actId="2696"/>
          <pc:sldLayoutMkLst>
            <pc:docMk/>
            <pc:sldMasterMk cId="760244478" sldId="2147486792"/>
            <pc:sldLayoutMk cId="1957449048" sldId="2147486803"/>
          </pc:sldLayoutMkLst>
        </pc:sldLayoutChg>
        <pc:sldLayoutChg chg="del">
          <pc:chgData name="Robert Johnstone" userId="cb449c38944dd802" providerId="LiveId" clId="{A188E650-7B31-4BF3-A97E-680B2C5ED01B}" dt="2018-01-16T06:21:09.848" v="55" actId="2696"/>
          <pc:sldLayoutMkLst>
            <pc:docMk/>
            <pc:sldMasterMk cId="760244478" sldId="2147486792"/>
            <pc:sldLayoutMk cId="3644879896" sldId="2147486804"/>
          </pc:sldLayoutMkLst>
        </pc:sldLayoutChg>
      </pc:sldMasterChg>
      <pc:sldMasterChg chg="del delSldLayout">
        <pc:chgData name="Robert Johnstone" userId="cb449c38944dd802" providerId="LiveId" clId="{A188E650-7B31-4BF3-A97E-680B2C5ED01B}" dt="2018-01-16T06:21:05.523" v="41" actId="2696"/>
        <pc:sldMasterMkLst>
          <pc:docMk/>
          <pc:sldMasterMk cId="2579511365" sldId="2147486805"/>
        </pc:sldMasterMkLst>
        <pc:sldLayoutChg chg="del">
          <pc:chgData name="Robert Johnstone" userId="cb449c38944dd802" providerId="LiveId" clId="{A188E650-7B31-4BF3-A97E-680B2C5ED01B}" dt="2018-01-16T06:21:05.523" v="24" actId="2696"/>
          <pc:sldLayoutMkLst>
            <pc:docMk/>
            <pc:sldMasterMk cId="2579511365" sldId="2147486805"/>
            <pc:sldLayoutMk cId="3316571317" sldId="2147486806"/>
          </pc:sldLayoutMkLst>
        </pc:sldLayoutChg>
        <pc:sldLayoutChg chg="del">
          <pc:chgData name="Robert Johnstone" userId="cb449c38944dd802" providerId="LiveId" clId="{A188E650-7B31-4BF3-A97E-680B2C5ED01B}" dt="2018-01-16T06:21:05.523" v="25" actId="2696"/>
          <pc:sldLayoutMkLst>
            <pc:docMk/>
            <pc:sldMasterMk cId="2579511365" sldId="2147486805"/>
            <pc:sldLayoutMk cId="3567218320" sldId="2147486807"/>
          </pc:sldLayoutMkLst>
        </pc:sldLayoutChg>
        <pc:sldLayoutChg chg="del">
          <pc:chgData name="Robert Johnstone" userId="cb449c38944dd802" providerId="LiveId" clId="{A188E650-7B31-4BF3-A97E-680B2C5ED01B}" dt="2018-01-16T06:21:05.523" v="26" actId="2696"/>
          <pc:sldLayoutMkLst>
            <pc:docMk/>
            <pc:sldMasterMk cId="2579511365" sldId="2147486805"/>
            <pc:sldLayoutMk cId="800605445" sldId="2147486808"/>
          </pc:sldLayoutMkLst>
        </pc:sldLayoutChg>
        <pc:sldLayoutChg chg="del">
          <pc:chgData name="Robert Johnstone" userId="cb449c38944dd802" providerId="LiveId" clId="{A188E650-7B31-4BF3-A97E-680B2C5ED01B}" dt="2018-01-16T06:21:05.523" v="27" actId="2696"/>
          <pc:sldLayoutMkLst>
            <pc:docMk/>
            <pc:sldMasterMk cId="2579511365" sldId="2147486805"/>
            <pc:sldLayoutMk cId="3857558845" sldId="2147486809"/>
          </pc:sldLayoutMkLst>
        </pc:sldLayoutChg>
        <pc:sldLayoutChg chg="del">
          <pc:chgData name="Robert Johnstone" userId="cb449c38944dd802" providerId="LiveId" clId="{A188E650-7B31-4BF3-A97E-680B2C5ED01B}" dt="2018-01-16T06:21:05.523" v="28" actId="2696"/>
          <pc:sldLayoutMkLst>
            <pc:docMk/>
            <pc:sldMasterMk cId="2579511365" sldId="2147486805"/>
            <pc:sldLayoutMk cId="751174524" sldId="2147486810"/>
          </pc:sldLayoutMkLst>
        </pc:sldLayoutChg>
        <pc:sldLayoutChg chg="del">
          <pc:chgData name="Robert Johnstone" userId="cb449c38944dd802" providerId="LiveId" clId="{A188E650-7B31-4BF3-A97E-680B2C5ED01B}" dt="2018-01-16T06:21:05.523" v="29" actId="2696"/>
          <pc:sldLayoutMkLst>
            <pc:docMk/>
            <pc:sldMasterMk cId="2579511365" sldId="2147486805"/>
            <pc:sldLayoutMk cId="384053302" sldId="2147486811"/>
          </pc:sldLayoutMkLst>
        </pc:sldLayoutChg>
        <pc:sldLayoutChg chg="del">
          <pc:chgData name="Robert Johnstone" userId="cb449c38944dd802" providerId="LiveId" clId="{A188E650-7B31-4BF3-A97E-680B2C5ED01B}" dt="2018-01-16T06:21:05.523" v="30" actId="2696"/>
          <pc:sldLayoutMkLst>
            <pc:docMk/>
            <pc:sldMasterMk cId="2579511365" sldId="2147486805"/>
            <pc:sldLayoutMk cId="125451565" sldId="2147486812"/>
          </pc:sldLayoutMkLst>
        </pc:sldLayoutChg>
        <pc:sldLayoutChg chg="del">
          <pc:chgData name="Robert Johnstone" userId="cb449c38944dd802" providerId="LiveId" clId="{A188E650-7B31-4BF3-A97E-680B2C5ED01B}" dt="2018-01-16T06:21:05.523" v="31" actId="2696"/>
          <pc:sldLayoutMkLst>
            <pc:docMk/>
            <pc:sldMasterMk cId="2579511365" sldId="2147486805"/>
            <pc:sldLayoutMk cId="1201322648" sldId="2147486813"/>
          </pc:sldLayoutMkLst>
        </pc:sldLayoutChg>
        <pc:sldLayoutChg chg="del">
          <pc:chgData name="Robert Johnstone" userId="cb449c38944dd802" providerId="LiveId" clId="{A188E650-7B31-4BF3-A97E-680B2C5ED01B}" dt="2018-01-16T06:21:05.523" v="32" actId="2696"/>
          <pc:sldLayoutMkLst>
            <pc:docMk/>
            <pc:sldMasterMk cId="2579511365" sldId="2147486805"/>
            <pc:sldLayoutMk cId="3664254255" sldId="2147486814"/>
          </pc:sldLayoutMkLst>
        </pc:sldLayoutChg>
        <pc:sldLayoutChg chg="del">
          <pc:chgData name="Robert Johnstone" userId="cb449c38944dd802" providerId="LiveId" clId="{A188E650-7B31-4BF3-A97E-680B2C5ED01B}" dt="2018-01-16T06:21:05.523" v="33" actId="2696"/>
          <pc:sldLayoutMkLst>
            <pc:docMk/>
            <pc:sldMasterMk cId="2579511365" sldId="2147486805"/>
            <pc:sldLayoutMk cId="3374273757" sldId="2147486815"/>
          </pc:sldLayoutMkLst>
        </pc:sldLayoutChg>
        <pc:sldLayoutChg chg="del">
          <pc:chgData name="Robert Johnstone" userId="cb449c38944dd802" providerId="LiveId" clId="{A188E650-7B31-4BF3-A97E-680B2C5ED01B}" dt="2018-01-16T06:21:05.523" v="34" actId="2696"/>
          <pc:sldLayoutMkLst>
            <pc:docMk/>
            <pc:sldMasterMk cId="2579511365" sldId="2147486805"/>
            <pc:sldLayoutMk cId="3676229589" sldId="2147486816"/>
          </pc:sldLayoutMkLst>
        </pc:sldLayoutChg>
        <pc:sldLayoutChg chg="del">
          <pc:chgData name="Robert Johnstone" userId="cb449c38944dd802" providerId="LiveId" clId="{A188E650-7B31-4BF3-A97E-680B2C5ED01B}" dt="2018-01-16T06:21:05.523" v="35" actId="2696"/>
          <pc:sldLayoutMkLst>
            <pc:docMk/>
            <pc:sldMasterMk cId="2579511365" sldId="2147486805"/>
            <pc:sldLayoutMk cId="483886986" sldId="2147486817"/>
          </pc:sldLayoutMkLst>
        </pc:sldLayoutChg>
        <pc:sldLayoutChg chg="del">
          <pc:chgData name="Robert Johnstone" userId="cb449c38944dd802" providerId="LiveId" clId="{A188E650-7B31-4BF3-A97E-680B2C5ED01B}" dt="2018-01-16T06:21:05.523" v="36" actId="2696"/>
          <pc:sldLayoutMkLst>
            <pc:docMk/>
            <pc:sldMasterMk cId="2579511365" sldId="2147486805"/>
            <pc:sldLayoutMk cId="3830614102" sldId="2147486818"/>
          </pc:sldLayoutMkLst>
        </pc:sldLayoutChg>
        <pc:sldLayoutChg chg="del">
          <pc:chgData name="Robert Johnstone" userId="cb449c38944dd802" providerId="LiveId" clId="{A188E650-7B31-4BF3-A97E-680B2C5ED01B}" dt="2018-01-16T06:21:05.523" v="37" actId="2696"/>
          <pc:sldLayoutMkLst>
            <pc:docMk/>
            <pc:sldMasterMk cId="2579511365" sldId="2147486805"/>
            <pc:sldLayoutMk cId="2778617443" sldId="2147486819"/>
          </pc:sldLayoutMkLst>
        </pc:sldLayoutChg>
        <pc:sldLayoutChg chg="del">
          <pc:chgData name="Robert Johnstone" userId="cb449c38944dd802" providerId="LiveId" clId="{A188E650-7B31-4BF3-A97E-680B2C5ED01B}" dt="2018-01-16T06:21:05.523" v="38" actId="2696"/>
          <pc:sldLayoutMkLst>
            <pc:docMk/>
            <pc:sldMasterMk cId="2579511365" sldId="2147486805"/>
            <pc:sldLayoutMk cId="3119103524" sldId="2147486820"/>
          </pc:sldLayoutMkLst>
        </pc:sldLayoutChg>
        <pc:sldLayoutChg chg="del">
          <pc:chgData name="Robert Johnstone" userId="cb449c38944dd802" providerId="LiveId" clId="{A188E650-7B31-4BF3-A97E-680B2C5ED01B}" dt="2018-01-16T06:21:05.523" v="39" actId="2696"/>
          <pc:sldLayoutMkLst>
            <pc:docMk/>
            <pc:sldMasterMk cId="2579511365" sldId="2147486805"/>
            <pc:sldLayoutMk cId="461064202" sldId="2147486821"/>
          </pc:sldLayoutMkLst>
        </pc:sldLayoutChg>
        <pc:sldLayoutChg chg="del">
          <pc:chgData name="Robert Johnstone" userId="cb449c38944dd802" providerId="LiveId" clId="{A188E650-7B31-4BF3-A97E-680B2C5ED01B}" dt="2018-01-16T06:21:05.523" v="40" actId="2696"/>
          <pc:sldLayoutMkLst>
            <pc:docMk/>
            <pc:sldMasterMk cId="2579511365" sldId="2147486805"/>
            <pc:sldLayoutMk cId="3495093124" sldId="2147486822"/>
          </pc:sldLayoutMkLst>
        </pc:sldLayoutChg>
      </pc:sldMasterChg>
    </pc:docChg>
  </pc:docChgLst>
  <pc:docChgLst>
    <pc:chgData name="Robert Johnstone" userId="cb449c38944dd802" providerId="LiveId" clId="{8E4CA89D-0A7F-460E-9C75-A23FA867B16B}"/>
    <pc:docChg chg="custSel addSld delSld modSld delMainMaster">
      <pc:chgData name="Robert Johnstone" userId="cb449c38944dd802" providerId="LiveId" clId="{8E4CA89D-0A7F-460E-9C75-A23FA867B16B}" dt="2018-01-16T06:17:21.345" v="914" actId="20577"/>
      <pc:docMkLst>
        <pc:docMk/>
      </pc:docMkLst>
      <pc:sldChg chg="modSp del">
        <pc:chgData name="Robert Johnstone" userId="cb449c38944dd802" providerId="LiveId" clId="{8E4CA89D-0A7F-460E-9C75-A23FA867B16B}" dt="2018-01-16T06:09:37.341" v="318" actId="2696"/>
        <pc:sldMkLst>
          <pc:docMk/>
          <pc:sldMk cId="191676011" sldId="763"/>
        </pc:sldMkLst>
        <pc:spChg chg="mod">
          <ac:chgData name="Robert Johnstone" userId="cb449c38944dd802" providerId="LiveId" clId="{8E4CA89D-0A7F-460E-9C75-A23FA867B16B}" dt="2018-01-16T06:05:26.169" v="228" actId="20577"/>
          <ac:spMkLst>
            <pc:docMk/>
            <pc:sldMk cId="191676011" sldId="763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0:22.658" v="376" actId="2696"/>
        <pc:sldMkLst>
          <pc:docMk/>
          <pc:sldMk cId="862287062" sldId="764"/>
        </pc:sldMkLst>
        <pc:spChg chg="mod">
          <ac:chgData name="Robert Johnstone" userId="cb449c38944dd802" providerId="LiveId" clId="{8E4CA89D-0A7F-460E-9C75-A23FA867B16B}" dt="2018-01-16T06:05:55.765" v="255" actId="20577"/>
          <ac:spMkLst>
            <pc:docMk/>
            <pc:sldMk cId="862287062" sldId="764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0:40.566" v="413" actId="2696"/>
        <pc:sldMkLst>
          <pc:docMk/>
          <pc:sldMk cId="749174015" sldId="765"/>
        </pc:sldMkLst>
        <pc:spChg chg="mod">
          <ac:chgData name="Robert Johnstone" userId="cb449c38944dd802" providerId="LiveId" clId="{8E4CA89D-0A7F-460E-9C75-A23FA867B16B}" dt="2018-01-16T06:05:45.831" v="251" actId="20577"/>
          <ac:spMkLst>
            <pc:docMk/>
            <pc:sldMk cId="749174015" sldId="765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1:02.430" v="452" actId="2696"/>
        <pc:sldMkLst>
          <pc:docMk/>
          <pc:sldMk cId="749174015" sldId="766"/>
        </pc:sldMkLst>
        <pc:spChg chg="mod">
          <ac:chgData name="Robert Johnstone" userId="cb449c38944dd802" providerId="LiveId" clId="{8E4CA89D-0A7F-460E-9C75-A23FA867B16B}" dt="2018-01-16T06:06:19.228" v="267" actId="20577"/>
          <ac:spMkLst>
            <pc:docMk/>
            <pc:sldMk cId="749174015" sldId="766"/>
            <ac:spMk id="4" creationId="{00000000-0000-0000-0000-000000000000}"/>
          </ac:spMkLst>
        </pc:spChg>
      </pc:sldChg>
      <pc:sldChg chg="del">
        <pc:chgData name="Robert Johnstone" userId="cb449c38944dd802" providerId="LiveId" clId="{8E4CA89D-0A7F-460E-9C75-A23FA867B16B}" dt="2018-01-16T06:02:52.467" v="72" actId="2696"/>
        <pc:sldMkLst>
          <pc:docMk/>
          <pc:sldMk cId="2539340765" sldId="850"/>
        </pc:sldMkLst>
      </pc:sldChg>
      <pc:sldChg chg="addSp modSp">
        <pc:chgData name="Robert Johnstone" userId="cb449c38944dd802" providerId="LiveId" clId="{8E4CA89D-0A7F-460E-9C75-A23FA867B16B}" dt="2018-01-16T06:03:35.474" v="144" actId="20577"/>
        <pc:sldMkLst>
          <pc:docMk/>
          <pc:sldMk cId="3493223515" sldId="853"/>
        </pc:sldMkLst>
        <pc:spChg chg="add mod">
          <ac:chgData name="Robert Johnstone" userId="cb449c38944dd802" providerId="LiveId" clId="{8E4CA89D-0A7F-460E-9C75-A23FA867B16B}" dt="2018-01-16T06:03:35.474" v="144" actId="20577"/>
          <ac:spMkLst>
            <pc:docMk/>
            <pc:sldMk cId="3493223515" sldId="853"/>
            <ac:spMk id="2" creationId="{CBA14FDA-D670-4147-9587-F48BBA1EE02D}"/>
          </ac:spMkLst>
        </pc:spChg>
        <pc:spChg chg="mod">
          <ac:chgData name="Robert Johnstone" userId="cb449c38944dd802" providerId="LiveId" clId="{8E4CA89D-0A7F-460E-9C75-A23FA867B16B}" dt="2018-01-16T06:02:49.759" v="71" actId="20577"/>
          <ac:spMkLst>
            <pc:docMk/>
            <pc:sldMk cId="3493223515" sldId="853"/>
            <ac:spMk id="6" creationId="{00000000-0000-0000-0000-000000000000}"/>
          </ac:spMkLst>
        </pc:spChg>
      </pc:sldChg>
      <pc:sldChg chg="addSp delSp modSp">
        <pc:chgData name="Robert Johnstone" userId="cb449c38944dd802" providerId="LiveId" clId="{8E4CA89D-0A7F-460E-9C75-A23FA867B16B}" dt="2018-01-16T06:12:01.248" v="467" actId="20577"/>
        <pc:sldMkLst>
          <pc:docMk/>
          <pc:sldMk cId="329962745" sldId="854"/>
        </pc:sldMkLst>
        <pc:spChg chg="add del mod">
          <ac:chgData name="Robert Johnstone" userId="cb449c38944dd802" providerId="LiveId" clId="{8E4CA89D-0A7F-460E-9C75-A23FA867B16B}" dt="2018-01-16T06:09:02.560" v="272" actId="478"/>
          <ac:spMkLst>
            <pc:docMk/>
            <pc:sldMk cId="329962745" sldId="854"/>
            <ac:spMk id="3" creationId="{ACEEAB15-7357-4331-A55A-FAC9018F4041}"/>
          </ac:spMkLst>
        </pc:spChg>
        <pc:spChg chg="mod">
          <ac:chgData name="Robert Johnstone" userId="cb449c38944dd802" providerId="LiveId" clId="{8E4CA89D-0A7F-460E-9C75-A23FA867B16B}" dt="2018-01-16T06:12:01.248" v="467" actId="20577"/>
          <ac:spMkLst>
            <pc:docMk/>
            <pc:sldMk cId="329962745" sldId="854"/>
            <ac:spMk id="8" creationId="{00000000-0000-0000-0000-000000000000}"/>
          </ac:spMkLst>
        </pc:spChg>
        <pc:spChg chg="del mod">
          <ac:chgData name="Robert Johnstone" userId="cb449c38944dd802" providerId="LiveId" clId="{8E4CA89D-0A7F-460E-9C75-A23FA867B16B}" dt="2018-01-16T06:08:56.418" v="271" actId="478"/>
          <ac:spMkLst>
            <pc:docMk/>
            <pc:sldMk cId="329962745" sldId="854"/>
            <ac:spMk id="9" creationId="{00000000-0000-0000-0000-000000000000}"/>
          </ac:spMkLst>
        </pc:spChg>
        <pc:picChg chg="mod">
          <ac:chgData name="Robert Johnstone" userId="cb449c38944dd802" providerId="LiveId" clId="{8E4CA89D-0A7F-460E-9C75-A23FA867B16B}" dt="2018-01-16T06:09:10.402" v="273" actId="1076"/>
          <ac:picMkLst>
            <pc:docMk/>
            <pc:sldMk cId="329962745" sldId="854"/>
            <ac:picMk id="5" creationId="{00000000-0000-0000-0000-000000000000}"/>
          </ac:picMkLst>
        </pc:picChg>
      </pc:sldChg>
      <pc:sldChg chg="modSp">
        <pc:chgData name="Robert Johnstone" userId="cb449c38944dd802" providerId="LiveId" clId="{8E4CA89D-0A7F-460E-9C75-A23FA867B16B}" dt="2018-01-16T06:12:07.966" v="481" actId="20577"/>
        <pc:sldMkLst>
          <pc:docMk/>
          <pc:sldMk cId="2381130108" sldId="855"/>
        </pc:sldMkLst>
        <pc:spChg chg="mod">
          <ac:chgData name="Robert Johnstone" userId="cb449c38944dd802" providerId="LiveId" clId="{8E4CA89D-0A7F-460E-9C75-A23FA867B16B}" dt="2018-01-16T06:12:07.966" v="481" actId="20577"/>
          <ac:spMkLst>
            <pc:docMk/>
            <pc:sldMk cId="2381130108" sldId="855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2:18.118" v="507" actId="20577"/>
        <pc:sldMkLst>
          <pc:docMk/>
          <pc:sldMk cId="230927923" sldId="856"/>
        </pc:sldMkLst>
        <pc:spChg chg="mod">
          <ac:chgData name="Robert Johnstone" userId="cb449c38944dd802" providerId="LiveId" clId="{8E4CA89D-0A7F-460E-9C75-A23FA867B16B}" dt="2018-01-16T06:12:18.118" v="507" actId="20577"/>
          <ac:spMkLst>
            <pc:docMk/>
            <pc:sldMk cId="230927923" sldId="856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2:23.986" v="521" actId="20577"/>
        <pc:sldMkLst>
          <pc:docMk/>
          <pc:sldMk cId="2146724693" sldId="857"/>
        </pc:sldMkLst>
        <pc:spChg chg="mod">
          <ac:chgData name="Robert Johnstone" userId="cb449c38944dd802" providerId="LiveId" clId="{8E4CA89D-0A7F-460E-9C75-A23FA867B16B}" dt="2018-01-16T06:12:23.986" v="521" actId="20577"/>
          <ac:spMkLst>
            <pc:docMk/>
            <pc:sldMk cId="2146724693" sldId="857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3:05.348" v="568" actId="20577"/>
        <pc:sldMkLst>
          <pc:docMk/>
          <pc:sldMk cId="3302357424" sldId="858"/>
        </pc:sldMkLst>
        <pc:spChg chg="mod">
          <ac:chgData name="Robert Johnstone" userId="cb449c38944dd802" providerId="LiveId" clId="{8E4CA89D-0A7F-460E-9C75-A23FA867B16B}" dt="2018-01-16T06:13:05.348" v="568" actId="20577"/>
          <ac:spMkLst>
            <pc:docMk/>
            <pc:sldMk cId="3302357424" sldId="858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5:31.445" v="756" actId="20577"/>
        <pc:sldMkLst>
          <pc:docMk/>
          <pc:sldMk cId="4002892284" sldId="859"/>
        </pc:sldMkLst>
        <pc:spChg chg="mod">
          <ac:chgData name="Robert Johnstone" userId="cb449c38944dd802" providerId="LiveId" clId="{8E4CA89D-0A7F-460E-9C75-A23FA867B16B}" dt="2018-01-16T06:15:31.445" v="756" actId="20577"/>
          <ac:spMkLst>
            <pc:docMk/>
            <pc:sldMk cId="4002892284" sldId="859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5:36.994" v="770" actId="20577"/>
        <pc:sldMkLst>
          <pc:docMk/>
          <pc:sldMk cId="3313072384" sldId="860"/>
        </pc:sldMkLst>
        <pc:spChg chg="mod">
          <ac:chgData name="Robert Johnstone" userId="cb449c38944dd802" providerId="LiveId" clId="{8E4CA89D-0A7F-460E-9C75-A23FA867B16B}" dt="2018-01-16T06:15:36.994" v="770" actId="20577"/>
          <ac:spMkLst>
            <pc:docMk/>
            <pc:sldMk cId="3313072384" sldId="860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3:50.120" v="612" actId="20577"/>
        <pc:sldMkLst>
          <pc:docMk/>
          <pc:sldMk cId="2289547070" sldId="861"/>
        </pc:sldMkLst>
        <pc:spChg chg="mod">
          <ac:chgData name="Robert Johnstone" userId="cb449c38944dd802" providerId="LiveId" clId="{8E4CA89D-0A7F-460E-9C75-A23FA867B16B}" dt="2018-01-16T06:13:50.120" v="612" actId="20577"/>
          <ac:spMkLst>
            <pc:docMk/>
            <pc:sldMk cId="2289547070" sldId="861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7:21.345" v="914" actId="20577"/>
        <pc:sldMkLst>
          <pc:docMk/>
          <pc:sldMk cId="413070779" sldId="862"/>
        </pc:sldMkLst>
        <pc:spChg chg="mod">
          <ac:chgData name="Robert Johnstone" userId="cb449c38944dd802" providerId="LiveId" clId="{8E4CA89D-0A7F-460E-9C75-A23FA867B16B}" dt="2018-01-16T06:17:21.345" v="914" actId="20577"/>
          <ac:spMkLst>
            <pc:docMk/>
            <pc:sldMk cId="413070779" sldId="862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4:29.028" v="614" actId="27636"/>
        <pc:sldMkLst>
          <pc:docMk/>
          <pc:sldMk cId="516418384" sldId="863"/>
        </pc:sldMkLst>
        <pc:spChg chg="mod">
          <ac:chgData name="Robert Johnstone" userId="cb449c38944dd802" providerId="LiveId" clId="{8E4CA89D-0A7F-460E-9C75-A23FA867B16B}" dt="2018-01-16T06:14:29.028" v="614" actId="27636"/>
          <ac:spMkLst>
            <pc:docMk/>
            <pc:sldMk cId="516418384" sldId="863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6:58.544" v="903" actId="5793"/>
        <pc:sldMkLst>
          <pc:docMk/>
          <pc:sldMk cId="4074951093" sldId="864"/>
        </pc:sldMkLst>
        <pc:spChg chg="mod">
          <ac:chgData name="Robert Johnstone" userId="cb449c38944dd802" providerId="LiveId" clId="{8E4CA89D-0A7F-460E-9C75-A23FA867B16B}" dt="2018-01-16T06:16:43.080" v="834" actId="20577"/>
          <ac:spMkLst>
            <pc:docMk/>
            <pc:sldMk cId="4074951093" sldId="864"/>
            <ac:spMk id="2" creationId="{00000000-0000-0000-0000-000000000000}"/>
          </ac:spMkLst>
        </pc:spChg>
        <pc:spChg chg="mod">
          <ac:chgData name="Robert Johnstone" userId="cb449c38944dd802" providerId="LiveId" clId="{8E4CA89D-0A7F-460E-9C75-A23FA867B16B}" dt="2018-01-16T06:16:58.544" v="903" actId="5793"/>
          <ac:spMkLst>
            <pc:docMk/>
            <pc:sldMk cId="4074951093" sldId="864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6:34.183" v="819" actId="20577"/>
        <pc:sldMkLst>
          <pc:docMk/>
          <pc:sldMk cId="1814356384" sldId="865"/>
        </pc:sldMkLst>
        <pc:spChg chg="mod">
          <ac:chgData name="Robert Johnstone" userId="cb449c38944dd802" providerId="LiveId" clId="{8E4CA89D-0A7F-460E-9C75-A23FA867B16B}" dt="2018-01-16T06:16:34.183" v="819" actId="20577"/>
          <ac:spMkLst>
            <pc:docMk/>
            <pc:sldMk cId="1814356384" sldId="865"/>
            <ac:spMk id="2" creationId="{00000000-0000-0000-0000-000000000000}"/>
          </ac:spMkLst>
        </pc:spChg>
      </pc:sldChg>
      <pc:sldMasterChg chg="del delSldLayout">
        <pc:chgData name="Robert Johnstone" userId="cb449c38944dd802" providerId="LiveId" clId="{8E4CA89D-0A7F-460E-9C75-A23FA867B16B}" dt="2018-01-16T06:02:52.599" v="86" actId="2696"/>
        <pc:sldMasterMkLst>
          <pc:docMk/>
          <pc:sldMasterMk cId="2439968248" sldId="2147486703"/>
        </pc:sldMasterMkLst>
        <pc:sldLayoutChg chg="del">
          <pc:chgData name="Robert Johnstone" userId="cb449c38944dd802" providerId="LiveId" clId="{8E4CA89D-0A7F-460E-9C75-A23FA867B16B}" dt="2018-01-16T06:02:52.467" v="73" actId="2696"/>
          <pc:sldLayoutMkLst>
            <pc:docMk/>
            <pc:sldMasterMk cId="2439968248" sldId="2147486703"/>
            <pc:sldLayoutMk cId="603468548" sldId="2147486704"/>
          </pc:sldLayoutMkLst>
        </pc:sldLayoutChg>
        <pc:sldLayoutChg chg="del">
          <pc:chgData name="Robert Johnstone" userId="cb449c38944dd802" providerId="LiveId" clId="{8E4CA89D-0A7F-460E-9C75-A23FA867B16B}" dt="2018-01-16T06:02:52.599" v="74" actId="2696"/>
          <pc:sldLayoutMkLst>
            <pc:docMk/>
            <pc:sldMasterMk cId="2439968248" sldId="2147486703"/>
            <pc:sldLayoutMk cId="4056884981" sldId="2147486705"/>
          </pc:sldLayoutMkLst>
        </pc:sldLayoutChg>
        <pc:sldLayoutChg chg="del">
          <pc:chgData name="Robert Johnstone" userId="cb449c38944dd802" providerId="LiveId" clId="{8E4CA89D-0A7F-460E-9C75-A23FA867B16B}" dt="2018-01-16T06:02:52.599" v="75" actId="2696"/>
          <pc:sldLayoutMkLst>
            <pc:docMk/>
            <pc:sldMasterMk cId="2439968248" sldId="2147486703"/>
            <pc:sldLayoutMk cId="2340921964" sldId="2147486706"/>
          </pc:sldLayoutMkLst>
        </pc:sldLayoutChg>
        <pc:sldLayoutChg chg="del">
          <pc:chgData name="Robert Johnstone" userId="cb449c38944dd802" providerId="LiveId" clId="{8E4CA89D-0A7F-460E-9C75-A23FA867B16B}" dt="2018-01-16T06:02:52.599" v="76" actId="2696"/>
          <pc:sldLayoutMkLst>
            <pc:docMk/>
            <pc:sldMasterMk cId="2439968248" sldId="2147486703"/>
            <pc:sldLayoutMk cId="1581700612" sldId="2147486707"/>
          </pc:sldLayoutMkLst>
        </pc:sldLayoutChg>
        <pc:sldLayoutChg chg="del">
          <pc:chgData name="Robert Johnstone" userId="cb449c38944dd802" providerId="LiveId" clId="{8E4CA89D-0A7F-460E-9C75-A23FA867B16B}" dt="2018-01-16T06:02:52.599" v="77" actId="2696"/>
          <pc:sldLayoutMkLst>
            <pc:docMk/>
            <pc:sldMasterMk cId="2439968248" sldId="2147486703"/>
            <pc:sldLayoutMk cId="494186866" sldId="2147486708"/>
          </pc:sldLayoutMkLst>
        </pc:sldLayoutChg>
        <pc:sldLayoutChg chg="del">
          <pc:chgData name="Robert Johnstone" userId="cb449c38944dd802" providerId="LiveId" clId="{8E4CA89D-0A7F-460E-9C75-A23FA867B16B}" dt="2018-01-16T06:02:52.599" v="78" actId="2696"/>
          <pc:sldLayoutMkLst>
            <pc:docMk/>
            <pc:sldMasterMk cId="2439968248" sldId="2147486703"/>
            <pc:sldLayoutMk cId="1027894138" sldId="2147486709"/>
          </pc:sldLayoutMkLst>
        </pc:sldLayoutChg>
        <pc:sldLayoutChg chg="del">
          <pc:chgData name="Robert Johnstone" userId="cb449c38944dd802" providerId="LiveId" clId="{8E4CA89D-0A7F-460E-9C75-A23FA867B16B}" dt="2018-01-16T06:02:52.599" v="79" actId="2696"/>
          <pc:sldLayoutMkLst>
            <pc:docMk/>
            <pc:sldMasterMk cId="2439968248" sldId="2147486703"/>
            <pc:sldLayoutMk cId="1572911579" sldId="2147486710"/>
          </pc:sldLayoutMkLst>
        </pc:sldLayoutChg>
        <pc:sldLayoutChg chg="del">
          <pc:chgData name="Robert Johnstone" userId="cb449c38944dd802" providerId="LiveId" clId="{8E4CA89D-0A7F-460E-9C75-A23FA867B16B}" dt="2018-01-16T06:02:52.599" v="80" actId="2696"/>
          <pc:sldLayoutMkLst>
            <pc:docMk/>
            <pc:sldMasterMk cId="2439968248" sldId="2147486703"/>
            <pc:sldLayoutMk cId="2089610053" sldId="2147486711"/>
          </pc:sldLayoutMkLst>
        </pc:sldLayoutChg>
        <pc:sldLayoutChg chg="del">
          <pc:chgData name="Robert Johnstone" userId="cb449c38944dd802" providerId="LiveId" clId="{8E4CA89D-0A7F-460E-9C75-A23FA867B16B}" dt="2018-01-16T06:02:52.599" v="81" actId="2696"/>
          <pc:sldLayoutMkLst>
            <pc:docMk/>
            <pc:sldMasterMk cId="2439968248" sldId="2147486703"/>
            <pc:sldLayoutMk cId="1840549356" sldId="2147486712"/>
          </pc:sldLayoutMkLst>
        </pc:sldLayoutChg>
        <pc:sldLayoutChg chg="del">
          <pc:chgData name="Robert Johnstone" userId="cb449c38944dd802" providerId="LiveId" clId="{8E4CA89D-0A7F-460E-9C75-A23FA867B16B}" dt="2018-01-16T06:02:52.599" v="82" actId="2696"/>
          <pc:sldLayoutMkLst>
            <pc:docMk/>
            <pc:sldMasterMk cId="2439968248" sldId="2147486703"/>
            <pc:sldLayoutMk cId="1517952493" sldId="2147486713"/>
          </pc:sldLayoutMkLst>
        </pc:sldLayoutChg>
        <pc:sldLayoutChg chg="del">
          <pc:chgData name="Robert Johnstone" userId="cb449c38944dd802" providerId="LiveId" clId="{8E4CA89D-0A7F-460E-9C75-A23FA867B16B}" dt="2018-01-16T06:02:52.599" v="83" actId="2696"/>
          <pc:sldLayoutMkLst>
            <pc:docMk/>
            <pc:sldMasterMk cId="2439968248" sldId="2147486703"/>
            <pc:sldLayoutMk cId="3957328712" sldId="2147486714"/>
          </pc:sldLayoutMkLst>
        </pc:sldLayoutChg>
        <pc:sldLayoutChg chg="del">
          <pc:chgData name="Robert Johnstone" userId="cb449c38944dd802" providerId="LiveId" clId="{8E4CA89D-0A7F-460E-9C75-A23FA867B16B}" dt="2018-01-16T06:02:52.599" v="84" actId="2696"/>
          <pc:sldLayoutMkLst>
            <pc:docMk/>
            <pc:sldMasterMk cId="2439968248" sldId="2147486703"/>
            <pc:sldLayoutMk cId="132073223" sldId="2147486715"/>
          </pc:sldLayoutMkLst>
        </pc:sldLayoutChg>
        <pc:sldLayoutChg chg="del">
          <pc:chgData name="Robert Johnstone" userId="cb449c38944dd802" providerId="LiveId" clId="{8E4CA89D-0A7F-460E-9C75-A23FA867B16B}" dt="2018-01-16T06:02:52.599" v="85" actId="2696"/>
          <pc:sldLayoutMkLst>
            <pc:docMk/>
            <pc:sldMasterMk cId="2439968248" sldId="2147486703"/>
            <pc:sldLayoutMk cId="3542321698" sldId="2147486716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F3D219-3879-4BB1-AA74-8ECF524AE8BB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CC1710F-DDBD-40D0-B93E-2E406163459D}">
      <dgm:prSet phldrT="[Text]"/>
      <dgm:spPr/>
      <dgm:t>
        <a:bodyPr/>
        <a:lstStyle/>
        <a:p>
          <a:r>
            <a:rPr lang="en-US" b="1" dirty="0" smtClean="0"/>
            <a:t>Communicate a Vision and Create Urgency</a:t>
          </a:r>
          <a:endParaRPr lang="en-US" b="1" dirty="0"/>
        </a:p>
      </dgm:t>
    </dgm:pt>
    <dgm:pt modelId="{974F7678-0426-41BC-995E-EAE5291AC03B}" type="parTrans" cxnId="{D83A2B43-1691-4A03-95B9-8600FD2CB61C}">
      <dgm:prSet/>
      <dgm:spPr/>
      <dgm:t>
        <a:bodyPr/>
        <a:lstStyle/>
        <a:p>
          <a:endParaRPr lang="en-US"/>
        </a:p>
      </dgm:t>
    </dgm:pt>
    <dgm:pt modelId="{C8758096-3F4A-4F1A-883D-5B2683F29AD6}" type="sibTrans" cxnId="{D83A2B43-1691-4A03-95B9-8600FD2CB61C}">
      <dgm:prSet/>
      <dgm:spPr/>
      <dgm:t>
        <a:bodyPr/>
        <a:lstStyle/>
        <a:p>
          <a:endParaRPr lang="en-US"/>
        </a:p>
      </dgm:t>
    </dgm:pt>
    <dgm:pt modelId="{1EF0466D-662D-49B2-9CFF-10F2586F6066}">
      <dgm:prSet phldrT="[Text]"/>
      <dgm:spPr/>
      <dgm:t>
        <a:bodyPr/>
        <a:lstStyle/>
        <a:p>
          <a:r>
            <a:rPr lang="en-US" b="0" dirty="0" smtClean="0"/>
            <a:t>Build College-Wide Ownership for Change</a:t>
          </a:r>
          <a:endParaRPr lang="en-US" dirty="0"/>
        </a:p>
      </dgm:t>
    </dgm:pt>
    <dgm:pt modelId="{F38ED997-1657-49BF-87E0-6D68C77722C1}" type="parTrans" cxnId="{DF583E43-57A1-464F-8603-E1173C661E65}">
      <dgm:prSet/>
      <dgm:spPr/>
      <dgm:t>
        <a:bodyPr/>
        <a:lstStyle/>
        <a:p>
          <a:endParaRPr lang="en-US"/>
        </a:p>
      </dgm:t>
    </dgm:pt>
    <dgm:pt modelId="{A3FEE957-E56D-4B17-82AA-9FF751CE7AB1}" type="sibTrans" cxnId="{DF583E43-57A1-464F-8603-E1173C661E65}">
      <dgm:prSet/>
      <dgm:spPr/>
      <dgm:t>
        <a:bodyPr/>
        <a:lstStyle/>
        <a:p>
          <a:endParaRPr lang="en-US"/>
        </a:p>
      </dgm:t>
    </dgm:pt>
    <dgm:pt modelId="{B2C651E0-19EF-4A6E-A831-A6A5BE5A1800}">
      <dgm:prSet phldrT="[Text]"/>
      <dgm:spPr/>
      <dgm:t>
        <a:bodyPr/>
        <a:lstStyle/>
        <a:p>
          <a:r>
            <a:rPr lang="en-US" b="0" dirty="0" smtClean="0"/>
            <a:t>Align Structures and Resources</a:t>
          </a:r>
          <a:endParaRPr lang="en-US" dirty="0"/>
        </a:p>
      </dgm:t>
    </dgm:pt>
    <dgm:pt modelId="{569716EC-34C3-42EE-85CD-880B9B7E7EF6}" type="parTrans" cxnId="{D47D4572-E31C-4BE4-B3A0-332772980D6A}">
      <dgm:prSet/>
      <dgm:spPr/>
      <dgm:t>
        <a:bodyPr/>
        <a:lstStyle/>
        <a:p>
          <a:endParaRPr lang="en-US"/>
        </a:p>
      </dgm:t>
    </dgm:pt>
    <dgm:pt modelId="{5B454565-2933-49C7-A3CA-3FD35016E60B}" type="sibTrans" cxnId="{D47D4572-E31C-4BE4-B3A0-332772980D6A}">
      <dgm:prSet/>
      <dgm:spPr/>
      <dgm:t>
        <a:bodyPr/>
        <a:lstStyle/>
        <a:p>
          <a:endParaRPr lang="en-US"/>
        </a:p>
      </dgm:t>
    </dgm:pt>
    <dgm:pt modelId="{BC794BB6-A332-4D3C-B515-4A1D7144B3A1}">
      <dgm:prSet phldrT="[Text]"/>
      <dgm:spPr/>
      <dgm:t>
        <a:bodyPr/>
        <a:lstStyle/>
        <a:p>
          <a:r>
            <a:rPr lang="en-US" b="0" dirty="0" smtClean="0"/>
            <a:t>Build a System to Support Disciplined Execution</a:t>
          </a:r>
          <a:endParaRPr lang="en-US" dirty="0"/>
        </a:p>
      </dgm:t>
    </dgm:pt>
    <dgm:pt modelId="{58B8DC9E-3735-4EBB-BE2A-88261FFF3CA1}" type="parTrans" cxnId="{2C88D03D-1E06-4B72-9316-FC0DAEB98EEB}">
      <dgm:prSet/>
      <dgm:spPr/>
      <dgm:t>
        <a:bodyPr/>
        <a:lstStyle/>
        <a:p>
          <a:endParaRPr lang="en-US"/>
        </a:p>
      </dgm:t>
    </dgm:pt>
    <dgm:pt modelId="{E5E28448-FDA7-4B08-857D-8BEBA4377628}" type="sibTrans" cxnId="{2C88D03D-1E06-4B72-9316-FC0DAEB98EEB}">
      <dgm:prSet/>
      <dgm:spPr/>
      <dgm:t>
        <a:bodyPr/>
        <a:lstStyle/>
        <a:p>
          <a:endParaRPr lang="en-US"/>
        </a:p>
      </dgm:t>
    </dgm:pt>
    <dgm:pt modelId="{C3383964-7134-4890-926E-F51305D0ADFB}">
      <dgm:prSet phldrT="[Text]"/>
      <dgm:spPr/>
      <dgm:t>
        <a:bodyPr/>
        <a:lstStyle/>
        <a:p>
          <a:r>
            <a:rPr lang="en-US" b="0" dirty="0" smtClean="0"/>
            <a:t>Establish Routines of Inquiry and Evidence Use</a:t>
          </a:r>
          <a:endParaRPr lang="en-US" dirty="0"/>
        </a:p>
      </dgm:t>
    </dgm:pt>
    <dgm:pt modelId="{887598BA-C5C4-485E-8BC3-5533AB1B087A}" type="parTrans" cxnId="{467C7628-D84A-438E-BD4B-98FE77905DB0}">
      <dgm:prSet/>
      <dgm:spPr/>
      <dgm:t>
        <a:bodyPr/>
        <a:lstStyle/>
        <a:p>
          <a:endParaRPr lang="en-US"/>
        </a:p>
      </dgm:t>
    </dgm:pt>
    <dgm:pt modelId="{A7EEEF72-8A65-4C1C-9BCD-CACED13B8C09}" type="sibTrans" cxnId="{467C7628-D84A-438E-BD4B-98FE77905DB0}">
      <dgm:prSet/>
      <dgm:spPr/>
      <dgm:t>
        <a:bodyPr/>
        <a:lstStyle/>
        <a:p>
          <a:endParaRPr lang="en-US"/>
        </a:p>
      </dgm:t>
    </dgm:pt>
    <dgm:pt modelId="{D37900D0-A6CF-4AC5-9124-DDAEA415205C}" type="pres">
      <dgm:prSet presAssocID="{C9F3D219-3879-4BB1-AA74-8ECF524AE8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1E7E5B-F4F4-49A8-9E62-26B97E4FF27E}" type="pres">
      <dgm:prSet presAssocID="{C9F3D219-3879-4BB1-AA74-8ECF524AE8BB}" presName="fgShape" presStyleLbl="fgShp" presStyleIdx="0" presStyleCnt="1" custScaleY="34736" custLinFactY="21323" custLinFactNeighborX="-1028" custLinFactNeighborY="100000"/>
      <dgm:spPr>
        <a:noFill/>
        <a:ln>
          <a:noFill/>
        </a:ln>
      </dgm:spPr>
    </dgm:pt>
    <dgm:pt modelId="{80ADDFEA-0C44-47E7-9538-35411A8CA5CA}" type="pres">
      <dgm:prSet presAssocID="{C9F3D219-3879-4BB1-AA74-8ECF524AE8BB}" presName="linComp" presStyleCnt="0"/>
      <dgm:spPr/>
    </dgm:pt>
    <dgm:pt modelId="{97015C62-A7BE-4585-B0C5-954F9EB94A81}" type="pres">
      <dgm:prSet presAssocID="{9CC1710F-DDBD-40D0-B93E-2E406163459D}" presName="compNode" presStyleCnt="0"/>
      <dgm:spPr/>
    </dgm:pt>
    <dgm:pt modelId="{8B081304-4F37-490F-9C47-0A667F8F6642}" type="pres">
      <dgm:prSet presAssocID="{9CC1710F-DDBD-40D0-B93E-2E406163459D}" presName="bkgdShape" presStyleLbl="node1" presStyleIdx="0" presStyleCnt="5"/>
      <dgm:spPr/>
      <dgm:t>
        <a:bodyPr/>
        <a:lstStyle/>
        <a:p>
          <a:endParaRPr lang="en-US"/>
        </a:p>
      </dgm:t>
    </dgm:pt>
    <dgm:pt modelId="{DBB53313-228F-49F9-B4E5-4EAFB2335E89}" type="pres">
      <dgm:prSet presAssocID="{9CC1710F-DDBD-40D0-B93E-2E406163459D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0ACBC-4581-4D30-94D4-1FA34B41DB8A}" type="pres">
      <dgm:prSet presAssocID="{9CC1710F-DDBD-40D0-B93E-2E406163459D}" presName="invisiNode" presStyleLbl="node1" presStyleIdx="0" presStyleCnt="5"/>
      <dgm:spPr/>
    </dgm:pt>
    <dgm:pt modelId="{3A0DB364-87DD-4D3B-8807-6E902841B9DA}" type="pres">
      <dgm:prSet presAssocID="{9CC1710F-DDBD-40D0-B93E-2E406163459D}" presName="imagNode" presStyleLbl="fgImgPlace1" presStyleIdx="0" presStyleCnt="5" custScaleX="41663" custScaleY="32861" custLinFactNeighborX="-12430" custLinFactNeighborY="-31525"/>
      <dgm:spPr>
        <a:noFill/>
        <a:ln>
          <a:noFill/>
        </a:ln>
      </dgm:spPr>
    </dgm:pt>
    <dgm:pt modelId="{A3D46061-7BD6-4B9A-9CF3-EEA3CD2755CD}" type="pres">
      <dgm:prSet presAssocID="{C8758096-3F4A-4F1A-883D-5B2683F29AD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D484555-4F64-443A-8476-23DF5595D9A5}" type="pres">
      <dgm:prSet presAssocID="{1EF0466D-662D-49B2-9CFF-10F2586F6066}" presName="compNode" presStyleCnt="0"/>
      <dgm:spPr/>
    </dgm:pt>
    <dgm:pt modelId="{CA19197F-2835-4C0D-87A0-EFC40C3AC5B0}" type="pres">
      <dgm:prSet presAssocID="{1EF0466D-662D-49B2-9CFF-10F2586F6066}" presName="bkgdShape" presStyleLbl="node1" presStyleIdx="1" presStyleCnt="5"/>
      <dgm:spPr/>
      <dgm:t>
        <a:bodyPr/>
        <a:lstStyle/>
        <a:p>
          <a:endParaRPr lang="en-US"/>
        </a:p>
      </dgm:t>
    </dgm:pt>
    <dgm:pt modelId="{234B6887-393C-4CE8-968B-42F6F37AEFE6}" type="pres">
      <dgm:prSet presAssocID="{1EF0466D-662D-49B2-9CFF-10F2586F6066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B4DC75-D8E3-4EFE-BDB7-73E9E05EBB23}" type="pres">
      <dgm:prSet presAssocID="{1EF0466D-662D-49B2-9CFF-10F2586F6066}" presName="invisiNode" presStyleLbl="node1" presStyleIdx="1" presStyleCnt="5"/>
      <dgm:spPr/>
    </dgm:pt>
    <dgm:pt modelId="{5A474155-A5C9-473F-A94E-0EE48194448C}" type="pres">
      <dgm:prSet presAssocID="{1EF0466D-662D-49B2-9CFF-10F2586F6066}" presName="imagNode" presStyleLbl="fgImgPlace1" presStyleIdx="1" presStyleCnt="5"/>
      <dgm:spPr>
        <a:noFill/>
        <a:ln>
          <a:noFill/>
        </a:ln>
      </dgm:spPr>
    </dgm:pt>
    <dgm:pt modelId="{F8CCC62A-3573-4CFC-845B-48FF280899FE}" type="pres">
      <dgm:prSet presAssocID="{A3FEE957-E56D-4B17-82AA-9FF751CE7AB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89B1F40-DB5A-4F53-B462-538756B3D1ED}" type="pres">
      <dgm:prSet presAssocID="{B2C651E0-19EF-4A6E-A831-A6A5BE5A1800}" presName="compNode" presStyleCnt="0"/>
      <dgm:spPr/>
    </dgm:pt>
    <dgm:pt modelId="{229F537F-3A5B-49AD-9B1B-2A310F48D12A}" type="pres">
      <dgm:prSet presAssocID="{B2C651E0-19EF-4A6E-A831-A6A5BE5A1800}" presName="bkgdShape" presStyleLbl="node1" presStyleIdx="2" presStyleCnt="5"/>
      <dgm:spPr/>
      <dgm:t>
        <a:bodyPr/>
        <a:lstStyle/>
        <a:p>
          <a:endParaRPr lang="en-US"/>
        </a:p>
      </dgm:t>
    </dgm:pt>
    <dgm:pt modelId="{69A882BC-1411-4D0E-A77E-6174DC2631E6}" type="pres">
      <dgm:prSet presAssocID="{B2C651E0-19EF-4A6E-A831-A6A5BE5A1800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C17C7-0B80-4E41-B3DB-80326FA153C9}" type="pres">
      <dgm:prSet presAssocID="{B2C651E0-19EF-4A6E-A831-A6A5BE5A1800}" presName="invisiNode" presStyleLbl="node1" presStyleIdx="2" presStyleCnt="5"/>
      <dgm:spPr/>
    </dgm:pt>
    <dgm:pt modelId="{1D82DE47-A1E3-4F42-ABB4-F4BC729EDED8}" type="pres">
      <dgm:prSet presAssocID="{B2C651E0-19EF-4A6E-A831-A6A5BE5A1800}" presName="imagNode" presStyleLbl="fgImgPlace1" presStyleIdx="2" presStyleCnt="5"/>
      <dgm:spPr>
        <a:noFill/>
        <a:ln>
          <a:noFill/>
        </a:ln>
      </dgm:spPr>
    </dgm:pt>
    <dgm:pt modelId="{F613410D-8331-4824-BB32-77266EA7A79A}" type="pres">
      <dgm:prSet presAssocID="{5B454565-2933-49C7-A3CA-3FD35016E60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D11CC8-2842-4C1A-AE0E-2876CD1A40A8}" type="pres">
      <dgm:prSet presAssocID="{BC794BB6-A332-4D3C-B515-4A1D7144B3A1}" presName="compNode" presStyleCnt="0"/>
      <dgm:spPr/>
    </dgm:pt>
    <dgm:pt modelId="{BBA59B52-CD1E-46A3-9441-05F1B6B62324}" type="pres">
      <dgm:prSet presAssocID="{BC794BB6-A332-4D3C-B515-4A1D7144B3A1}" presName="bkgdShape" presStyleLbl="node1" presStyleIdx="3" presStyleCnt="5"/>
      <dgm:spPr/>
      <dgm:t>
        <a:bodyPr/>
        <a:lstStyle/>
        <a:p>
          <a:endParaRPr lang="en-US"/>
        </a:p>
      </dgm:t>
    </dgm:pt>
    <dgm:pt modelId="{32E54E83-29FD-4FB0-82CA-3FB41CE5CC59}" type="pres">
      <dgm:prSet presAssocID="{BC794BB6-A332-4D3C-B515-4A1D7144B3A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9C51B-ACAD-4726-8520-502B3F2BD04B}" type="pres">
      <dgm:prSet presAssocID="{BC794BB6-A332-4D3C-B515-4A1D7144B3A1}" presName="invisiNode" presStyleLbl="node1" presStyleIdx="3" presStyleCnt="5"/>
      <dgm:spPr/>
    </dgm:pt>
    <dgm:pt modelId="{ED5E2614-1634-44E9-83D5-06D9EEE4A7CA}" type="pres">
      <dgm:prSet presAssocID="{BC794BB6-A332-4D3C-B515-4A1D7144B3A1}" presName="imagNode" presStyleLbl="fgImgPlace1" presStyleIdx="3" presStyleCnt="5"/>
      <dgm:spPr>
        <a:noFill/>
        <a:ln>
          <a:noFill/>
        </a:ln>
      </dgm:spPr>
    </dgm:pt>
    <dgm:pt modelId="{8FFAC5BF-10A2-41A2-B1FE-647125520F35}" type="pres">
      <dgm:prSet presAssocID="{E5E28448-FDA7-4B08-857D-8BEBA437762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C3BD25C-62D1-41FB-A0E3-4CF0297FED52}" type="pres">
      <dgm:prSet presAssocID="{C3383964-7134-4890-926E-F51305D0ADFB}" presName="compNode" presStyleCnt="0"/>
      <dgm:spPr/>
    </dgm:pt>
    <dgm:pt modelId="{ECEB90EF-EC74-4FA8-8A3F-5C5D470F1952}" type="pres">
      <dgm:prSet presAssocID="{C3383964-7134-4890-926E-F51305D0ADFB}" presName="bkgdShape" presStyleLbl="node1" presStyleIdx="4" presStyleCnt="5"/>
      <dgm:spPr/>
      <dgm:t>
        <a:bodyPr/>
        <a:lstStyle/>
        <a:p>
          <a:endParaRPr lang="en-US"/>
        </a:p>
      </dgm:t>
    </dgm:pt>
    <dgm:pt modelId="{B1572512-51DA-451F-B632-FE540F50F539}" type="pres">
      <dgm:prSet presAssocID="{C3383964-7134-4890-926E-F51305D0ADFB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7FD78-CC4B-4C55-BCDF-E425D29FAFC1}" type="pres">
      <dgm:prSet presAssocID="{C3383964-7134-4890-926E-F51305D0ADFB}" presName="invisiNode" presStyleLbl="node1" presStyleIdx="4" presStyleCnt="5"/>
      <dgm:spPr/>
    </dgm:pt>
    <dgm:pt modelId="{684C73FC-E895-482F-A03B-D230A5227E7F}" type="pres">
      <dgm:prSet presAssocID="{C3383964-7134-4890-926E-F51305D0ADFB}" presName="imagNode" presStyleLbl="fgImgPlace1" presStyleIdx="4" presStyleCnt="5"/>
      <dgm:spPr>
        <a:noFill/>
        <a:ln>
          <a:noFill/>
        </a:ln>
      </dgm:spPr>
    </dgm:pt>
  </dgm:ptLst>
  <dgm:cxnLst>
    <dgm:cxn modelId="{E837E262-03C6-4A09-94F8-677E03966ADC}" type="presOf" srcId="{1EF0466D-662D-49B2-9CFF-10F2586F6066}" destId="{234B6887-393C-4CE8-968B-42F6F37AEFE6}" srcOrd="1" destOrd="0" presId="urn:microsoft.com/office/officeart/2005/8/layout/hList7"/>
    <dgm:cxn modelId="{6DC8656B-6326-46E3-9243-9769B93BE94B}" type="presOf" srcId="{9CC1710F-DDBD-40D0-B93E-2E406163459D}" destId="{8B081304-4F37-490F-9C47-0A667F8F6642}" srcOrd="0" destOrd="0" presId="urn:microsoft.com/office/officeart/2005/8/layout/hList7"/>
    <dgm:cxn modelId="{48E9EB57-73C5-4D7D-9E5B-51AE2A115E82}" type="presOf" srcId="{A3FEE957-E56D-4B17-82AA-9FF751CE7AB1}" destId="{F8CCC62A-3573-4CFC-845B-48FF280899FE}" srcOrd="0" destOrd="0" presId="urn:microsoft.com/office/officeart/2005/8/layout/hList7"/>
    <dgm:cxn modelId="{BF653A3C-D583-4EEB-AA61-86AB8516AA6D}" type="presOf" srcId="{C3383964-7134-4890-926E-F51305D0ADFB}" destId="{B1572512-51DA-451F-B632-FE540F50F539}" srcOrd="1" destOrd="0" presId="urn:microsoft.com/office/officeart/2005/8/layout/hList7"/>
    <dgm:cxn modelId="{394EFA93-49C8-43CB-8D80-DE6E3F42BB67}" type="presOf" srcId="{BC794BB6-A332-4D3C-B515-4A1D7144B3A1}" destId="{32E54E83-29FD-4FB0-82CA-3FB41CE5CC59}" srcOrd="1" destOrd="0" presId="urn:microsoft.com/office/officeart/2005/8/layout/hList7"/>
    <dgm:cxn modelId="{EB50AA49-43BF-47E1-A3E1-205EC2AE9CBF}" type="presOf" srcId="{B2C651E0-19EF-4A6E-A831-A6A5BE5A1800}" destId="{69A882BC-1411-4D0E-A77E-6174DC2631E6}" srcOrd="1" destOrd="0" presId="urn:microsoft.com/office/officeart/2005/8/layout/hList7"/>
    <dgm:cxn modelId="{DF583E43-57A1-464F-8603-E1173C661E65}" srcId="{C9F3D219-3879-4BB1-AA74-8ECF524AE8BB}" destId="{1EF0466D-662D-49B2-9CFF-10F2586F6066}" srcOrd="1" destOrd="0" parTransId="{F38ED997-1657-49BF-87E0-6D68C77722C1}" sibTransId="{A3FEE957-E56D-4B17-82AA-9FF751CE7AB1}"/>
    <dgm:cxn modelId="{467C7628-D84A-438E-BD4B-98FE77905DB0}" srcId="{C9F3D219-3879-4BB1-AA74-8ECF524AE8BB}" destId="{C3383964-7134-4890-926E-F51305D0ADFB}" srcOrd="4" destOrd="0" parTransId="{887598BA-C5C4-485E-8BC3-5533AB1B087A}" sibTransId="{A7EEEF72-8A65-4C1C-9BCD-CACED13B8C09}"/>
    <dgm:cxn modelId="{CB0F409F-FF9A-47E7-9FB9-A150130EEECD}" type="presOf" srcId="{9CC1710F-DDBD-40D0-B93E-2E406163459D}" destId="{DBB53313-228F-49F9-B4E5-4EAFB2335E89}" srcOrd="1" destOrd="0" presId="urn:microsoft.com/office/officeart/2005/8/layout/hList7"/>
    <dgm:cxn modelId="{CD98F293-75F2-4351-B955-0C4E54B51608}" type="presOf" srcId="{C8758096-3F4A-4F1A-883D-5B2683F29AD6}" destId="{A3D46061-7BD6-4B9A-9CF3-EEA3CD2755CD}" srcOrd="0" destOrd="0" presId="urn:microsoft.com/office/officeart/2005/8/layout/hList7"/>
    <dgm:cxn modelId="{324625EB-7925-4306-AD75-E599776B2DC9}" type="presOf" srcId="{5B454565-2933-49C7-A3CA-3FD35016E60B}" destId="{F613410D-8331-4824-BB32-77266EA7A79A}" srcOrd="0" destOrd="0" presId="urn:microsoft.com/office/officeart/2005/8/layout/hList7"/>
    <dgm:cxn modelId="{2C88D03D-1E06-4B72-9316-FC0DAEB98EEB}" srcId="{C9F3D219-3879-4BB1-AA74-8ECF524AE8BB}" destId="{BC794BB6-A332-4D3C-B515-4A1D7144B3A1}" srcOrd="3" destOrd="0" parTransId="{58B8DC9E-3735-4EBB-BE2A-88261FFF3CA1}" sibTransId="{E5E28448-FDA7-4B08-857D-8BEBA4377628}"/>
    <dgm:cxn modelId="{FC80770E-9FEC-41EF-B622-D28D50C078F6}" type="presOf" srcId="{B2C651E0-19EF-4A6E-A831-A6A5BE5A1800}" destId="{229F537F-3A5B-49AD-9B1B-2A310F48D12A}" srcOrd="0" destOrd="0" presId="urn:microsoft.com/office/officeart/2005/8/layout/hList7"/>
    <dgm:cxn modelId="{4E1F799F-FA7A-45FA-ACD4-69BF958F183B}" type="presOf" srcId="{E5E28448-FDA7-4B08-857D-8BEBA4377628}" destId="{8FFAC5BF-10A2-41A2-B1FE-647125520F35}" srcOrd="0" destOrd="0" presId="urn:microsoft.com/office/officeart/2005/8/layout/hList7"/>
    <dgm:cxn modelId="{22E3F0CA-DBC4-45B2-A521-D3B9C9530AE8}" type="presOf" srcId="{C3383964-7134-4890-926E-F51305D0ADFB}" destId="{ECEB90EF-EC74-4FA8-8A3F-5C5D470F1952}" srcOrd="0" destOrd="0" presId="urn:microsoft.com/office/officeart/2005/8/layout/hList7"/>
    <dgm:cxn modelId="{79CBBB43-DE96-4CEB-972C-B7A48DE656C4}" type="presOf" srcId="{BC794BB6-A332-4D3C-B515-4A1D7144B3A1}" destId="{BBA59B52-CD1E-46A3-9441-05F1B6B62324}" srcOrd="0" destOrd="0" presId="urn:microsoft.com/office/officeart/2005/8/layout/hList7"/>
    <dgm:cxn modelId="{70616891-4BE5-4AFF-A015-F521E601B127}" type="presOf" srcId="{1EF0466D-662D-49B2-9CFF-10F2586F6066}" destId="{CA19197F-2835-4C0D-87A0-EFC40C3AC5B0}" srcOrd="0" destOrd="0" presId="urn:microsoft.com/office/officeart/2005/8/layout/hList7"/>
    <dgm:cxn modelId="{D47D4572-E31C-4BE4-B3A0-332772980D6A}" srcId="{C9F3D219-3879-4BB1-AA74-8ECF524AE8BB}" destId="{B2C651E0-19EF-4A6E-A831-A6A5BE5A1800}" srcOrd="2" destOrd="0" parTransId="{569716EC-34C3-42EE-85CD-880B9B7E7EF6}" sibTransId="{5B454565-2933-49C7-A3CA-3FD35016E60B}"/>
    <dgm:cxn modelId="{D83A2B43-1691-4A03-95B9-8600FD2CB61C}" srcId="{C9F3D219-3879-4BB1-AA74-8ECF524AE8BB}" destId="{9CC1710F-DDBD-40D0-B93E-2E406163459D}" srcOrd="0" destOrd="0" parTransId="{974F7678-0426-41BC-995E-EAE5291AC03B}" sibTransId="{C8758096-3F4A-4F1A-883D-5B2683F29AD6}"/>
    <dgm:cxn modelId="{52719C7A-1539-4C4C-92F3-5D45BD6773FA}" type="presOf" srcId="{C9F3D219-3879-4BB1-AA74-8ECF524AE8BB}" destId="{D37900D0-A6CF-4AC5-9124-DDAEA415205C}" srcOrd="0" destOrd="0" presId="urn:microsoft.com/office/officeart/2005/8/layout/hList7"/>
    <dgm:cxn modelId="{72889C22-3752-4379-8113-D3678FE79932}" type="presParOf" srcId="{D37900D0-A6CF-4AC5-9124-DDAEA415205C}" destId="{161E7E5B-F4F4-49A8-9E62-26B97E4FF27E}" srcOrd="0" destOrd="0" presId="urn:microsoft.com/office/officeart/2005/8/layout/hList7"/>
    <dgm:cxn modelId="{E3CC354A-F15E-43AC-8313-A8DDADB4AD9B}" type="presParOf" srcId="{D37900D0-A6CF-4AC5-9124-DDAEA415205C}" destId="{80ADDFEA-0C44-47E7-9538-35411A8CA5CA}" srcOrd="1" destOrd="0" presId="urn:microsoft.com/office/officeart/2005/8/layout/hList7"/>
    <dgm:cxn modelId="{F41C39B8-D9E5-4A71-8222-5F6B9758E506}" type="presParOf" srcId="{80ADDFEA-0C44-47E7-9538-35411A8CA5CA}" destId="{97015C62-A7BE-4585-B0C5-954F9EB94A81}" srcOrd="0" destOrd="0" presId="urn:microsoft.com/office/officeart/2005/8/layout/hList7"/>
    <dgm:cxn modelId="{049AD108-3C46-48E3-9360-1C2A26519AD8}" type="presParOf" srcId="{97015C62-A7BE-4585-B0C5-954F9EB94A81}" destId="{8B081304-4F37-490F-9C47-0A667F8F6642}" srcOrd="0" destOrd="0" presId="urn:microsoft.com/office/officeart/2005/8/layout/hList7"/>
    <dgm:cxn modelId="{7F7D5659-6537-4943-B1CB-F6F1010A269F}" type="presParOf" srcId="{97015C62-A7BE-4585-B0C5-954F9EB94A81}" destId="{DBB53313-228F-49F9-B4E5-4EAFB2335E89}" srcOrd="1" destOrd="0" presId="urn:microsoft.com/office/officeart/2005/8/layout/hList7"/>
    <dgm:cxn modelId="{52C9C451-F1A8-46C8-BBD3-2E708DBA33C3}" type="presParOf" srcId="{97015C62-A7BE-4585-B0C5-954F9EB94A81}" destId="{1D30ACBC-4581-4D30-94D4-1FA34B41DB8A}" srcOrd="2" destOrd="0" presId="urn:microsoft.com/office/officeart/2005/8/layout/hList7"/>
    <dgm:cxn modelId="{D66A4E84-ECA1-45EC-9DDE-7D71367A2783}" type="presParOf" srcId="{97015C62-A7BE-4585-B0C5-954F9EB94A81}" destId="{3A0DB364-87DD-4D3B-8807-6E902841B9DA}" srcOrd="3" destOrd="0" presId="urn:microsoft.com/office/officeart/2005/8/layout/hList7"/>
    <dgm:cxn modelId="{D85C9F8C-DD4E-4079-90B0-29C67315AFFF}" type="presParOf" srcId="{80ADDFEA-0C44-47E7-9538-35411A8CA5CA}" destId="{A3D46061-7BD6-4B9A-9CF3-EEA3CD2755CD}" srcOrd="1" destOrd="0" presId="urn:microsoft.com/office/officeart/2005/8/layout/hList7"/>
    <dgm:cxn modelId="{7C79EB6C-FA2C-465C-8CA8-DD7CBE501B00}" type="presParOf" srcId="{80ADDFEA-0C44-47E7-9538-35411A8CA5CA}" destId="{4D484555-4F64-443A-8476-23DF5595D9A5}" srcOrd="2" destOrd="0" presId="urn:microsoft.com/office/officeart/2005/8/layout/hList7"/>
    <dgm:cxn modelId="{F1814601-3B14-4FC5-9D21-E656370D6F76}" type="presParOf" srcId="{4D484555-4F64-443A-8476-23DF5595D9A5}" destId="{CA19197F-2835-4C0D-87A0-EFC40C3AC5B0}" srcOrd="0" destOrd="0" presId="urn:microsoft.com/office/officeart/2005/8/layout/hList7"/>
    <dgm:cxn modelId="{5EAC322C-D99A-4805-B069-DAE18ED27D45}" type="presParOf" srcId="{4D484555-4F64-443A-8476-23DF5595D9A5}" destId="{234B6887-393C-4CE8-968B-42F6F37AEFE6}" srcOrd="1" destOrd="0" presId="urn:microsoft.com/office/officeart/2005/8/layout/hList7"/>
    <dgm:cxn modelId="{D917489F-85C5-4EF6-BBD1-AE0C172EA88A}" type="presParOf" srcId="{4D484555-4F64-443A-8476-23DF5595D9A5}" destId="{8EB4DC75-D8E3-4EFE-BDB7-73E9E05EBB23}" srcOrd="2" destOrd="0" presId="urn:microsoft.com/office/officeart/2005/8/layout/hList7"/>
    <dgm:cxn modelId="{DEF8CE09-D6AF-4DDF-B5D4-3124C442CC6D}" type="presParOf" srcId="{4D484555-4F64-443A-8476-23DF5595D9A5}" destId="{5A474155-A5C9-473F-A94E-0EE48194448C}" srcOrd="3" destOrd="0" presId="urn:microsoft.com/office/officeart/2005/8/layout/hList7"/>
    <dgm:cxn modelId="{93903C52-41C4-47CF-AE47-02494572F060}" type="presParOf" srcId="{80ADDFEA-0C44-47E7-9538-35411A8CA5CA}" destId="{F8CCC62A-3573-4CFC-845B-48FF280899FE}" srcOrd="3" destOrd="0" presId="urn:microsoft.com/office/officeart/2005/8/layout/hList7"/>
    <dgm:cxn modelId="{ED66DAF5-CB21-424E-8CE3-83896D33C658}" type="presParOf" srcId="{80ADDFEA-0C44-47E7-9538-35411A8CA5CA}" destId="{E89B1F40-DB5A-4F53-B462-538756B3D1ED}" srcOrd="4" destOrd="0" presId="urn:microsoft.com/office/officeart/2005/8/layout/hList7"/>
    <dgm:cxn modelId="{A319E7A7-35D4-423C-98A8-6A69DDD3D3D8}" type="presParOf" srcId="{E89B1F40-DB5A-4F53-B462-538756B3D1ED}" destId="{229F537F-3A5B-49AD-9B1B-2A310F48D12A}" srcOrd="0" destOrd="0" presId="urn:microsoft.com/office/officeart/2005/8/layout/hList7"/>
    <dgm:cxn modelId="{60F6DBFC-50EA-441F-9AF9-0D72AC4DC04B}" type="presParOf" srcId="{E89B1F40-DB5A-4F53-B462-538756B3D1ED}" destId="{69A882BC-1411-4D0E-A77E-6174DC2631E6}" srcOrd="1" destOrd="0" presId="urn:microsoft.com/office/officeart/2005/8/layout/hList7"/>
    <dgm:cxn modelId="{98881E14-DFEB-4052-A12C-63ACA563DC8F}" type="presParOf" srcId="{E89B1F40-DB5A-4F53-B462-538756B3D1ED}" destId="{798C17C7-0B80-4E41-B3DB-80326FA153C9}" srcOrd="2" destOrd="0" presId="urn:microsoft.com/office/officeart/2005/8/layout/hList7"/>
    <dgm:cxn modelId="{71E4019F-F964-427D-B412-54469CD4F279}" type="presParOf" srcId="{E89B1F40-DB5A-4F53-B462-538756B3D1ED}" destId="{1D82DE47-A1E3-4F42-ABB4-F4BC729EDED8}" srcOrd="3" destOrd="0" presId="urn:microsoft.com/office/officeart/2005/8/layout/hList7"/>
    <dgm:cxn modelId="{99478939-8548-43B8-AF8D-FC714F814D37}" type="presParOf" srcId="{80ADDFEA-0C44-47E7-9538-35411A8CA5CA}" destId="{F613410D-8331-4824-BB32-77266EA7A79A}" srcOrd="5" destOrd="0" presId="urn:microsoft.com/office/officeart/2005/8/layout/hList7"/>
    <dgm:cxn modelId="{A78470D9-5443-4A8C-A16C-905A49FD3DC7}" type="presParOf" srcId="{80ADDFEA-0C44-47E7-9538-35411A8CA5CA}" destId="{3BD11CC8-2842-4C1A-AE0E-2876CD1A40A8}" srcOrd="6" destOrd="0" presId="urn:microsoft.com/office/officeart/2005/8/layout/hList7"/>
    <dgm:cxn modelId="{A2009A14-D221-4FBB-9C42-27C088020768}" type="presParOf" srcId="{3BD11CC8-2842-4C1A-AE0E-2876CD1A40A8}" destId="{BBA59B52-CD1E-46A3-9441-05F1B6B62324}" srcOrd="0" destOrd="0" presId="urn:microsoft.com/office/officeart/2005/8/layout/hList7"/>
    <dgm:cxn modelId="{5596A3A0-8C2D-4C09-B82C-51B7AE84635D}" type="presParOf" srcId="{3BD11CC8-2842-4C1A-AE0E-2876CD1A40A8}" destId="{32E54E83-29FD-4FB0-82CA-3FB41CE5CC59}" srcOrd="1" destOrd="0" presId="urn:microsoft.com/office/officeart/2005/8/layout/hList7"/>
    <dgm:cxn modelId="{9688DBFF-A1A3-4164-9F9C-F049C64739B6}" type="presParOf" srcId="{3BD11CC8-2842-4C1A-AE0E-2876CD1A40A8}" destId="{51F9C51B-ACAD-4726-8520-502B3F2BD04B}" srcOrd="2" destOrd="0" presId="urn:microsoft.com/office/officeart/2005/8/layout/hList7"/>
    <dgm:cxn modelId="{64F175A1-F340-4235-8332-643CF1F513FF}" type="presParOf" srcId="{3BD11CC8-2842-4C1A-AE0E-2876CD1A40A8}" destId="{ED5E2614-1634-44E9-83D5-06D9EEE4A7CA}" srcOrd="3" destOrd="0" presId="urn:microsoft.com/office/officeart/2005/8/layout/hList7"/>
    <dgm:cxn modelId="{ACFF3A24-03A0-4CE4-B89A-BA954BFC068A}" type="presParOf" srcId="{80ADDFEA-0C44-47E7-9538-35411A8CA5CA}" destId="{8FFAC5BF-10A2-41A2-B1FE-647125520F35}" srcOrd="7" destOrd="0" presId="urn:microsoft.com/office/officeart/2005/8/layout/hList7"/>
    <dgm:cxn modelId="{7B243162-891C-4D0D-9200-496AD1413F9A}" type="presParOf" srcId="{80ADDFEA-0C44-47E7-9538-35411A8CA5CA}" destId="{2C3BD25C-62D1-41FB-A0E3-4CF0297FED52}" srcOrd="8" destOrd="0" presId="urn:microsoft.com/office/officeart/2005/8/layout/hList7"/>
    <dgm:cxn modelId="{1FFBA600-D74B-4439-8991-FD9932E82379}" type="presParOf" srcId="{2C3BD25C-62D1-41FB-A0E3-4CF0297FED52}" destId="{ECEB90EF-EC74-4FA8-8A3F-5C5D470F1952}" srcOrd="0" destOrd="0" presId="urn:microsoft.com/office/officeart/2005/8/layout/hList7"/>
    <dgm:cxn modelId="{AB327C62-7F01-4ED6-B0D3-C03BD66DCB17}" type="presParOf" srcId="{2C3BD25C-62D1-41FB-A0E3-4CF0297FED52}" destId="{B1572512-51DA-451F-B632-FE540F50F539}" srcOrd="1" destOrd="0" presId="urn:microsoft.com/office/officeart/2005/8/layout/hList7"/>
    <dgm:cxn modelId="{E9517342-F240-403C-99DE-23EBB932E14A}" type="presParOf" srcId="{2C3BD25C-62D1-41FB-A0E3-4CF0297FED52}" destId="{9EB7FD78-CC4B-4C55-BCDF-E425D29FAFC1}" srcOrd="2" destOrd="0" presId="urn:microsoft.com/office/officeart/2005/8/layout/hList7"/>
    <dgm:cxn modelId="{B56598C7-7B9A-4DDC-AFDE-533089BE5D0A}" type="presParOf" srcId="{2C3BD25C-62D1-41FB-A0E3-4CF0297FED52}" destId="{684C73FC-E895-482F-A03B-D230A5227E7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81304-4F37-490F-9C47-0A667F8F6642}">
      <dsp:nvSpPr>
        <dsp:cNvPr id="0" name=""/>
        <dsp:cNvSpPr/>
      </dsp:nvSpPr>
      <dsp:spPr>
        <a:xfrm>
          <a:off x="0" y="0"/>
          <a:ext cx="2257777" cy="4057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Communicate a Vision and Create Urgency</a:t>
          </a:r>
          <a:endParaRPr lang="en-US" sz="2300" b="1" kern="1200" dirty="0"/>
        </a:p>
      </dsp:txBody>
      <dsp:txXfrm>
        <a:off x="0" y="1622967"/>
        <a:ext cx="2257777" cy="1622967"/>
      </dsp:txXfrm>
    </dsp:sp>
    <dsp:sp modelId="{3A0DB364-87DD-4D3B-8807-6E902841B9DA}">
      <dsp:nvSpPr>
        <dsp:cNvPr id="0" name=""/>
        <dsp:cNvSpPr/>
      </dsp:nvSpPr>
      <dsp:spPr>
        <a:xfrm>
          <a:off x="679485" y="271068"/>
          <a:ext cx="562917" cy="443991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9197F-2835-4C0D-87A0-EFC40C3AC5B0}">
      <dsp:nvSpPr>
        <dsp:cNvPr id="0" name=""/>
        <dsp:cNvSpPr/>
      </dsp:nvSpPr>
      <dsp:spPr>
        <a:xfrm>
          <a:off x="2325511" y="0"/>
          <a:ext cx="2257777" cy="4057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Build College-Wide Ownership for Change</a:t>
          </a:r>
          <a:endParaRPr lang="en-US" sz="2300" kern="1200" dirty="0"/>
        </a:p>
      </dsp:txBody>
      <dsp:txXfrm>
        <a:off x="2325511" y="1622967"/>
        <a:ext cx="2257777" cy="1622967"/>
      </dsp:txXfrm>
    </dsp:sp>
    <dsp:sp modelId="{5A474155-A5C9-473F-A94E-0EE48194448C}">
      <dsp:nvSpPr>
        <dsp:cNvPr id="0" name=""/>
        <dsp:cNvSpPr/>
      </dsp:nvSpPr>
      <dsp:spPr>
        <a:xfrm>
          <a:off x="2778839" y="243445"/>
          <a:ext cx="1351120" cy="1351120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F537F-3A5B-49AD-9B1B-2A310F48D12A}">
      <dsp:nvSpPr>
        <dsp:cNvPr id="0" name=""/>
        <dsp:cNvSpPr/>
      </dsp:nvSpPr>
      <dsp:spPr>
        <a:xfrm>
          <a:off x="4651022" y="0"/>
          <a:ext cx="2257777" cy="4057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Align Structures and Resources</a:t>
          </a:r>
          <a:endParaRPr lang="en-US" sz="2300" kern="1200" dirty="0"/>
        </a:p>
      </dsp:txBody>
      <dsp:txXfrm>
        <a:off x="4651022" y="1622967"/>
        <a:ext cx="2257777" cy="1622967"/>
      </dsp:txXfrm>
    </dsp:sp>
    <dsp:sp modelId="{1D82DE47-A1E3-4F42-ABB4-F4BC729EDED8}">
      <dsp:nvSpPr>
        <dsp:cNvPr id="0" name=""/>
        <dsp:cNvSpPr/>
      </dsp:nvSpPr>
      <dsp:spPr>
        <a:xfrm>
          <a:off x="5104350" y="243445"/>
          <a:ext cx="1351120" cy="1351120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A59B52-CD1E-46A3-9441-05F1B6B62324}">
      <dsp:nvSpPr>
        <dsp:cNvPr id="0" name=""/>
        <dsp:cNvSpPr/>
      </dsp:nvSpPr>
      <dsp:spPr>
        <a:xfrm>
          <a:off x="6976533" y="0"/>
          <a:ext cx="2257777" cy="4057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Build a System to Support Disciplined Execution</a:t>
          </a:r>
          <a:endParaRPr lang="en-US" sz="2300" kern="1200" dirty="0"/>
        </a:p>
      </dsp:txBody>
      <dsp:txXfrm>
        <a:off x="6976533" y="1622967"/>
        <a:ext cx="2257777" cy="1622967"/>
      </dsp:txXfrm>
    </dsp:sp>
    <dsp:sp modelId="{ED5E2614-1634-44E9-83D5-06D9EEE4A7CA}">
      <dsp:nvSpPr>
        <dsp:cNvPr id="0" name=""/>
        <dsp:cNvSpPr/>
      </dsp:nvSpPr>
      <dsp:spPr>
        <a:xfrm>
          <a:off x="7429861" y="243445"/>
          <a:ext cx="1351120" cy="1351120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B90EF-EC74-4FA8-8A3F-5C5D470F1952}">
      <dsp:nvSpPr>
        <dsp:cNvPr id="0" name=""/>
        <dsp:cNvSpPr/>
      </dsp:nvSpPr>
      <dsp:spPr>
        <a:xfrm>
          <a:off x="9302044" y="0"/>
          <a:ext cx="2257777" cy="405741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Establish Routines of Inquiry and Evidence Use</a:t>
          </a:r>
          <a:endParaRPr lang="en-US" sz="2300" kern="1200" dirty="0"/>
        </a:p>
      </dsp:txBody>
      <dsp:txXfrm>
        <a:off x="9302044" y="1622967"/>
        <a:ext cx="2257777" cy="1622967"/>
      </dsp:txXfrm>
    </dsp:sp>
    <dsp:sp modelId="{684C73FC-E895-482F-A03B-D230A5227E7F}">
      <dsp:nvSpPr>
        <dsp:cNvPr id="0" name=""/>
        <dsp:cNvSpPr/>
      </dsp:nvSpPr>
      <dsp:spPr>
        <a:xfrm>
          <a:off x="9755372" y="243445"/>
          <a:ext cx="1351120" cy="1351120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E7E5B-F4F4-49A8-9E62-26B97E4FF27E}">
      <dsp:nvSpPr>
        <dsp:cNvPr id="0" name=""/>
        <dsp:cNvSpPr/>
      </dsp:nvSpPr>
      <dsp:spPr>
        <a:xfrm>
          <a:off x="353064" y="3846011"/>
          <a:ext cx="10635036" cy="211407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</p:spPr>
        <p:txBody>
          <a:bodyPr lIns="92930" tIns="46465" rIns="92930" bIns="46465"/>
          <a:lstStyle/>
          <a:p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body" sz="quarter" idx="1"/>
          </p:nvPr>
        </p:nvSpPr>
        <p:spPr>
          <a:xfrm>
            <a:off x="927312" y="4421823"/>
            <a:ext cx="5100215" cy="4189095"/>
          </a:xfrm>
          <a:prstGeom prst="rect">
            <a:avLst/>
          </a:prstGeom>
        </p:spPr>
        <p:txBody>
          <a:bodyPr lIns="92930" tIns="46465" rIns="92930" bIns="4646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24620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53125" latinLnBrk="0">
      <a:defRPr sz="2100">
        <a:latin typeface="Lucida Grande"/>
        <a:ea typeface="Lucida Grande"/>
        <a:cs typeface="Lucida Grande"/>
        <a:sym typeface="Lucida Grande"/>
      </a:defRPr>
    </a:lvl1pPr>
    <a:lvl2pPr indent="216477" defTabSz="553125" latinLnBrk="0">
      <a:defRPr sz="2100">
        <a:latin typeface="Lucida Grande"/>
        <a:ea typeface="Lucida Grande"/>
        <a:cs typeface="Lucida Grande"/>
        <a:sym typeface="Lucida Grande"/>
      </a:defRPr>
    </a:lvl2pPr>
    <a:lvl3pPr indent="432906" defTabSz="553125" latinLnBrk="0">
      <a:defRPr sz="2100">
        <a:latin typeface="Lucida Grande"/>
        <a:ea typeface="Lucida Grande"/>
        <a:cs typeface="Lucida Grande"/>
        <a:sym typeface="Lucida Grande"/>
      </a:defRPr>
    </a:lvl3pPr>
    <a:lvl4pPr indent="649436" defTabSz="553125" latinLnBrk="0">
      <a:defRPr sz="2100">
        <a:latin typeface="Lucida Grande"/>
        <a:ea typeface="Lucida Grande"/>
        <a:cs typeface="Lucida Grande"/>
        <a:sym typeface="Lucida Grande"/>
      </a:defRPr>
    </a:lvl4pPr>
    <a:lvl5pPr indent="865892" defTabSz="553125" latinLnBrk="0">
      <a:defRPr sz="2100">
        <a:latin typeface="Lucida Grande"/>
        <a:ea typeface="Lucida Grande"/>
        <a:cs typeface="Lucida Grande"/>
        <a:sym typeface="Lucida Grande"/>
      </a:defRPr>
    </a:lvl5pPr>
    <a:lvl6pPr indent="1082364" defTabSz="553125" latinLnBrk="0">
      <a:defRPr sz="2100">
        <a:latin typeface="Lucida Grande"/>
        <a:ea typeface="Lucida Grande"/>
        <a:cs typeface="Lucida Grande"/>
        <a:sym typeface="Lucida Grande"/>
      </a:defRPr>
    </a:lvl6pPr>
    <a:lvl7pPr indent="1298853" defTabSz="553125" latinLnBrk="0">
      <a:defRPr sz="2100">
        <a:latin typeface="Lucida Grande"/>
        <a:ea typeface="Lucida Grande"/>
        <a:cs typeface="Lucida Grande"/>
        <a:sym typeface="Lucida Grande"/>
      </a:defRPr>
    </a:lvl7pPr>
    <a:lvl8pPr indent="1515303" defTabSz="553125" latinLnBrk="0">
      <a:defRPr sz="2100">
        <a:latin typeface="Lucida Grande"/>
        <a:ea typeface="Lucida Grande"/>
        <a:cs typeface="Lucida Grande"/>
        <a:sym typeface="Lucida Grande"/>
      </a:defRPr>
    </a:lvl8pPr>
    <a:lvl9pPr indent="1731755" defTabSz="553125" latinLnBrk="0">
      <a:defRPr sz="21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notesMaster" Target="../notesMasters/notesMaster1.xml"/><Relationship Id="rId3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ECCD3382-30C3-4E25-8A8B-342E470AAE45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084750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Ask:</a:t>
            </a:r>
            <a:r>
              <a:rPr lang="en-US" baseline="0"/>
              <a:t> Is this worthy of a unique institutional focus for 2-3 years?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F6463CD4-AF2F-4F64-8B1F-EDAA33FCE066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333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3988" y="1165225"/>
            <a:ext cx="4197350" cy="3149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A5D66BA6-953F-0346-9544-5837EA38A569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347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 a “pre-mortem analysis” – imagining that, in five years, the reform has failed, and brainstorming reasons why – can be helpful when planning for implementation.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F6463CD4-AF2F-4F64-8B1F-EDAA33FCE066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09804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F6463CD4-AF2F-4F64-8B1F-EDAA33FCE066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9827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Ask:</a:t>
            </a:r>
            <a:r>
              <a:rPr lang="en-US" baseline="0" dirty="0"/>
              <a:t> Is this worthy of a unique institutional focus for 2-3 years?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F6463CD4-AF2F-4F64-8B1F-EDAA33FCE066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269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Stupidest thing additional notes: Offer faculty only professional development aligned to advancing disciplinary knowledge,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Offer staff and faculty professional development aligned to learning new administrative systems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 of new PD: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 for faculty on increasing students’ sense of belonging, grit, reading for meaning, etc.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 for advisors on new tools for increasing the number of students who enter programs of study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PD for faculty and advisors on designing clear pathways to credentials</a:t>
            </a: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F6463CD4-AF2F-4F64-8B1F-EDAA33FCE066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0078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F6463CD4-AF2F-4F64-8B1F-EDAA33FCE066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0910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F6463CD4-AF2F-4F64-8B1F-EDAA33FCE066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0403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Ask:</a:t>
            </a:r>
            <a:r>
              <a:rPr lang="en-US" baseline="0"/>
              <a:t> Is this worthy of a unique institutional focus for 2-3 years?</a:t>
            </a:r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36769" y="8772669"/>
            <a:ext cx="3011699" cy="463407"/>
          </a:xfrm>
          <a:prstGeom prst="rect">
            <a:avLst/>
          </a:prstGeom>
        </p:spPr>
        <p:txBody>
          <a:bodyPr/>
          <a:lstStyle/>
          <a:p>
            <a:fld id="{F6463CD4-AF2F-4F64-8B1F-EDAA33FCE066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830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pn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6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7.png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.png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2.pn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.png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2.pn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4.pn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4.png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6.pn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7.png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6.png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7.png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1.png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2.png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2.png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2.png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1.png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2.png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2.png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Relationship Id="rId2" Type="http://schemas.openxmlformats.org/officeDocument/2006/relationships/image" Target="../media/image1.png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Relationship Id="rId2" Type="http://schemas.openxmlformats.org/officeDocument/2006/relationships/image" Target="../media/image1.png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Relationship Id="rId2" Type="http://schemas.openxmlformats.org/officeDocument/2006/relationships/image" Target="../media/image2.png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Relationship Id="rId2" Type="http://schemas.openxmlformats.org/officeDocument/2006/relationships/image" Target="../media/image1.png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Relationship Id="rId2" Type="http://schemas.openxmlformats.org/officeDocument/2006/relationships/image" Target="../media/image2.png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Relationship Id="rId2" Type="http://schemas.openxmlformats.org/officeDocument/2006/relationships/image" Target="../media/image1.png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Relationship Id="rId2" Type="http://schemas.openxmlformats.org/officeDocument/2006/relationships/image" Target="../media/image2.png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Relationship Id="rId2" Type="http://schemas.openxmlformats.org/officeDocument/2006/relationships/image" Target="../media/image1.png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Relationship Id="rId2" Type="http://schemas.openxmlformats.org/officeDocument/2006/relationships/image" Target="../media/image1.png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Relationship Id="rId2" Type="http://schemas.openxmlformats.org/officeDocument/2006/relationships/image" Target="../media/image8.png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Relationship Id="rId2" Type="http://schemas.openxmlformats.org/officeDocument/2006/relationships/image" Target="../media/image1.png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Relationship Id="rId2" Type="http://schemas.openxmlformats.org/officeDocument/2006/relationships/image" Target="../media/image2.png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Relationship Id="rId2" Type="http://schemas.openxmlformats.org/officeDocument/2006/relationships/image" Target="../media/image1.png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Relationship Id="rId2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Relationship Id="rId2" Type="http://schemas.openxmlformats.org/officeDocument/2006/relationships/image" Target="../media/image1.png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Relationship Id="rId2" Type="http://schemas.openxmlformats.org/officeDocument/2006/relationships/image" Target="../media/image2.png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1.png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9.png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10.png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Relationship Id="rId2" Type="http://schemas.openxmlformats.org/officeDocument/2006/relationships/image" Target="../media/image1.png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Relationship Id="rId2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2.png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1.png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2.png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1.png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2.png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Relationship Id="rId2" Type="http://schemas.openxmlformats.org/officeDocument/2006/relationships/image" Target="../media/image1.png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Relationship Id="rId2" Type="http://schemas.openxmlformats.org/officeDocument/2006/relationships/image" Target="../media/image2.png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Relationship Id="rId2" Type="http://schemas.openxmlformats.org/officeDocument/2006/relationships/image" Target="../media/image1.png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Relationship Id="rId2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1.png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2.png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1.png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2.png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1.png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2.png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Master" Target="../slideMasters/slideMaster48.xml"/><Relationship Id="rId2" Type="http://schemas.openxmlformats.org/officeDocument/2006/relationships/image" Target="../media/image1.png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Relationship Id="rId2" Type="http://schemas.openxmlformats.org/officeDocument/2006/relationships/image" Target="../media/image2.png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1.png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2.png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1.png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2.png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1.png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2.png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2.png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Relationship Id="rId2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Relationship Id="rId2" Type="http://schemas.openxmlformats.org/officeDocument/2006/relationships/image" Target="../media/image2.png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6.png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7.png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Relationship Id="rId2" Type="http://schemas.openxmlformats.org/officeDocument/2006/relationships/image" Target="../media/image6.png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Relationship Id="rId2" Type="http://schemas.openxmlformats.org/officeDocument/2006/relationships/image" Target="../media/image7.png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1.png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2.png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1.png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2.png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1.png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8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Relationship Id="rId2" Type="http://schemas.openxmlformats.org/officeDocument/2006/relationships/image" Target="../media/image1.png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Relationship Id="rId2" Type="http://schemas.openxmlformats.org/officeDocument/2006/relationships/image" Target="../media/image2.png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Relationship Id="rId2" Type="http://schemas.openxmlformats.org/officeDocument/2006/relationships/image" Target="../media/image1.png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Relationship Id="rId2" Type="http://schemas.openxmlformats.org/officeDocument/2006/relationships/image" Target="../media/image2.png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1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2.png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Relationship Id="rId2" Type="http://schemas.openxmlformats.org/officeDocument/2006/relationships/image" Target="../media/image1.png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Relationship Id="rId2" Type="http://schemas.openxmlformats.org/officeDocument/2006/relationships/image" Target="../media/image2.png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4.png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4.png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Relationship Id="rId2" Type="http://schemas.openxmlformats.org/officeDocument/2006/relationships/image" Target="../media/image1.png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Relationship Id="rId2" Type="http://schemas.openxmlformats.org/officeDocument/2006/relationships/image" Target="../media/image2.png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Relationship Id="rId2" Type="http://schemas.openxmlformats.org/officeDocument/2006/relationships/image" Target="../media/image12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4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602" algn="l"/>
              </a:tabLst>
              <a:defRPr sz="1400" b="1">
                <a:solidFill>
                  <a:srgbClr val="FFFFFF"/>
                </a:solidFill>
              </a:defRPr>
            </a:lvl2pPr>
            <a:lvl3pPr marL="1231410" indent="-12314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76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7383" y="4421646"/>
            <a:ext cx="248344" cy="647504"/>
          </a:xfrm>
          <a:prstGeom prst="rect">
            <a:avLst/>
          </a:prstGeom>
          <a:noFill/>
        </p:spPr>
        <p:txBody>
          <a:bodyPr wrap="none" lIns="122865" tIns="61507" rIns="122865" bIns="61507" rtlCol="0">
            <a:spAutoFit/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946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7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808" algn="l"/>
              </a:tabLst>
              <a:defRPr sz="1400" b="1">
                <a:solidFill>
                  <a:srgbClr val="FFFFFF"/>
                </a:solidFill>
              </a:defRPr>
            </a:lvl2pPr>
            <a:lvl3pPr marL="1235758" indent="-12357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5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algn="r" defTabSz="86885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3221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7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808" algn="l"/>
              </a:tabLst>
              <a:defRPr sz="1400" b="1">
                <a:solidFill>
                  <a:srgbClr val="FFFFFF"/>
                </a:solidFill>
              </a:defRPr>
            </a:lvl2pPr>
            <a:lvl3pPr marL="1235758" indent="-12357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5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algn="r" defTabSz="86885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292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0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73"/>
            <a:ext cx="4132638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algn="r"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2998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0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7809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47464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73"/>
            <a:ext cx="4132638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algn="r"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41072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6919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916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23" tIns="61714" rIns="123323" bIns="61714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23" tIns="61714" rIns="123323" bIns="61714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116" indent="-15041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745" indent="-31725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922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2" y="4422677"/>
            <a:ext cx="249227" cy="647905"/>
          </a:xfrm>
          <a:prstGeom prst="rect">
            <a:avLst/>
          </a:prstGeom>
          <a:noFill/>
        </p:spPr>
        <p:txBody>
          <a:bodyPr wrap="none" lIns="123323" tIns="61714" rIns="123323" bIns="61714" rtlCol="0">
            <a:spAutoFit/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517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5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4064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4278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1389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627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186" algn="l"/>
              </a:tabLst>
              <a:defRPr sz="1400" b="1">
                <a:solidFill>
                  <a:srgbClr val="FFFFFF"/>
                </a:solidFill>
              </a:defRPr>
            </a:lvl2pPr>
            <a:lvl3pPr marL="1236270" indent="-123627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4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algn="r" defTabSz="86921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0631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627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186" algn="l"/>
              </a:tabLst>
              <a:defRPr sz="1400" b="1">
                <a:solidFill>
                  <a:srgbClr val="FFFFFF"/>
                </a:solidFill>
              </a:defRPr>
            </a:lvl2pPr>
            <a:lvl3pPr marL="1236270" indent="-123627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4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algn="r" defTabSz="86921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895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9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59"/>
            <a:ext cx="4132638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algn="r"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8773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9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6494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4286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59"/>
            <a:ext cx="4132638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algn="r"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6366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1674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47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313229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8" y="313229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72583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77" tIns="61739" rIns="123377" bIns="61739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77" tIns="61739" rIns="123377" bIns="61739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274" indent="-15047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938" indent="-31739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8141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7" y="4421635"/>
            <a:ext cx="249337" cy="647952"/>
          </a:xfrm>
          <a:prstGeom prst="rect">
            <a:avLst/>
          </a:prstGeom>
          <a:noFill/>
        </p:spPr>
        <p:txBody>
          <a:bodyPr wrap="none" lIns="123377" tIns="61739" rIns="123377" bIns="61739" rtlCol="0">
            <a:spAutoFit/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9284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958186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26074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73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987" algn="l"/>
              </a:tabLst>
              <a:defRPr sz="1400" b="1">
                <a:solidFill>
                  <a:srgbClr val="FFFFFF"/>
                </a:solidFill>
              </a:defRPr>
            </a:lvl2pPr>
            <a:lvl3pPr marL="1237358" indent="-12373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2374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73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987" algn="l"/>
              </a:tabLst>
              <a:defRPr sz="1400" b="1">
                <a:solidFill>
                  <a:srgbClr val="FFFFFF"/>
                </a:solidFill>
              </a:defRPr>
            </a:lvl2pPr>
            <a:lvl3pPr marL="1237358" indent="-12373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t" anchorCtr="0" compatLnSpc="1">
            <a:prstTxWarp prst="textNoShape">
              <a:avLst/>
            </a:prstTxWarp>
          </a:bodyPr>
          <a:lstStyle/>
          <a:p>
            <a:pPr algn="r" defTabSz="86996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97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7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7000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6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7370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1891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443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7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838" algn="l"/>
              </a:tabLst>
              <a:defRPr sz="1400" b="1">
                <a:solidFill>
                  <a:srgbClr val="FFFFFF"/>
                </a:solidFill>
              </a:defRPr>
            </a:lvl2pPr>
            <a:lvl3pPr marL="1231730" indent="-12317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4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algn="r" defTabSz="8661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6567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7423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2743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491" tIns="61790" rIns="123491" bIns="61790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491" tIns="61790" rIns="123491" bIns="61790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611" indent="-1505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8349" indent="-31767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3788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8" y="4421648"/>
            <a:ext cx="249553" cy="648051"/>
          </a:xfrm>
          <a:prstGeom prst="rect">
            <a:avLst/>
          </a:prstGeom>
          <a:noFill/>
        </p:spPr>
        <p:txBody>
          <a:bodyPr wrap="none" lIns="123491" tIns="61790" rIns="123491" bIns="61790" rtlCol="0">
            <a:spAutoFit/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48129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02378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01080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8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838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8742" algn="l"/>
              </a:tabLst>
              <a:defRPr sz="1400" b="1">
                <a:solidFill>
                  <a:srgbClr val="FFFFFF"/>
                </a:solidFill>
              </a:defRPr>
            </a:lvl2pPr>
            <a:lvl3pPr marL="1238382" indent="-123838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0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algn="r" defTabSz="8706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2266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8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838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8742" algn="l"/>
              </a:tabLst>
              <a:defRPr sz="1400" b="1">
                <a:solidFill>
                  <a:srgbClr val="FFFFFF"/>
                </a:solidFill>
              </a:defRPr>
            </a:lvl2pPr>
            <a:lvl3pPr marL="1238382" indent="-123838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0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algn="r" defTabSz="8706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66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5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762"/>
            <a:ext cx="4132638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algn="r"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0304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4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725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7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838" algn="l"/>
              </a:tabLst>
              <a:defRPr sz="1400" b="1">
                <a:solidFill>
                  <a:srgbClr val="FFFFFF"/>
                </a:solidFill>
              </a:defRPr>
            </a:lvl2pPr>
            <a:lvl3pPr marL="1231730" indent="-12317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4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algn="r" defTabSz="8661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369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057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762"/>
            <a:ext cx="4132638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algn="r"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09889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0466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470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599" tIns="61839" rIns="123599" bIns="61839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599" tIns="61839" rIns="123599" bIns="61839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930" indent="-15070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8736" indent="-31794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7880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38"/>
            <a:ext cx="249772" cy="648148"/>
          </a:xfrm>
          <a:prstGeom prst="rect">
            <a:avLst/>
          </a:prstGeom>
          <a:noFill/>
        </p:spPr>
        <p:txBody>
          <a:bodyPr wrap="none" lIns="123599" tIns="61839" rIns="123599" bIns="61839" rtlCol="0">
            <a:spAutoFit/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1757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28915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40596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9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734" algn="l"/>
              </a:tabLst>
              <a:defRPr sz="1400" b="1">
                <a:solidFill>
                  <a:srgbClr val="FFFFFF"/>
                </a:solidFill>
              </a:defRPr>
            </a:lvl2pPr>
            <a:lvl3pPr marL="1232946" indent="-12329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2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algn="r" defTabSz="86703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27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9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734" algn="l"/>
              </a:tabLst>
              <a:defRPr sz="1400" b="1">
                <a:solidFill>
                  <a:srgbClr val="FFFFFF"/>
                </a:solidFill>
              </a:defRPr>
            </a:lvl2pPr>
            <a:lvl3pPr marL="1232946" indent="-12329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2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algn="r" defTabSz="86703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0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9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65"/>
            <a:ext cx="4132638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algn="r"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7133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37"/>
            <a:ext cx="4132638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algn="r"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5507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6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8507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0103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37"/>
            <a:ext cx="4132638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algn="r"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9047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08213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0507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027" tIns="61580" rIns="123027" bIns="61580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027" tIns="61580" rIns="123027" bIns="61580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243" indent="-15008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689" indent="-31651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8706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5" y="4421640"/>
            <a:ext cx="248657" cy="647644"/>
          </a:xfrm>
          <a:prstGeom prst="rect">
            <a:avLst/>
          </a:prstGeom>
          <a:noFill/>
        </p:spPr>
        <p:txBody>
          <a:bodyPr wrap="none" lIns="123027" tIns="61580" rIns="123027" bIns="61580" rtlCol="0">
            <a:spAutoFit/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35940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6975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344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9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8845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1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062" algn="l"/>
              </a:tabLst>
              <a:defRPr sz="1400" b="1">
                <a:solidFill>
                  <a:srgbClr val="FFFFFF"/>
                </a:solidFill>
              </a:defRPr>
            </a:lvl2pPr>
            <a:lvl3pPr marL="1240174" indent="-12401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algn="r" defTabSz="8719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15948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1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062" algn="l"/>
              </a:tabLst>
              <a:defRPr sz="1400" b="1">
                <a:solidFill>
                  <a:srgbClr val="FFFFFF"/>
                </a:solidFill>
              </a:defRPr>
            </a:lvl2pPr>
            <a:lvl3pPr marL="1240174" indent="-12401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algn="r" defTabSz="8719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772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1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72"/>
            <a:ext cx="4132638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algn="r"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1945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0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440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9423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72"/>
            <a:ext cx="4132638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algn="r"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6374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73284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4988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788" tIns="61925" rIns="123788" bIns="61925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788" tIns="61925" rIns="123788" bIns="61925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487" indent="-15092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413" indent="-31841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41976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4" y="4421638"/>
            <a:ext cx="250139" cy="648320"/>
          </a:xfrm>
          <a:prstGeom prst="rect">
            <a:avLst/>
          </a:prstGeom>
          <a:noFill/>
        </p:spPr>
        <p:txBody>
          <a:bodyPr wrap="none" lIns="123788" tIns="61925" rIns="123788" bIns="61925" rtlCol="0">
            <a:spAutoFit/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4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176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78241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16739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4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251" algn="l"/>
              </a:tabLst>
              <a:defRPr sz="1400" b="1">
                <a:solidFill>
                  <a:srgbClr val="FFFFFF"/>
                </a:solidFill>
              </a:defRPr>
            </a:lvl2pPr>
            <a:lvl3pPr marL="1240430" indent="-12404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5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algn="r" defTabSz="87208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1539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4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251" algn="l"/>
              </a:tabLst>
              <a:defRPr sz="1400" b="1">
                <a:solidFill>
                  <a:srgbClr val="FFFFFF"/>
                </a:solidFill>
              </a:defRPr>
            </a:lvl2pPr>
            <a:lvl3pPr marL="1240430" indent="-12404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5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algn="r" defTabSz="87208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189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0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47045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00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98150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395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4222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8059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54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65"/>
            <a:ext cx="4132638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algn="r"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46377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15" tIns="61938" rIns="123815" bIns="61938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15" tIns="61938" rIns="123815" bIns="61938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567" indent="-15095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509" indent="-31848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63169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5"/>
            <a:ext cx="250194" cy="648346"/>
          </a:xfrm>
          <a:prstGeom prst="rect">
            <a:avLst/>
          </a:prstGeom>
          <a:noFill/>
        </p:spPr>
        <p:txBody>
          <a:bodyPr wrap="none" lIns="123815" tIns="61938" rIns="123815" bIns="61938" rtlCol="0">
            <a:spAutoFit/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789791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2376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369043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98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018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04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04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06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07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09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10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612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448"/>
            <a:ext cx="3034453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448"/>
            <a:ext cx="4118187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448"/>
            <a:ext cx="3034453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6188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9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628" algn="l"/>
              </a:tabLst>
              <a:defRPr sz="1400" b="1">
                <a:solidFill>
                  <a:srgbClr val="FFFFFF"/>
                </a:solidFill>
              </a:defRPr>
            </a:lvl2pPr>
            <a:lvl3pPr marL="1240942" indent="-12409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4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algn="r" defTabSz="87244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7915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9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628" algn="l"/>
              </a:tabLst>
              <a:defRPr sz="1400" b="1">
                <a:solidFill>
                  <a:srgbClr val="FFFFFF"/>
                </a:solidFill>
              </a:defRPr>
            </a:lvl2pPr>
            <a:lvl3pPr marL="1240942" indent="-12409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4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algn="r" defTabSz="87244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992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59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15217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78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5334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750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8608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32695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79890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984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69" tIns="61964" rIns="123869" bIns="61964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69" tIns="61964" rIns="123869" bIns="61964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726" indent="-15101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701" indent="-31862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53544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8"/>
            <a:ext cx="250288" cy="648390"/>
          </a:xfrm>
          <a:prstGeom prst="rect">
            <a:avLst/>
          </a:prstGeom>
          <a:noFill/>
        </p:spPr>
        <p:txBody>
          <a:bodyPr wrap="none" lIns="123869" tIns="61964" rIns="123869" bIns="61964" rtlCol="0">
            <a:spAutoFit/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23614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68984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949547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8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04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0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12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16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2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24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28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632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436"/>
            <a:ext cx="3034453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436"/>
            <a:ext cx="4118187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436"/>
            <a:ext cx="3034453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67370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27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1948" algn="l"/>
              </a:tabLst>
              <a:defRPr sz="1400" b="1">
                <a:solidFill>
                  <a:srgbClr val="FFFFFF"/>
                </a:solidFill>
              </a:defRPr>
            </a:lvl2pPr>
            <a:lvl3pPr marL="1242734" indent="-12427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algn="r" defTabSz="87372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84037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27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1948" algn="l"/>
              </a:tabLst>
              <a:defRPr sz="1400" b="1">
                <a:solidFill>
                  <a:srgbClr val="FFFFFF"/>
                </a:solidFill>
              </a:defRPr>
            </a:lvl2pPr>
            <a:lvl3pPr marL="1242734" indent="-12427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algn="r" defTabSz="87372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4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4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602" algn="l"/>
              </a:tabLst>
              <a:defRPr sz="1400" b="1">
                <a:solidFill>
                  <a:srgbClr val="FFFFFF"/>
                </a:solidFill>
              </a:defRPr>
            </a:lvl2pPr>
            <a:lvl3pPr marL="1231410" indent="-12314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6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t" anchorCtr="0" compatLnSpc="1">
            <a:prstTxWarp prst="textNoShape">
              <a:avLst/>
            </a:prstTxWarp>
          </a:bodyPr>
          <a:lstStyle/>
          <a:p>
            <a:pPr algn="r" defTabSz="8658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36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30157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55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58849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74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26443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2330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0514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53219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76418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057" tIns="62053" rIns="124057" bIns="62053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057" tIns="62053" rIns="124057" bIns="62053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6284" indent="-15121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0378" indent="-31909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44069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9"/>
            <a:ext cx="250657" cy="648565"/>
          </a:xfrm>
          <a:prstGeom prst="rect">
            <a:avLst/>
          </a:prstGeom>
          <a:noFill/>
        </p:spPr>
        <p:txBody>
          <a:bodyPr wrap="none" lIns="124057" tIns="62053" rIns="124057" bIns="62053" rtlCol="0">
            <a:spAutoFit/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18206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48845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70142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99" tIns="61522" rIns="122899" bIns="61522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99" tIns="61522" rIns="122899" bIns="61522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2869" indent="-14995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233" indent="-3161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26053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46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13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27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39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52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6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77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90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703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97"/>
            <a:ext cx="3034453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97"/>
            <a:ext cx="4118187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97"/>
            <a:ext cx="3034453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32873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41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818" algn="l"/>
              </a:tabLst>
              <a:defRPr sz="1400" b="1">
                <a:solidFill>
                  <a:srgbClr val="FFFFFF"/>
                </a:solidFill>
              </a:defRPr>
            </a:lvl2pPr>
            <a:lvl3pPr marL="1234414" indent="-123441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389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8863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41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818" algn="l"/>
              </a:tabLst>
              <a:defRPr sz="1400" b="1">
                <a:solidFill>
                  <a:srgbClr val="FFFFFF"/>
                </a:solidFill>
              </a:defRPr>
            </a:lvl2pPr>
            <a:lvl3pPr marL="1234414" indent="-123441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389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8166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3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329015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3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6190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8218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32" y="412800"/>
            <a:ext cx="5521623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359381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800"/>
            <a:ext cx="5756430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588533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599519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81" tIns="61650" rIns="123181" bIns="61650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81" tIns="61650" rIns="123181" bIns="61650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698" indent="-15025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7241" indent="-31690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06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4" y="4421642"/>
            <a:ext cx="248412" cy="647534"/>
          </a:xfrm>
          <a:prstGeom prst="rect">
            <a:avLst/>
          </a:prstGeom>
          <a:noFill/>
        </p:spPr>
        <p:txBody>
          <a:bodyPr wrap="none" lIns="122899" tIns="61522" rIns="122899" bIns="61522" rtlCol="0">
            <a:spAutoFit/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33433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47"/>
            <a:ext cx="248956" cy="647781"/>
          </a:xfrm>
          <a:prstGeom prst="rect">
            <a:avLst/>
          </a:prstGeom>
          <a:noFill/>
        </p:spPr>
        <p:txBody>
          <a:bodyPr wrap="none" lIns="123181" tIns="61650" rIns="123181" bIns="61650" rtlCol="0">
            <a:spAutoFit/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51406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2728374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3914461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56311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581"/>
            <a:ext cx="3034453" cy="519289"/>
          </a:xfrm>
          <a:prstGeom prst="rect">
            <a:avLst/>
          </a:prstGeom>
        </p:spPr>
        <p:txBody>
          <a:bodyPr vert="horz" wrap="square" lIns="123161" tIns="61641" rIns="123161" bIns="6164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8454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8454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581"/>
            <a:ext cx="4118187" cy="519289"/>
          </a:xfrm>
          <a:prstGeom prst="rect">
            <a:avLst/>
          </a:prstGeom>
        </p:spPr>
        <p:txBody>
          <a:bodyPr lIns="123161" tIns="61641" rIns="123161" bIns="6164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8454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581"/>
            <a:ext cx="3034453" cy="519289"/>
          </a:xfrm>
          <a:prstGeom prst="rect">
            <a:avLst/>
          </a:prstGeom>
        </p:spPr>
        <p:txBody>
          <a:bodyPr vert="horz" wrap="square" lIns="123161" tIns="61641" rIns="123161" bIns="6164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8454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845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0983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28152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594"/>
            <a:ext cx="292608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594"/>
            <a:ext cx="438912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594"/>
            <a:ext cx="292608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46736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3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03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3646" algn="l"/>
              </a:tabLst>
              <a:defRPr sz="1400" b="1">
                <a:solidFill>
                  <a:srgbClr val="FFFFFF"/>
                </a:solidFill>
              </a:defRPr>
            </a:lvl2pPr>
            <a:lvl3pPr marL="1245038" indent="-124503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5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algn="r" defTabSz="87527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94068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3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03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3646" algn="l"/>
              </a:tabLst>
              <a:defRPr sz="1400" b="1">
                <a:solidFill>
                  <a:srgbClr val="FFFFFF"/>
                </a:solidFill>
              </a:defRPr>
            </a:lvl2pPr>
            <a:lvl3pPr marL="1245038" indent="-124503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5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algn="r" defTabSz="87527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2724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650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71"/>
            <a:ext cx="4132638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algn="r"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428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022659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9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971238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340873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71"/>
            <a:ext cx="4132638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algn="r"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03079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381489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23696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00" tIns="62167" rIns="124300" bIns="62167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00" tIns="62167" rIns="124300" bIns="62167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001" indent="-1514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249" indent="-3196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39690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4" y="4421645"/>
            <a:ext cx="251133" cy="648789"/>
          </a:xfrm>
          <a:prstGeom prst="rect">
            <a:avLst/>
          </a:prstGeom>
          <a:noFill/>
        </p:spPr>
        <p:txBody>
          <a:bodyPr wrap="none" lIns="124300" tIns="62167" rIns="124300" bIns="62167" rtlCol="0">
            <a:spAutoFit/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446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763345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782189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55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030" algn="l"/>
              </a:tabLst>
              <a:defRPr sz="1400" b="1">
                <a:solidFill>
                  <a:srgbClr val="FFFFFF"/>
                </a:solidFill>
              </a:defRPr>
            </a:lvl2pPr>
            <a:lvl3pPr marL="1245550" indent="-124555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4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algn="r" defTabSz="87563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178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732328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55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030" algn="l"/>
              </a:tabLst>
              <a:defRPr sz="1400" b="1">
                <a:solidFill>
                  <a:srgbClr val="FFFFFF"/>
                </a:solidFill>
              </a:defRPr>
            </a:lvl2pPr>
            <a:lvl3pPr marL="1245550" indent="-124555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4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algn="r" defTabSz="87563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9187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649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60"/>
            <a:ext cx="4132638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algn="r"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13345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8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30822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62890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60"/>
            <a:ext cx="4132638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algn="r"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332747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8208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01600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54" tIns="62194" rIns="124354" bIns="62194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54" tIns="62194" rIns="124354" bIns="62194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160" indent="-1515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444" indent="-3198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25722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33" y="4421639"/>
            <a:ext cx="251243" cy="648843"/>
          </a:xfrm>
          <a:prstGeom prst="rect">
            <a:avLst/>
          </a:prstGeom>
          <a:noFill/>
        </p:spPr>
        <p:txBody>
          <a:bodyPr wrap="none" lIns="124354" tIns="62194" rIns="124354" bIns="62194" rtlCol="0">
            <a:spAutoFit/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4144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0836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17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168" algn="l"/>
              </a:tabLst>
              <a:defRPr sz="1400" b="1">
                <a:solidFill>
                  <a:srgbClr val="FFFFFF"/>
                </a:solidFill>
              </a:defRPr>
            </a:lvl2pPr>
            <a:lvl3pPr marL="1232178" indent="-123217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algn="r" defTabSz="8665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1296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7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7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536425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689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5031" algn="l"/>
              </a:tabLst>
              <a:defRPr sz="1400" b="1">
                <a:solidFill>
                  <a:srgbClr val="FFFFFF"/>
                </a:solidFill>
              </a:defRPr>
            </a:lvl2pPr>
            <a:lvl3pPr marL="1246894" indent="-124689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1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algn="r" defTabSz="8766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36291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689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5031" algn="l"/>
              </a:tabLst>
              <a:defRPr sz="1400" b="1">
                <a:solidFill>
                  <a:srgbClr val="FFFFFF"/>
                </a:solidFill>
              </a:defRPr>
            </a:lvl2pPr>
            <a:lvl3pPr marL="1246894" indent="-124689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1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algn="r" defTabSz="8766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4659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6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579"/>
            <a:ext cx="4132638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algn="r"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86311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5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726615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93561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579"/>
            <a:ext cx="4132638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algn="r"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49750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39739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19602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492" tIns="62262" rIns="124492" bIns="62262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492" tIns="62262" rIns="124492" bIns="62262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578" indent="-15169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951" indent="-32018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221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17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168" algn="l"/>
              </a:tabLst>
              <a:defRPr sz="1400" b="1">
                <a:solidFill>
                  <a:srgbClr val="FFFFFF"/>
                </a:solidFill>
              </a:defRPr>
            </a:lvl2pPr>
            <a:lvl3pPr marL="1232178" indent="-123217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algn="r" defTabSz="8665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653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8"/>
            <a:ext cx="251506" cy="648971"/>
          </a:xfrm>
          <a:prstGeom prst="rect">
            <a:avLst/>
          </a:prstGeom>
          <a:noFill/>
        </p:spPr>
        <p:txBody>
          <a:bodyPr wrap="none" lIns="124492" tIns="62262" rIns="124492" bIns="62262" rtlCol="0">
            <a:spAutoFit/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36579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796161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4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4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2858663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0E9-2D2E-4B0A-8910-E4D394C60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8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32302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3F6D-149C-46F9-B76B-88A69D4D2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91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67248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7A37-BE30-4A16-B6FB-F86E363B41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46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45223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2F6B-9FC3-4130-989A-9067C881E9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73903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1276-8AA3-45B3-B0A6-46CAA89191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74834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ADB-1F12-48C4-8912-C3C9708BAA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35720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77CC-E6D4-4085-A3A8-4D4CBE5C7D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037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8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1532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DACA-7B3D-4F55-ACA4-C985E786B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2232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DA00-21A1-4868-B7B2-C639C5F807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29147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8866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1295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2588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83890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4518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06479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6777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2907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49036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A713-1D06-4273-A721-5BB33EFCD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9308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7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557E-A8C2-41D4-98AC-C612839007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6174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2954" indent="0">
              <a:buNone/>
              <a:defRPr sz="2800" b="1"/>
            </a:lvl2pPr>
            <a:lvl3pPr marL="1225888" indent="0">
              <a:buNone/>
              <a:defRPr sz="2600" b="1"/>
            </a:lvl3pPr>
            <a:lvl4pPr marL="1838907" indent="0">
              <a:buNone/>
              <a:defRPr sz="2300" b="1"/>
            </a:lvl4pPr>
            <a:lvl5pPr marL="2451856" indent="0">
              <a:buNone/>
              <a:defRPr sz="2300" b="1"/>
            </a:lvl5pPr>
            <a:lvl6pPr marL="3064795" indent="0">
              <a:buNone/>
              <a:defRPr sz="2300" b="1"/>
            </a:lvl6pPr>
            <a:lvl7pPr marL="3677745" indent="0">
              <a:buNone/>
              <a:defRPr sz="2300" b="1"/>
            </a:lvl7pPr>
            <a:lvl8pPr marL="4290739" indent="0">
              <a:buNone/>
              <a:defRPr sz="2300" b="1"/>
            </a:lvl8pPr>
            <a:lvl9pPr marL="490365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2954" indent="0">
              <a:buNone/>
              <a:defRPr sz="2800" b="1"/>
            </a:lvl2pPr>
            <a:lvl3pPr marL="1225888" indent="0">
              <a:buNone/>
              <a:defRPr sz="2600" b="1"/>
            </a:lvl3pPr>
            <a:lvl4pPr marL="1838907" indent="0">
              <a:buNone/>
              <a:defRPr sz="2300" b="1"/>
            </a:lvl4pPr>
            <a:lvl5pPr marL="2451856" indent="0">
              <a:buNone/>
              <a:defRPr sz="2300" b="1"/>
            </a:lvl5pPr>
            <a:lvl6pPr marL="3064795" indent="0">
              <a:buNone/>
              <a:defRPr sz="2300" b="1"/>
            </a:lvl6pPr>
            <a:lvl7pPr marL="3677745" indent="0">
              <a:buNone/>
              <a:defRPr sz="2300" b="1"/>
            </a:lvl7pPr>
            <a:lvl8pPr marL="4290739" indent="0">
              <a:buNone/>
              <a:defRPr sz="2300" b="1"/>
            </a:lvl8pPr>
            <a:lvl9pPr marL="490365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A54-FCFD-4FF5-B766-29C0A63DAB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7545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F18D-5920-45BF-BBBF-F733E095A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2627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BB99-4194-4020-B8C1-44A08776C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9165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5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935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2954" indent="0">
              <a:buNone/>
              <a:defRPr sz="2000"/>
            </a:lvl2pPr>
            <a:lvl3pPr marL="1225888" indent="0">
              <a:buNone/>
              <a:defRPr sz="1700"/>
            </a:lvl3pPr>
            <a:lvl4pPr marL="1838907" indent="0">
              <a:buNone/>
              <a:defRPr sz="1400"/>
            </a:lvl4pPr>
            <a:lvl5pPr marL="2451856" indent="0">
              <a:buNone/>
              <a:defRPr sz="1400"/>
            </a:lvl5pPr>
            <a:lvl6pPr marL="3064795" indent="0">
              <a:buNone/>
              <a:defRPr sz="1400"/>
            </a:lvl6pPr>
            <a:lvl7pPr marL="3677745" indent="0">
              <a:buNone/>
              <a:defRPr sz="1400"/>
            </a:lvl7pPr>
            <a:lvl8pPr marL="4290739" indent="0">
              <a:buNone/>
              <a:defRPr sz="1400"/>
            </a:lvl8pPr>
            <a:lvl9pPr marL="49036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6A5A-DA05-430B-9338-50A6FE39F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4560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5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12954" indent="0">
              <a:buNone/>
              <a:defRPr sz="4000"/>
            </a:lvl2pPr>
            <a:lvl3pPr marL="1225888" indent="0">
              <a:buNone/>
              <a:defRPr sz="3400"/>
            </a:lvl3pPr>
            <a:lvl4pPr marL="1838907" indent="0">
              <a:buNone/>
              <a:defRPr sz="2800"/>
            </a:lvl4pPr>
            <a:lvl5pPr marL="2451856" indent="0">
              <a:buNone/>
              <a:defRPr sz="2800"/>
            </a:lvl5pPr>
            <a:lvl6pPr marL="3064795" indent="0">
              <a:buNone/>
              <a:defRPr sz="2800"/>
            </a:lvl6pPr>
            <a:lvl7pPr marL="3677745" indent="0">
              <a:buNone/>
              <a:defRPr sz="2800"/>
            </a:lvl7pPr>
            <a:lvl8pPr marL="4290739" indent="0">
              <a:buNone/>
              <a:defRPr sz="2800"/>
            </a:lvl8pPr>
            <a:lvl9pPr marL="4903657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935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2954" indent="0">
              <a:buNone/>
              <a:defRPr sz="2000"/>
            </a:lvl2pPr>
            <a:lvl3pPr marL="1225888" indent="0">
              <a:buNone/>
              <a:defRPr sz="1700"/>
            </a:lvl3pPr>
            <a:lvl4pPr marL="1838907" indent="0">
              <a:buNone/>
              <a:defRPr sz="1400"/>
            </a:lvl4pPr>
            <a:lvl5pPr marL="2451856" indent="0">
              <a:buNone/>
              <a:defRPr sz="1400"/>
            </a:lvl5pPr>
            <a:lvl6pPr marL="3064795" indent="0">
              <a:buNone/>
              <a:defRPr sz="1400"/>
            </a:lvl6pPr>
            <a:lvl7pPr marL="3677745" indent="0">
              <a:buNone/>
              <a:defRPr sz="1400"/>
            </a:lvl7pPr>
            <a:lvl8pPr marL="4290739" indent="0">
              <a:buNone/>
              <a:defRPr sz="1400"/>
            </a:lvl8pPr>
            <a:lvl9pPr marL="49036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934D-7610-4269-BA34-3BB6E1BF7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558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DA74-7DEA-4CA7-B7B4-23BFEBA48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25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8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702336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90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432" y="519290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0841-7634-4935-AE29-464470B797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8972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82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1294" algn="l"/>
              </a:tabLst>
              <a:defRPr sz="1400" b="1">
                <a:solidFill>
                  <a:srgbClr val="FFFFFF"/>
                </a:solidFill>
              </a:defRPr>
            </a:lvl2pPr>
            <a:lvl3pPr marL="1228274" indent="-12282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524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7844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82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1294" algn="l"/>
              </a:tabLst>
              <a:defRPr sz="1400" b="1">
                <a:solidFill>
                  <a:srgbClr val="FFFFFF"/>
                </a:solidFill>
              </a:defRPr>
            </a:lvl2pPr>
            <a:lvl3pPr marL="1228274" indent="-12282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524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83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87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2556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87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3009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9392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569" y="413991"/>
            <a:ext cx="5521623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8250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991"/>
            <a:ext cx="5756430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05491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46782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535" tIns="61358" rIns="122535" bIns="61358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535" tIns="61358" rIns="122535" bIns="61358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5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1805" indent="-14954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4943" indent="-31533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161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637698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2670"/>
            <a:ext cx="247704" cy="647211"/>
          </a:xfrm>
          <a:prstGeom prst="rect">
            <a:avLst/>
          </a:prstGeom>
          <a:noFill/>
        </p:spPr>
        <p:txBody>
          <a:bodyPr wrap="none" lIns="122535" tIns="61358" rIns="122535" bIns="61358" rtlCol="0">
            <a:spAutoFit/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17266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341969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32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32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8481053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81741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717"/>
            <a:ext cx="3034453" cy="519289"/>
          </a:xfrm>
          <a:prstGeom prst="rect">
            <a:avLst/>
          </a:prstGeom>
        </p:spPr>
        <p:txBody>
          <a:bodyPr vert="horz" wrap="square" lIns="122515" tIns="61349" rIns="122515" bIns="6134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421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421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717"/>
            <a:ext cx="4118187" cy="519289"/>
          </a:xfrm>
          <a:prstGeom prst="rect">
            <a:avLst/>
          </a:prstGeom>
        </p:spPr>
        <p:txBody>
          <a:bodyPr lIns="122515" tIns="61349" rIns="122515" bIns="6134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421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717"/>
            <a:ext cx="3034453" cy="519289"/>
          </a:xfrm>
          <a:prstGeom prst="rect">
            <a:avLst/>
          </a:prstGeom>
        </p:spPr>
        <p:txBody>
          <a:bodyPr vert="horz" wrap="square" lIns="122515" tIns="61349" rIns="122515" bIns="6134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421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421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9374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39720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729"/>
            <a:ext cx="292608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729"/>
            <a:ext cx="438912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729"/>
            <a:ext cx="292608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1978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645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19933" algn="l"/>
              </a:tabLst>
              <a:defRPr sz="1400" b="1">
                <a:solidFill>
                  <a:srgbClr val="FFFFFF"/>
                </a:solidFill>
              </a:defRPr>
            </a:lvl2pPr>
            <a:lvl3pPr marL="1226451" indent="-122645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566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797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645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19933" algn="l"/>
              </a:tabLst>
              <a:defRPr sz="1400" b="1">
                <a:solidFill>
                  <a:srgbClr val="FFFFFF"/>
                </a:solidFill>
              </a:defRPr>
            </a:lvl2pPr>
            <a:lvl3pPr marL="1226451" indent="-122645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566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767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9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85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68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564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4156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9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71993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62869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610" y="412978"/>
            <a:ext cx="5521623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030418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978"/>
            <a:ext cx="5756430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18389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081385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339" tIns="61268" rIns="122339" bIns="61268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339" tIns="61268" rIns="122339" bIns="61268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1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1234" indent="-1493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4259" indent="-31487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4038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7" y="4421656"/>
            <a:ext cx="247324" cy="647041"/>
          </a:xfrm>
          <a:prstGeom prst="rect">
            <a:avLst/>
          </a:prstGeom>
          <a:noFill/>
        </p:spPr>
        <p:txBody>
          <a:bodyPr wrap="none" lIns="122339" tIns="61268" rIns="122339" bIns="61268" rtlCol="0">
            <a:spAutoFit/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5862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368504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3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3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874956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174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971202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759"/>
            <a:ext cx="3034453" cy="519289"/>
          </a:xfrm>
          <a:prstGeom prst="rect">
            <a:avLst/>
          </a:prstGeom>
        </p:spPr>
        <p:txBody>
          <a:bodyPr vert="horz" wrap="square" lIns="122319" tIns="61260" rIns="122319" bIns="6126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2938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2938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759"/>
            <a:ext cx="4118187" cy="519289"/>
          </a:xfrm>
          <a:prstGeom prst="rect">
            <a:avLst/>
          </a:prstGeom>
        </p:spPr>
        <p:txBody>
          <a:bodyPr lIns="122319" tIns="61260" rIns="122319" bIns="6126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2938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759"/>
            <a:ext cx="3034453" cy="519289"/>
          </a:xfrm>
          <a:prstGeom prst="rect">
            <a:avLst/>
          </a:prstGeom>
        </p:spPr>
        <p:txBody>
          <a:bodyPr vert="horz" wrap="square" lIns="122319" tIns="61260" rIns="122319" bIns="6126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2938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29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4399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62467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771"/>
            <a:ext cx="292608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771"/>
            <a:ext cx="438912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771"/>
            <a:ext cx="292608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3383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1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06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7814" algn="l"/>
              </a:tabLst>
              <a:defRPr sz="1400" b="1">
                <a:solidFill>
                  <a:srgbClr val="FFFFFF"/>
                </a:solidFill>
              </a:defRPr>
            </a:lvl2pPr>
            <a:lvl3pPr marL="1250606" indent="-12506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algn="r" defTabSz="87917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675105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1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06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7814" algn="l"/>
              </a:tabLst>
              <a:defRPr sz="1400" b="1">
                <a:solidFill>
                  <a:srgbClr val="FFFFFF"/>
                </a:solidFill>
              </a:defRPr>
            </a:lvl2pPr>
            <a:lvl3pPr marL="1250606" indent="-12506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algn="r" defTabSz="87917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0639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7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25845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1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7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86754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0491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421191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122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19827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84462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882" tIns="62447" rIns="124882" bIns="62447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882" tIns="62447" rIns="124882" bIns="62447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733" indent="-15212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352" indent="-3211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14487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9" y="4421636"/>
            <a:ext cx="252268" cy="649334"/>
          </a:xfrm>
          <a:prstGeom prst="rect">
            <a:avLst/>
          </a:prstGeom>
          <a:noFill/>
        </p:spPr>
        <p:txBody>
          <a:bodyPr wrap="none" lIns="124882" tIns="62447" rIns="124882" bIns="62447" rtlCol="0">
            <a:spAutoFit/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71135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944465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5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5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965608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7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27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060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56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0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6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14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65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18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22"/>
            <a:ext cx="3034453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22"/>
            <a:ext cx="4118187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22"/>
            <a:ext cx="3034453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39604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198" algn="l"/>
              </a:tabLst>
              <a:defRPr sz="1400" b="1">
                <a:solidFill>
                  <a:srgbClr val="FFFFFF"/>
                </a:solidFill>
              </a:defRPr>
            </a:lvl2pPr>
            <a:lvl3pPr marL="1251118" indent="-1251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algn="r" defTabSz="87953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11686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198" algn="l"/>
              </a:tabLst>
              <a:defRPr sz="1400" b="1">
                <a:solidFill>
                  <a:srgbClr val="FFFFFF"/>
                </a:solidFill>
              </a:defRPr>
            </a:lvl2pPr>
            <a:lvl3pPr marL="1251118" indent="-1251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algn="r" defTabSz="87953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5095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6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15407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0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6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7504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46" tIns="61544" rIns="122946" bIns="61544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46" tIns="61544" rIns="122946" bIns="61544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006" indent="-15000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401" indent="-31631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23991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897756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608262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86872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58375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36" tIns="62473" rIns="124936" bIns="62473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36" tIns="62473" rIns="124936" bIns="62473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892" indent="-1521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547" indent="-3212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6224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38"/>
            <a:ext cx="252377" cy="649386"/>
          </a:xfrm>
          <a:prstGeom prst="rect">
            <a:avLst/>
          </a:prstGeom>
          <a:noFill/>
        </p:spPr>
        <p:txBody>
          <a:bodyPr wrap="none" lIns="124936" tIns="62473" rIns="124936" bIns="62473" rtlCol="0">
            <a:spAutoFit/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9016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957337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771832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5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52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1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6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20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73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29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8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38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10"/>
            <a:ext cx="3034453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10"/>
            <a:ext cx="4118187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10"/>
            <a:ext cx="3034453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329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2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294" algn="l"/>
              </a:tabLst>
              <a:defRPr sz="1400" b="1">
                <a:solidFill>
                  <a:srgbClr val="FFFFFF"/>
                </a:solidFill>
              </a:defRPr>
            </a:lvl2pPr>
            <a:lvl3pPr marL="1251246" indent="-12512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algn="r" defTabSz="87962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101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25" y="4421636"/>
            <a:ext cx="248506" cy="647578"/>
          </a:xfrm>
          <a:prstGeom prst="rect">
            <a:avLst/>
          </a:prstGeom>
          <a:noFill/>
        </p:spPr>
        <p:txBody>
          <a:bodyPr wrap="none" lIns="122946" tIns="61544" rIns="122946" bIns="61544" rtlCol="0">
            <a:spAutoFit/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78053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2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294" algn="l"/>
              </a:tabLst>
              <a:defRPr sz="1400" b="1">
                <a:solidFill>
                  <a:srgbClr val="FFFFFF"/>
                </a:solidFill>
              </a:defRPr>
            </a:lvl2pPr>
            <a:lvl3pPr marL="1251246" indent="-12512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algn="r" defTabSz="87962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6931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6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99629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0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5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61703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014041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668908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350510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83438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50" tIns="62479" rIns="124950" bIns="62479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50" tIns="62479" rIns="124950" bIns="62479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932" indent="-15220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603" indent="-3213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1053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0" y="4421639"/>
            <a:ext cx="262460" cy="654418"/>
          </a:xfrm>
          <a:prstGeom prst="rect">
            <a:avLst/>
          </a:prstGeom>
          <a:noFill/>
        </p:spPr>
        <p:txBody>
          <a:bodyPr wrap="none" lIns="124950" tIns="62479" rIns="124950" bIns="62479" rtlCol="0">
            <a:spAutoFit/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01429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67902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0842511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4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4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510733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57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59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2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6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22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77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33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88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43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07"/>
            <a:ext cx="3034453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07"/>
            <a:ext cx="4118187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07"/>
            <a:ext cx="3034453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708591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317" algn="l"/>
              </a:tabLst>
              <a:defRPr sz="1400" b="1">
                <a:solidFill>
                  <a:srgbClr val="FFFFFF"/>
                </a:solidFill>
              </a:defRPr>
            </a:lvl2pPr>
            <a:lvl3pPr marL="1245934" indent="-124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algn="r" defTabSz="87589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67438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317" algn="l"/>
              </a:tabLst>
              <a:defRPr sz="1400" b="1">
                <a:solidFill>
                  <a:srgbClr val="FFFFFF"/>
                </a:solidFill>
              </a:defRPr>
            </a:lvl2pPr>
            <a:lvl3pPr marL="1245934" indent="-124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algn="r" defTabSz="87589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9261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95857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7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325218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429835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169112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365779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369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553009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91" tIns="62214" rIns="124391" bIns="62214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91" tIns="62214" rIns="124391" bIns="62214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79" indent="-15158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89" indent="-3199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40360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2683"/>
            <a:ext cx="251302" cy="648875"/>
          </a:xfrm>
          <a:prstGeom prst="rect">
            <a:avLst/>
          </a:prstGeom>
          <a:noFill/>
        </p:spPr>
        <p:txBody>
          <a:bodyPr wrap="none" lIns="124391" tIns="62214" rIns="124391" bIns="62214" rtlCol="0">
            <a:spAutoFit/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98080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590072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6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6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025353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7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29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59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86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16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144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373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602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831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25"/>
            <a:ext cx="3034453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25"/>
            <a:ext cx="4118187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25"/>
            <a:ext cx="3034453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55419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7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173" algn="l"/>
              </a:tabLst>
              <a:defRPr sz="1400" b="1">
                <a:solidFill>
                  <a:srgbClr val="FFFFFF"/>
                </a:solidFill>
              </a:defRPr>
            </a:lvl2pPr>
            <a:lvl3pPr marL="1245742" indent="-12457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algn="r" defTabSz="87576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14138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7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173" algn="l"/>
              </a:tabLst>
              <a:defRPr sz="1400" b="1">
                <a:solidFill>
                  <a:srgbClr val="FFFFFF"/>
                </a:solidFill>
              </a:defRPr>
            </a:lvl2pPr>
            <a:lvl3pPr marL="1245742" indent="-12457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algn="r" defTabSz="87576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9349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19652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8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7781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143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908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160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3217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8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642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0803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6964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125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285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631"/>
            <a:ext cx="3034453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631"/>
            <a:ext cx="4118187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631"/>
            <a:ext cx="3034453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43964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71978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22929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47868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0" tIns="62204" rIns="124370" bIns="62204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0" tIns="62204" rIns="124370" bIns="62204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20" indent="-1515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16" indent="-3198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83211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6"/>
            <a:ext cx="251275" cy="648863"/>
          </a:xfrm>
          <a:prstGeom prst="rect">
            <a:avLst/>
          </a:prstGeom>
          <a:noFill/>
        </p:spPr>
        <p:txBody>
          <a:bodyPr wrap="none" lIns="124370" tIns="62204" rIns="124370" bIns="62204" rtlCol="0">
            <a:spAutoFit/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22127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309320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447555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8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28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57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83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12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1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368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595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823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30"/>
            <a:ext cx="3034453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30"/>
            <a:ext cx="4118187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30"/>
            <a:ext cx="3034453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903942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88003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88436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88003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01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0E9-2D2E-4B0A-8910-E4D394C60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8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91970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42610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4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46034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899224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1190464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374432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36104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07" indent="-15226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13" indent="-3214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07054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7" y="4421635"/>
            <a:ext cx="262583" cy="654480"/>
          </a:xfrm>
          <a:prstGeom prst="rect">
            <a:avLst/>
          </a:prstGeom>
          <a:noFill/>
        </p:spPr>
        <p:txBody>
          <a:bodyPr wrap="none" lIns="125010" tIns="62507" rIns="125010" bIns="62507" rtlCol="0">
            <a:spAutoFit/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08927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829064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9823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3F6D-149C-46F9-B76B-88A69D4D2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91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3644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44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8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75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3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91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50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808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66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195"/>
            <a:ext cx="3034453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195"/>
            <a:ext cx="4118187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195"/>
            <a:ext cx="3034453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29838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1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8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222" algn="l"/>
              </a:tabLst>
              <a:defRPr sz="1400" b="1">
                <a:solidFill>
                  <a:srgbClr val="FFFFFF"/>
                </a:solidFill>
              </a:defRPr>
            </a:lvl2pPr>
            <a:lvl3pPr marL="1245806" indent="-12458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algn="r" defTabSz="87580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62711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1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8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222" algn="l"/>
              </a:tabLst>
              <a:defRPr sz="1400" b="1">
                <a:solidFill>
                  <a:srgbClr val="FFFFFF"/>
                </a:solidFill>
              </a:defRPr>
            </a:lvl2pPr>
            <a:lvl3pPr marL="1245806" indent="-12458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algn="r" defTabSz="87580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469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algn="r"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96542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7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411572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4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185248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algn="r"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690558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521258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2360" y="2848700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0384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7" tIns="62208" rIns="124377" bIns="62208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7" tIns="62208" rIns="124377" bIns="62208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39" indent="-1515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40" indent="-31990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57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8" y="106935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101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50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7A37-BE30-4A16-B6FB-F86E363B41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46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55159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164" y="4421636"/>
            <a:ext cx="251288" cy="648869"/>
          </a:xfrm>
          <a:prstGeom prst="rect">
            <a:avLst/>
          </a:prstGeom>
          <a:noFill/>
        </p:spPr>
        <p:txBody>
          <a:bodyPr wrap="none" lIns="124377" tIns="62208" rIns="124377" bIns="62208" rtlCol="0">
            <a:spAutoFit/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310559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103405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6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6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040170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830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6088" algn="l"/>
              </a:tabLst>
              <a:defRPr sz="1400" b="1">
                <a:solidFill>
                  <a:srgbClr val="FFFFFF"/>
                </a:solidFill>
              </a:defRPr>
            </a:lvl2pPr>
            <a:lvl3pPr marL="1248302" indent="-124830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7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algn="r" defTabSz="8775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529576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830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6088" algn="l"/>
              </a:tabLst>
              <a:defRPr sz="1400" b="1">
                <a:solidFill>
                  <a:srgbClr val="FFFFFF"/>
                </a:solidFill>
              </a:defRPr>
            </a:lvl2pPr>
            <a:lvl3pPr marL="1248302" indent="-124830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7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algn="r" defTabSz="8775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026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2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63941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2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93684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59802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9749287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5621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2F6B-9FC3-4130-989A-9067C881E9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227829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93763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640" tIns="62332" rIns="124640" bIns="62332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640" tIns="62332" rIns="124640" bIns="62332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016" indent="-15186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2482" indent="-32055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250270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6"/>
            <a:ext cx="251793" cy="649109"/>
          </a:xfrm>
          <a:prstGeom prst="rect">
            <a:avLst/>
          </a:prstGeom>
          <a:noFill/>
        </p:spPr>
        <p:txBody>
          <a:bodyPr wrap="none" lIns="124640" tIns="62332" rIns="124640" bIns="62332" rtlCol="0">
            <a:spAutoFit/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20616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473458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7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7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8637273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2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41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83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22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63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0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444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685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926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74"/>
            <a:ext cx="3034453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74"/>
            <a:ext cx="4118187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74"/>
            <a:ext cx="3034453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675203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125182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ヒラギノ角ゴ Pro W3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47302508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125182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/>
                <a:ea typeface="ヒラギノ角ゴ Pro W3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579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JUNE 8,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6290833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4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433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1276-8AA3-45B3-B0A6-46CAA89191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81401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39774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MONTH XX,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6359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096624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5742257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07" indent="-15226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13" indent="-3214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66742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7" y="4421635"/>
            <a:ext cx="262583" cy="654480"/>
          </a:xfrm>
          <a:prstGeom prst="rect">
            <a:avLst/>
          </a:prstGeom>
          <a:noFill/>
        </p:spPr>
        <p:txBody>
          <a:bodyPr wrap="none" lIns="125010" tIns="62507" rIns="125010" bIns="62507" rtlCol="0">
            <a:spAutoFit/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1486053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306931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04701905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09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423" algn="l"/>
              </a:tabLst>
              <a:defRPr sz="1400" b="1">
                <a:solidFill>
                  <a:srgbClr val="FFFFFF"/>
                </a:solidFill>
              </a:defRPr>
            </a:lvl2pPr>
            <a:lvl3pPr marL="1254099" indent="-125409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6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algn="r" defTabSz="88163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0329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09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423" algn="l"/>
              </a:tabLst>
              <a:defRPr sz="1400" b="1">
                <a:solidFill>
                  <a:srgbClr val="FFFFFF"/>
                </a:solidFill>
              </a:defRPr>
            </a:lvl2pPr>
            <a:lvl3pPr marL="1254099" indent="-125409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6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algn="r" defTabSz="88163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3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ADB-1F12-48C4-8912-C3C9708BAA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473527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060625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0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981955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5901791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34138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38126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8064031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49" tIns="62625" rIns="125249" bIns="62625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49" tIns="62625" rIns="125249" bIns="62625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816" indent="-1525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666" indent="-32207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396591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249" tIns="62625" rIns="125249" bIns="62625" rtlCol="0">
            <a:spAutoFit/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36772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813894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3461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77CC-E6D4-4085-A3A8-4D4CBE5C7D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113392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0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70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409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809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79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347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61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887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156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1156"/>
            <a:ext cx="3034453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1156"/>
            <a:ext cx="4118187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1156"/>
            <a:ext cx="3034453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175947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 baseline="-250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February 5, 2016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6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809" algn="l"/>
              </a:tabLst>
              <a:defRPr sz="1400" b="1">
                <a:solidFill>
                  <a:srgbClr val="FFFFFF"/>
                </a:solidFill>
              </a:defRPr>
            </a:lvl2pPr>
            <a:lvl3pPr marL="1254611" indent="-12546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540167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4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6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809" algn="l"/>
              </a:tabLst>
              <a:defRPr sz="1400" b="1">
                <a:solidFill>
                  <a:srgbClr val="FFFFFF"/>
                </a:solidFill>
              </a:defRPr>
            </a:lvl2pPr>
            <a:lvl3pPr marL="1254611" indent="-12546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214986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0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60108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9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85914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148245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MONTH XX,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24790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351223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444202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976" indent="-1525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860" indent="-32221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133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DACA-7B3D-4F55-ACA4-C985E786B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329293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682" y="4421093"/>
            <a:ext cx="253118" cy="49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8922629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788085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9359356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725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461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816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8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36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633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905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177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1144"/>
            <a:ext cx="3034453" cy="519289"/>
          </a:xfrm>
          <a:prstGeom prst="rect">
            <a:avLst/>
          </a:prstGeom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fld id="{7840AC4E-5910-40CE-8437-79371BF431A6}" type="datetimeFigureOut">
              <a:rPr lang="en-US" kern="1200" smtClean="0">
                <a:latin typeface="Arial" pitchFamily="34" charset="0"/>
              </a:rPr>
              <a:pPr defTabSz="882044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3/19/18</a:t>
            </a:fld>
            <a:endParaRPr lang="en-US" kern="1200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1144"/>
            <a:ext cx="4118187" cy="519289"/>
          </a:xfrm>
          <a:prstGeom prst="rect">
            <a:avLst/>
          </a:prstGeom>
        </p:spPr>
        <p:txBody>
          <a:bodyPr lIns="125303" tIns="62652" rIns="125303" bIns="62652"/>
          <a:lstStyle>
            <a:lvl1pPr>
              <a:defRPr sz="340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1144"/>
            <a:ext cx="3034453" cy="519289"/>
          </a:xfrm>
          <a:prstGeom prst="rect">
            <a:avLst/>
          </a:prstGeom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fld id="{4ED17AD6-A8D9-4DF1-805D-0C1778C8E38B}" type="slidenum">
              <a:rPr lang="en-US" kern="1200" smtClean="0">
                <a:latin typeface="Arial" pitchFamily="34" charset="0"/>
              </a:rPr>
              <a:pPr defTabSz="882044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19141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898681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7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49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985" algn="l"/>
              </a:tabLst>
              <a:defRPr sz="1400" b="1">
                <a:solidFill>
                  <a:srgbClr val="FFFFFF"/>
                </a:solidFill>
              </a:defRPr>
            </a:lvl2pPr>
            <a:lvl3pPr marL="1257491" indent="-125749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algn="r" defTabSz="12574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68945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7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49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985" algn="l"/>
              </a:tabLst>
              <a:defRPr sz="1400" b="1">
                <a:solidFill>
                  <a:srgbClr val="FFFFFF"/>
                </a:solidFill>
              </a:defRPr>
            </a:lvl2pPr>
            <a:lvl3pPr marL="1257491" indent="-125749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algn="r" defTabSz="12574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83046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3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5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algn="r"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69889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3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7195333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65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DA00-21A1-4868-B7B2-C639C5F807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368355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5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algn="r"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759820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382925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162245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07" tIns="62804" rIns="125607" bIns="62804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07" tIns="62804" rIns="125607" bIns="62804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872" indent="-15291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948" indent="-32296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384812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607" tIns="62804" rIns="125607" bIns="62804" rtlCol="0">
            <a:spAutoFit/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1224734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980689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5157222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840960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0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024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5065" algn="l"/>
              </a:tabLst>
              <a:defRPr sz="1400" b="1">
                <a:solidFill>
                  <a:srgbClr val="FFFFFF"/>
                </a:solidFill>
              </a:defRPr>
            </a:lvl2pPr>
            <a:lvl3pPr marL="1260243" indent="-126024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26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algn="r" defTabSz="126024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372714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0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024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5065" algn="l"/>
              </a:tabLst>
              <a:defRPr sz="1400" b="1">
                <a:solidFill>
                  <a:srgbClr val="FFFFFF"/>
                </a:solidFill>
              </a:defRPr>
            </a:lvl2pPr>
            <a:lvl3pPr marL="1260243" indent="-126024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26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algn="r" defTabSz="126024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0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8730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1596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319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8479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46391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0799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69587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3118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49278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A713-1D06-4273-A721-5BB33EFCD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80279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17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288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algn="r"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697017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370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544738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7622663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288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algn="r"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9467369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43282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282384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896" tIns="62949" rIns="125896" bIns="62949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896" tIns="62949" rIns="125896" bIns="62949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1728" indent="-1532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987" indent="-32369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90229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896" tIns="62949" rIns="125896" bIns="62949" rtlCol="0">
            <a:spAutoFit/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20485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9523237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60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60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54094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7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557E-A8C2-41D4-98AC-C612839007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1287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1019"/>
            <a:ext cx="3034453" cy="519289"/>
          </a:xfrm>
          <a:prstGeom prst="rect">
            <a:avLst/>
          </a:prstGeom>
        </p:spPr>
        <p:txBody>
          <a:bodyPr vert="horz" wrap="square" lIns="125876" tIns="62939" rIns="125876" bIns="6293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1260243" fontAlgn="base">
              <a:spcBef>
                <a:spcPct val="0"/>
              </a:spcBef>
              <a:spcAft>
                <a:spcPct val="0"/>
              </a:spcAft>
            </a:pPr>
            <a:fld id="{5C57AE4C-2377-4732-8FEC-DE1B221ECC56}" type="datetimeFigureOut">
              <a:rPr lang="en-US" sz="2600" kern="1200" smtClean="0">
                <a:latin typeface="Arial"/>
              </a:rPr>
              <a:pPr defTabSz="1260243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2600" kern="1200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1019"/>
            <a:ext cx="4118187" cy="519289"/>
          </a:xfrm>
          <a:prstGeom prst="rect">
            <a:avLst/>
          </a:prstGeom>
        </p:spPr>
        <p:txBody>
          <a:bodyPr lIns="125876" tIns="62939" rIns="125876" bIns="6293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1260243">
              <a:defRPr/>
            </a:pPr>
            <a:endParaRPr lang="en-US" sz="26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1019"/>
            <a:ext cx="3034453" cy="519289"/>
          </a:xfrm>
          <a:prstGeom prst="rect">
            <a:avLst/>
          </a:prstGeom>
        </p:spPr>
        <p:txBody>
          <a:bodyPr vert="horz" wrap="square" lIns="125876" tIns="62939" rIns="125876" bIns="6293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1260243" fontAlgn="base">
              <a:spcBef>
                <a:spcPct val="0"/>
              </a:spcBef>
              <a:spcAft>
                <a:spcPct val="0"/>
              </a:spcAft>
            </a:pPr>
            <a:fld id="{7D322E73-F343-4EB4-AFE2-E320DB3BAA72}" type="slidenum">
              <a:rPr lang="en-US" sz="2600" kern="1200" smtClean="0">
                <a:latin typeface="Arial"/>
              </a:rPr>
              <a:pPr defTabSz="12602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261920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371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133" algn="l"/>
              </a:tabLst>
              <a:defRPr sz="1400" b="1">
                <a:solidFill>
                  <a:srgbClr val="FFFFFF"/>
                </a:solidFill>
              </a:defRPr>
            </a:lvl2pPr>
            <a:lvl3pPr marL="1253715" indent="-125371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7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algn="r" defTabSz="8867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10102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371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133" algn="l"/>
              </a:tabLst>
              <a:defRPr sz="1400" b="1">
                <a:solidFill>
                  <a:srgbClr val="FFFFFF"/>
                </a:solidFill>
              </a:defRPr>
            </a:lvl2pPr>
            <a:lvl3pPr marL="1253715" indent="-125371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7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algn="r" defTabSz="8867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2056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2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33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algn="r"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529877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1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42483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5567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33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algn="r"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527210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763082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297894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09" tIns="62605" rIns="125209" bIns="62605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09" tIns="62605" rIns="125209" bIns="62605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697" indent="-15248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521" indent="-32197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160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5965" indent="0">
              <a:buNone/>
              <a:defRPr sz="2800" b="1"/>
            </a:lvl2pPr>
            <a:lvl3pPr marL="1231986" indent="0">
              <a:buNone/>
              <a:defRPr sz="2600" b="1"/>
            </a:lvl3pPr>
            <a:lvl4pPr marL="1847957" indent="0">
              <a:buNone/>
              <a:defRPr sz="2300" b="1"/>
            </a:lvl4pPr>
            <a:lvl5pPr marL="2463917" indent="0">
              <a:buNone/>
              <a:defRPr sz="2300" b="1"/>
            </a:lvl5pPr>
            <a:lvl6pPr marL="3079909" indent="0">
              <a:buNone/>
              <a:defRPr sz="2300" b="1"/>
            </a:lvl6pPr>
            <a:lvl7pPr marL="3695873" indent="0">
              <a:buNone/>
              <a:defRPr sz="2300" b="1"/>
            </a:lvl7pPr>
            <a:lvl8pPr marL="4311853" indent="0">
              <a:buNone/>
              <a:defRPr sz="2300" b="1"/>
            </a:lvl8pPr>
            <a:lvl9pPr marL="4927813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5965" indent="0">
              <a:buNone/>
              <a:defRPr sz="2800" b="1"/>
            </a:lvl2pPr>
            <a:lvl3pPr marL="1231986" indent="0">
              <a:buNone/>
              <a:defRPr sz="2600" b="1"/>
            </a:lvl3pPr>
            <a:lvl4pPr marL="1847957" indent="0">
              <a:buNone/>
              <a:defRPr sz="2300" b="1"/>
            </a:lvl4pPr>
            <a:lvl5pPr marL="2463917" indent="0">
              <a:buNone/>
              <a:defRPr sz="2300" b="1"/>
            </a:lvl5pPr>
            <a:lvl6pPr marL="3079909" indent="0">
              <a:buNone/>
              <a:defRPr sz="2300" b="1"/>
            </a:lvl6pPr>
            <a:lvl7pPr marL="3695873" indent="0">
              <a:buNone/>
              <a:defRPr sz="2300" b="1"/>
            </a:lvl7pPr>
            <a:lvl8pPr marL="4311853" indent="0">
              <a:buNone/>
              <a:defRPr sz="2300" b="1"/>
            </a:lvl8pPr>
            <a:lvl9pPr marL="4927813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A54-FCFD-4FF5-B766-29C0A63DAB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01615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209" tIns="62605" rIns="125209" bIns="62605" rtlCol="0">
            <a:spAutoFit/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278366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75880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15266054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 baseline="-250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8561494" y="1045352"/>
            <a:ext cx="3781778" cy="30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ct val="20000"/>
              </a:spcBef>
              <a:spcAft>
                <a:spcPts val="852"/>
              </a:spcAft>
              <a:buClr>
                <a:srgbClr val="A3B222"/>
              </a:buClr>
              <a:defRPr/>
            </a:pPr>
            <a:endParaRPr lang="en-US" sz="1000" b="1" kern="1200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5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734" algn="l"/>
              </a:tabLst>
              <a:defRPr sz="1400" b="1">
                <a:solidFill>
                  <a:srgbClr val="FFFFFF"/>
                </a:solidFill>
              </a:defRPr>
            </a:lvl2pPr>
            <a:lvl3pPr marL="1254510" indent="-12545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78442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ct val="20000"/>
              </a:spcBef>
              <a:spcAft>
                <a:spcPts val="852"/>
              </a:spcAft>
              <a:buClr>
                <a:srgbClr val="A3B222"/>
              </a:buClr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1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5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734" algn="l"/>
              </a:tabLst>
              <a:defRPr sz="1400" b="1">
                <a:solidFill>
                  <a:srgbClr val="FFFFFF"/>
                </a:solidFill>
              </a:defRPr>
            </a:lvl2pPr>
            <a:lvl3pPr marL="1254510" indent="-12545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9794307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5300"/>
            <a:ext cx="7610216" cy="1250807"/>
          </a:xfrm>
        </p:spPr>
        <p:txBody>
          <a:bodyPr/>
          <a:lstStyle>
            <a:lvl1pPr marL="0" indent="0">
              <a:spcAft>
                <a:spcPts val="852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7871751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8" y="1068909"/>
            <a:ext cx="11971695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495"/>
            <a:ext cx="7784064" cy="1250807"/>
          </a:xfrm>
        </p:spPr>
        <p:txBody>
          <a:bodyPr/>
          <a:lstStyle>
            <a:lvl1pPr marL="0" indent="0">
              <a:spcAft>
                <a:spcPts val="852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852650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440131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35085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510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33463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F18D-5920-45BF-BBBF-F733E095A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38696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2847517"/>
            <a:ext cx="5659496" cy="6431960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17"/>
            <a:ext cx="5659496" cy="6431960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171602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290" tIns="62646" rIns="125290" bIns="62646"/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290" tIns="62646" rIns="125290" bIns="62646"/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42"/>
            <a:ext cx="5659496" cy="5396840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8" y="3006458"/>
            <a:ext cx="5659496" cy="435749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940" indent="-15257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8"/>
            <a:ext cx="5659496" cy="435749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820" indent="-3221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900871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656" y="4421207"/>
            <a:ext cx="253092" cy="49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5"/>
            <a:ext cx="11697095" cy="16350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073308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1"/>
            <a:ext cx="11704321" cy="16350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2830204"/>
            <a:ext cx="5659496" cy="6012157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0" y="2818160"/>
            <a:ext cx="5682827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0148956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6" y="3130784"/>
            <a:ext cx="5682827" cy="5839369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3" y="3130784"/>
            <a:ext cx="5682827" cy="5839369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6176875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89994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19304" y="830820"/>
            <a:ext cx="11862364" cy="66233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20197" y="1672188"/>
            <a:ext cx="11846561" cy="853520"/>
          </a:xfrm>
        </p:spPr>
        <p:txBody>
          <a:bodyPr/>
          <a:lstStyle>
            <a:lvl1pPr marL="0" indent="0">
              <a:buNone/>
              <a:defRPr sz="1800" baseline="0"/>
            </a:lvl1pPr>
            <a:lvl2pPr marL="0" indent="0">
              <a:buFont typeface="Arial" panose="020B0604020202020204" pitchFamily="34" charset="0"/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520197" y="2773552"/>
            <a:ext cx="11846561" cy="6099011"/>
          </a:xfrm>
        </p:spPr>
        <p:txBody>
          <a:bodyPr tIns="1505224"/>
          <a:lstStyle>
            <a:lvl1pPr marL="0" indent="0" algn="ctr">
              <a:buNone/>
              <a:defRPr sz="1700" baseline="0"/>
            </a:lvl1pPr>
            <a:lvl2pPr marL="0" indent="0">
              <a:buFont typeface="Arial" panose="020B0604020202020204" pitchFamily="34" charset="0"/>
              <a:buNone/>
              <a:defRPr sz="1700"/>
            </a:lvl2pPr>
            <a:lvl3pPr marL="0" indent="0">
              <a:buNone/>
              <a:defRPr sz="1700"/>
            </a:lvl3pPr>
            <a:lvl4pPr marL="0" indent="0">
              <a:buNone/>
              <a:defRPr sz="1700"/>
            </a:lvl4pPr>
            <a:lvl5pPr marL="0" indent="0">
              <a:buNone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7997050" y="9283984"/>
            <a:ext cx="4118187" cy="295770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 algn="r">
              <a:defRPr sz="3300"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latin typeface="Arial" pitchFamily="34" charset="0"/>
              </a:rPr>
              <a:t>© 2014 Bill &amp; Melinda Gates Foundation      |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2117494" y="9284983"/>
            <a:ext cx="268675" cy="293511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>
              <a:defRPr sz="3300"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fld id="{6BCC8025-1A83-40B0-9572-DF870069E35A}" type="slidenum">
              <a:rPr lang="en-US" kern="1200" smtClean="0">
                <a:latin typeface="Arial" pitchFamily="34" charset="0"/>
              </a:rPr>
              <a:pPr defTabSz="88741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15459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592" y="9103360"/>
            <a:ext cx="1819769" cy="46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70" y="345444"/>
            <a:ext cx="12433583" cy="525272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1965" y="8896235"/>
            <a:ext cx="12354560" cy="328293"/>
          </a:xfrm>
        </p:spPr>
        <p:txBody>
          <a:bodyPr anchor="b">
            <a:noAutofit/>
          </a:bodyPr>
          <a:lstStyle>
            <a:lvl1pPr>
              <a:defRPr sz="13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5852160" y="9235312"/>
            <a:ext cx="1300480" cy="259645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7F7F7F"/>
                </a:solidFill>
                <a:ea typeface="ヒラギノ角ゴ Pro W3" pitchFamily="2" charset="-128"/>
              </a:defRPr>
            </a:lvl1pPr>
          </a:lstStyle>
          <a:p>
            <a:pPr defTabSz="887412" fontAlgn="base">
              <a:spcBef>
                <a:spcPct val="0"/>
              </a:spcBef>
              <a:spcAft>
                <a:spcPct val="0"/>
              </a:spcAft>
            </a:pPr>
            <a:fld id="{EF1F2093-9330-48BB-AC97-1208F7A2321C}" type="slidenum">
              <a:rPr lang="en-US" sz="2600" kern="1200" smtClean="0">
                <a:latin typeface="Arial" pitchFamily="34" charset="0"/>
              </a:rPr>
              <a:pPr defTabSz="88741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74021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563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1583" algn="l"/>
              </a:tabLst>
              <a:defRPr sz="1400" b="1">
                <a:solidFill>
                  <a:srgbClr val="FFFFFF"/>
                </a:solidFill>
              </a:defRPr>
            </a:lvl2pPr>
            <a:lvl3pPr marL="1255635" indent="-125563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algn="r" defTabSz="88809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274329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563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1583" algn="l"/>
              </a:tabLst>
              <a:defRPr sz="1400" b="1">
                <a:solidFill>
                  <a:srgbClr val="FFFFFF"/>
                </a:solidFill>
              </a:defRPr>
            </a:lvl2pPr>
            <a:lvl3pPr marL="1255635" indent="-125563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algn="r" defTabSz="88809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82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BB99-4194-4020-B8C1-44A08776C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36236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9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algn="r"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50839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7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822336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49601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9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algn="r"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32071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810551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85928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411" tIns="62706" rIns="125411" bIns="62706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411" tIns="62706" rIns="125411" bIns="62706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294" indent="-1527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247" indent="-3224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98833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411" tIns="62706" rIns="125411" bIns="62706" rtlCol="0">
            <a:spAutoFit/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5041233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69152045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6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6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8710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01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801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5965" indent="0">
              <a:buNone/>
              <a:defRPr sz="2000"/>
            </a:lvl2pPr>
            <a:lvl3pPr marL="1231986" indent="0">
              <a:buNone/>
              <a:defRPr sz="1700"/>
            </a:lvl3pPr>
            <a:lvl4pPr marL="1847957" indent="0">
              <a:buNone/>
              <a:defRPr sz="1400"/>
            </a:lvl4pPr>
            <a:lvl5pPr marL="2463917" indent="0">
              <a:buNone/>
              <a:defRPr sz="1400"/>
            </a:lvl5pPr>
            <a:lvl6pPr marL="3079909" indent="0">
              <a:buNone/>
              <a:defRPr sz="1400"/>
            </a:lvl6pPr>
            <a:lvl7pPr marL="3695873" indent="0">
              <a:buNone/>
              <a:defRPr sz="1400"/>
            </a:lvl7pPr>
            <a:lvl8pPr marL="4311853" indent="0">
              <a:buNone/>
              <a:defRPr sz="1400"/>
            </a:lvl8pPr>
            <a:lvl9pPr marL="49278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6A5A-DA05-430B-9338-50A6FE39F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0052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8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67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405" algn="l"/>
              </a:tabLst>
              <a:defRPr sz="1400" b="1">
                <a:solidFill>
                  <a:srgbClr val="FFFFFF"/>
                </a:solidFill>
              </a:defRPr>
            </a:lvl2pPr>
            <a:lvl3pPr marL="1256723" indent="-12567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algn="r" defTabSz="88886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45423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8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67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405" algn="l"/>
              </a:tabLst>
              <a:defRPr sz="1400" b="1">
                <a:solidFill>
                  <a:srgbClr val="FFFFFF"/>
                </a:solidFill>
              </a:defRPr>
            </a:lvl2pPr>
            <a:lvl3pPr marL="1256723" indent="-12567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algn="r" defTabSz="88886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48002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6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algn="r"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7308702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4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93812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152292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6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algn="r"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22276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5704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63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63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936604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526" tIns="62763" rIns="125526" bIns="62763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526" tIns="62763" rIns="125526" bIns="62763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633" indent="-15282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658" indent="-32276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032435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526" tIns="62763" rIns="125526" bIns="62763" rtlCol="0">
            <a:spAutoFit/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0613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01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15965" indent="0">
              <a:buNone/>
              <a:defRPr sz="4000"/>
            </a:lvl2pPr>
            <a:lvl3pPr marL="1231986" indent="0">
              <a:buNone/>
              <a:defRPr sz="3400"/>
            </a:lvl3pPr>
            <a:lvl4pPr marL="1847957" indent="0">
              <a:buNone/>
              <a:defRPr sz="2800"/>
            </a:lvl4pPr>
            <a:lvl5pPr marL="2463917" indent="0">
              <a:buNone/>
              <a:defRPr sz="2800"/>
            </a:lvl5pPr>
            <a:lvl6pPr marL="3079909" indent="0">
              <a:buNone/>
              <a:defRPr sz="2800"/>
            </a:lvl6pPr>
            <a:lvl7pPr marL="3695873" indent="0">
              <a:buNone/>
              <a:defRPr sz="2800"/>
            </a:lvl7pPr>
            <a:lvl8pPr marL="4311853" indent="0">
              <a:buNone/>
              <a:defRPr sz="2800"/>
            </a:lvl8pPr>
            <a:lvl9pPr marL="492781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801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5965" indent="0">
              <a:buNone/>
              <a:defRPr sz="2000"/>
            </a:lvl2pPr>
            <a:lvl3pPr marL="1231986" indent="0">
              <a:buNone/>
              <a:defRPr sz="1700"/>
            </a:lvl3pPr>
            <a:lvl4pPr marL="1847957" indent="0">
              <a:buNone/>
              <a:defRPr sz="1400"/>
            </a:lvl4pPr>
            <a:lvl5pPr marL="2463917" indent="0">
              <a:buNone/>
              <a:defRPr sz="1400"/>
            </a:lvl5pPr>
            <a:lvl6pPr marL="3079909" indent="0">
              <a:buNone/>
              <a:defRPr sz="1400"/>
            </a:lvl6pPr>
            <a:lvl7pPr marL="3695873" indent="0">
              <a:buNone/>
              <a:defRPr sz="1400"/>
            </a:lvl7pPr>
            <a:lvl8pPr marL="4311853" indent="0">
              <a:buNone/>
              <a:defRPr sz="1400"/>
            </a:lvl8pPr>
            <a:lvl9pPr marL="49278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934D-7610-4269-BA34-3BB6E1BF7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24977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22815054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2582927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6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8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3227" algn="l"/>
              </a:tabLst>
              <a:defRPr sz="1400" b="1">
                <a:solidFill>
                  <a:srgbClr val="FFFFFF"/>
                </a:solidFill>
              </a:defRPr>
            </a:lvl2pPr>
            <a:lvl3pPr marL="1257811" indent="-12578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algn="r" defTabSz="8896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593412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6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8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3227" algn="l"/>
              </a:tabLst>
              <a:defRPr sz="1400" b="1">
                <a:solidFill>
                  <a:srgbClr val="FFFFFF"/>
                </a:solidFill>
              </a:defRPr>
            </a:lvl2pPr>
            <a:lvl3pPr marL="1257811" indent="-12578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algn="r" defTabSz="8896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30163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2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4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algn="r"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494171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2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51911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3760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4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algn="r"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996300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464794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023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DA74-7DEA-4CA7-B7B4-23BFEBA48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8468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40" tIns="62821" rIns="125640" bIns="6282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40" tIns="62821" rIns="125640" bIns="6282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2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971" indent="-15295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069" indent="-32305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35911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640" tIns="62821" rIns="125640" bIns="62821" rtlCol="0">
            <a:spAutoFit/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18054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2790401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1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1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1441136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3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902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4146" algn="l"/>
              </a:tabLst>
              <a:defRPr sz="1400" b="1">
                <a:solidFill>
                  <a:srgbClr val="FFFFFF"/>
                </a:solidFill>
              </a:defRPr>
            </a:lvl2pPr>
            <a:lvl3pPr marL="1259027" indent="-125902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5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algn="r" defTabSz="89041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3274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3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902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4146" algn="l"/>
              </a:tabLst>
              <a:defRPr sz="1400" b="1">
                <a:solidFill>
                  <a:srgbClr val="FFFFFF"/>
                </a:solidFill>
              </a:defRPr>
            </a:lvl2pPr>
            <a:lvl3pPr marL="1259027" indent="-125902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5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algn="r" defTabSz="89041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8923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0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1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algn="r"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466947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39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664300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265245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1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algn="r"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5431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90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307" y="519290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0841-7634-4935-AE29-464470B797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4977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653621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209097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768" tIns="62885" rIns="125768" bIns="62885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768" tIns="62885" rIns="125768" bIns="62885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9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1350" indent="-15309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528" indent="-32337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02459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768" tIns="62885" rIns="125768" bIns="62885" rtlCol="0">
            <a:spAutoFit/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81454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531348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68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68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5509048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63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357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7579" algn="l"/>
              </a:tabLst>
              <a:defRPr sz="1400" b="1">
                <a:solidFill>
                  <a:srgbClr val="FFFFFF"/>
                </a:solidFill>
              </a:defRPr>
            </a:lvl2pPr>
            <a:lvl3pPr marL="1263571" indent="-126357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75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algn="r" defTabSz="89373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02231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63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357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7579" algn="l"/>
              </a:tabLst>
              <a:defRPr sz="1400" b="1">
                <a:solidFill>
                  <a:srgbClr val="FFFFFF"/>
                </a:solidFill>
              </a:defRPr>
            </a:lvl2pPr>
            <a:lvl3pPr marL="1263571" indent="-126357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75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algn="r" defTabSz="89373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4348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10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21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algn="r"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781749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3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9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0111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56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451" algn="l"/>
              </a:tabLst>
              <a:defRPr sz="1400" b="1">
                <a:solidFill>
                  <a:srgbClr val="FFFFFF"/>
                </a:solidFill>
              </a:defRPr>
            </a:lvl2pPr>
            <a:lvl3pPr marL="1232562" indent="-123256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431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40302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8146608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21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algn="r"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55530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048116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1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1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535834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246" tIns="63124" rIns="126246" bIns="63124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246" tIns="63124" rIns="126246" bIns="63124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2763" indent="-15361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8253" indent="-32456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856347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246" tIns="63124" rIns="126246" bIns="63124" rtlCol="0">
            <a:spAutoFit/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573155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0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4226756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6503290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600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9417" algn="l"/>
              </a:tabLst>
              <a:defRPr sz="1400" b="1">
                <a:solidFill>
                  <a:srgbClr val="FFFFFF"/>
                </a:solidFill>
              </a:defRPr>
            </a:lvl2pPr>
            <a:lvl3pPr marL="1266003" indent="-126600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9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algn="r" defTabSz="89460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83689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600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9417" algn="l"/>
              </a:tabLst>
              <a:defRPr sz="1400" b="1">
                <a:solidFill>
                  <a:srgbClr val="FFFFFF"/>
                </a:solidFill>
              </a:defRPr>
            </a:lvl2pPr>
            <a:lvl3pPr marL="1266003" indent="-126600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9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algn="r" defTabSz="89460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56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56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451" algn="l"/>
              </a:tabLst>
              <a:defRPr sz="1400" b="1">
                <a:solidFill>
                  <a:srgbClr val="FFFFFF"/>
                </a:solidFill>
              </a:defRPr>
            </a:lvl2pPr>
            <a:lvl3pPr marL="1232562" indent="-123256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431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1292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4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16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algn="r"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557902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67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4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714942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2306434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16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algn="r"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895090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9904441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25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25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412603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502" tIns="63252" rIns="126502" bIns="63252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502" tIns="63252" rIns="126502" bIns="63252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3521" indent="-1539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9179" indent="-32520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327612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502" tIns="63252" rIns="126502" bIns="63252" rtlCol="0">
            <a:spAutoFit/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49788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5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0571757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3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3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81471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2687883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690933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7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726" algn="l"/>
              </a:tabLst>
              <a:defRPr sz="1400" b="1">
                <a:solidFill>
                  <a:srgbClr val="FFFFFF"/>
                </a:solidFill>
              </a:defRPr>
            </a:lvl2pPr>
            <a:lvl3pPr marL="1267731" indent="-12677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6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algn="r" defTabSz="89552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991736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7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726" algn="l"/>
              </a:tabLst>
              <a:defRPr sz="1400" b="1">
                <a:solidFill>
                  <a:srgbClr val="FFFFFF"/>
                </a:solidFill>
              </a:defRPr>
            </a:lvl2pPr>
            <a:lvl3pPr marL="1267731" indent="-12677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6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algn="r" defTabSz="89552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58894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0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12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algn="r"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949759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63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0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8627779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3660845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12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algn="r"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0980866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739705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21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21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823069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84" tIns="63343" rIns="126684" bIns="63343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84" tIns="63343" rIns="126684" bIns="63343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4060" indent="-1541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9842" indent="-3256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3025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775244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684" tIns="63343" rIns="126684" bIns="63343" rtlCol="0">
            <a:spAutoFit/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290827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1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4198157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1214472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9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98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837" algn="l"/>
              </a:tabLst>
              <a:defRPr sz="1400" b="1">
                <a:solidFill>
                  <a:srgbClr val="FFFFFF"/>
                </a:solidFill>
              </a:defRPr>
            </a:lvl2pPr>
            <a:lvl3pPr marL="1251987" indent="-125198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algn="r" defTabSz="88014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428625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9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98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837" algn="l"/>
              </a:tabLst>
              <a:defRPr sz="1400" b="1">
                <a:solidFill>
                  <a:srgbClr val="FFFFFF"/>
                </a:solidFill>
              </a:defRPr>
            </a:lvl2pPr>
            <a:lvl3pPr marL="1251987" indent="-125198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algn="r" defTabSz="88014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3474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7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algn="r"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424124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86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5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712948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0812252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7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algn="r"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212698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245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1945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747490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56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56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651894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27" tIns="62514" rIns="125027" bIns="62514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27" tIns="62514" rIns="125027" bIns="62514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59" indent="-1522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69" indent="-32152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246530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52561" cy="649469"/>
          </a:xfrm>
          <a:prstGeom prst="rect">
            <a:avLst/>
          </a:prstGeom>
          <a:noFill/>
        </p:spPr>
        <p:txBody>
          <a:bodyPr wrap="none" lIns="125027" tIns="62514" rIns="125027" bIns="62514" rtlCol="0">
            <a:spAutoFit/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746607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220684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4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4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3894660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4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52" algn="l"/>
              </a:tabLst>
              <a:defRPr sz="1400" b="1">
                <a:solidFill>
                  <a:srgbClr val="FFFFFF"/>
                </a:solidFill>
              </a:defRPr>
            </a:lvl2pPr>
            <a:lvl3pPr marL="1273947" indent="-1273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74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3674548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4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52" algn="l"/>
              </a:tabLst>
              <a:defRPr sz="1400" b="1">
                <a:solidFill>
                  <a:srgbClr val="FFFFFF"/>
                </a:solidFill>
              </a:defRPr>
            </a:lvl2pPr>
            <a:lvl3pPr marL="1273947" indent="-1273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74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63972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7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98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020435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50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6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20191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7717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73" y="412843"/>
            <a:ext cx="5521623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3227550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98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7160334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883980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64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08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08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238306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5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014" indent="-1548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2230" indent="-3272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138873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7338" tIns="63669" rIns="127338" bIns="63669" rtlCol="0">
            <a:spAutoFit/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93318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64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7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6072860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35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35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2831618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0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88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9142" algn="l"/>
              </a:tabLst>
              <a:defRPr sz="1400" b="1">
                <a:solidFill>
                  <a:srgbClr val="FFFFFF"/>
                </a:solidFill>
              </a:defRPr>
            </a:lvl2pPr>
            <a:lvl3pPr marL="1278854" indent="-12788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1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algn="r" defTabSz="90368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2" y="635889"/>
            <a:ext cx="3462134" cy="67335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0" y="276537"/>
            <a:ext cx="3499834" cy="9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28265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0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88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9142" algn="l"/>
              </a:tabLst>
              <a:defRPr sz="1400" b="1">
                <a:solidFill>
                  <a:srgbClr val="FFFFFF"/>
                </a:solidFill>
              </a:defRPr>
            </a:lvl2pPr>
            <a:lvl3pPr marL="1278854" indent="-12788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1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algn="r" defTabSz="90368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01876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576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8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algn="r"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050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843"/>
            <a:ext cx="5756430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7812883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39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96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537751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9596362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8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algn="r"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6448437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985792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79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3047675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843" tIns="63922" rIns="127843" bIns="63922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843" tIns="63922" rIns="127843" bIns="63922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7529" indent="-1554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4076" indent="-32856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64604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353" y="4421637"/>
            <a:ext cx="262729" cy="656590"/>
          </a:xfrm>
          <a:prstGeom prst="rect">
            <a:avLst/>
          </a:prstGeom>
          <a:noFill/>
        </p:spPr>
        <p:txBody>
          <a:bodyPr wrap="none" lIns="127843" tIns="63922" rIns="127843" bIns="63922" rtlCol="0">
            <a:spAutoFit/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181430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67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5818103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12798082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612"/>
            <a:ext cx="292608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fld id="{4AC83CBC-2D19-4E1C-B4D0-6BC2AADAD67C}" type="datetimeFigureOut">
              <a:rPr lang="en-US" sz="2600" kern="1200" smtClean="0">
                <a:solidFill>
                  <a:prstClr val="black"/>
                </a:solidFill>
                <a:latin typeface="Palatino Linotype"/>
                <a:ea typeface="ＭＳ Ｐゴシック" panose="020B0600070205080204" pitchFamily="34" charset="-128"/>
              </a:rPr>
              <a:pPr defTabSz="903682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612"/>
            <a:ext cx="438912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4640" y="9040612"/>
            <a:ext cx="292608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fld id="{8FA36096-121A-4914-8E8E-0CB8FB3D1CE6}" type="slidenum">
              <a:rPr lang="en-US" sz="2600" kern="1200" smtClean="0">
                <a:solidFill>
                  <a:prstClr val="black"/>
                </a:solidFill>
                <a:latin typeface="Palatino Linotype"/>
                <a:ea typeface="ＭＳ Ｐゴシック" panose="020B0600070205080204" pitchFamily="34" charset="-128"/>
              </a:rPr>
              <a:pPr defTabSz="90368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341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593137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25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0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0717" algn="l"/>
              </a:tabLst>
              <a:defRPr sz="1400" b="1">
                <a:solidFill>
                  <a:srgbClr val="FFFFFF"/>
                </a:solidFill>
              </a:defRPr>
            </a:lvl2pPr>
            <a:lvl3pPr marL="1280947" indent="-1280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181042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25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0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0717" algn="l"/>
              </a:tabLst>
              <a:defRPr sz="1400" b="1">
                <a:solidFill>
                  <a:srgbClr val="FFFFFF"/>
                </a:solidFill>
              </a:defRPr>
            </a:lvl2pPr>
            <a:lvl3pPr marL="1280947" indent="-1280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37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t" anchorCtr="0" compatLnSpc="1">
            <a:prstTxWarp prst="textNoShape">
              <a:avLst/>
            </a:prstTxWarp>
          </a:bodyPr>
          <a:lstStyle/>
          <a:p>
            <a:pPr algn="r" defTabSz="90077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41406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71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698241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34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91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596944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5083587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88874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075627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2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92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345020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059" tIns="64030" rIns="128059" bIns="64030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059" tIns="64030" rIns="128059" bIns="64030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8176" indent="-15567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4864" indent="-32911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532654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8059" tIns="64030" rIns="128059" bIns="64030" rtlCol="0">
            <a:spAutoFit/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699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86" tIns="61561" rIns="122986" bIns="6156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86" tIns="61561" rIns="122986" bIns="6156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125" indent="-15004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6546" indent="-31641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309180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614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863595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1554543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62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7161" algn="l"/>
              </a:tabLst>
              <a:defRPr sz="1400" b="1">
                <a:solidFill>
                  <a:srgbClr val="FFFFFF"/>
                </a:solidFill>
              </a:defRPr>
            </a:lvl2pPr>
            <a:lvl3pPr marL="1276223" indent="-12762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496274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62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7161" algn="l"/>
              </a:tabLst>
              <a:defRPr sz="1400" b="1">
                <a:solidFill>
                  <a:srgbClr val="FFFFFF"/>
                </a:solidFill>
              </a:defRPr>
            </a:lvl2pPr>
            <a:lvl3pPr marL="1276223" indent="-12762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t" anchorCtr="0" compatLnSpc="1">
            <a:prstTxWarp prst="textNoShape">
              <a:avLst/>
            </a:prstTxWarp>
          </a:bodyPr>
          <a:lstStyle/>
          <a:p>
            <a:pPr algn="r" defTabSz="89733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9170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1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863137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44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0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219977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46460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0399831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976812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0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90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3100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1" y="4421651"/>
            <a:ext cx="248575" cy="647605"/>
          </a:xfrm>
          <a:prstGeom prst="rect">
            <a:avLst/>
          </a:prstGeom>
          <a:noFill/>
        </p:spPr>
        <p:txBody>
          <a:bodyPr wrap="none" lIns="122986" tIns="61561" rIns="122986" bIns="61561" rtlCol="0">
            <a:spAutoFit/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111273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573" tIns="63787" rIns="127573" bIns="63787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573" tIns="63787" rIns="127573" bIns="63787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714" indent="-1551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3084" indent="-3278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548590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8"/>
            <a:ext cx="259510" cy="652944"/>
          </a:xfrm>
          <a:prstGeom prst="rect">
            <a:avLst/>
          </a:prstGeom>
          <a:noFill/>
        </p:spPr>
        <p:txBody>
          <a:bodyPr wrap="none" lIns="127573" tIns="63787" rIns="127573" bIns="63787" rtlCol="0">
            <a:spAutoFit/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512391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2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83936752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8570353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5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486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3661" algn="l"/>
              </a:tabLst>
              <a:defRPr sz="1400" b="1">
                <a:solidFill>
                  <a:srgbClr val="FFFFFF"/>
                </a:solidFill>
              </a:defRPr>
            </a:lvl2pPr>
            <a:lvl3pPr marL="1284864" indent="-128486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7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algn="r" defTabSz="90338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257100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5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486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3661" algn="l"/>
              </a:tabLst>
              <a:defRPr sz="1400" b="1">
                <a:solidFill>
                  <a:srgbClr val="FFFFFF"/>
                </a:solidFill>
              </a:defRPr>
            </a:lvl2pPr>
            <a:lvl3pPr marL="1284864" indent="-128486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7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algn="r" defTabSz="90338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6172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62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algn="r"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9095607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25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81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590554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4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286398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algn="r"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02122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340190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6078274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16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83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498" y="2847838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679189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459" tIns="64232" rIns="128459" bIns="64232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459" tIns="64232" rIns="128459" bIns="64232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2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9382" indent="-15615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6336" indent="-3301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818023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76" y="4421636"/>
            <a:ext cx="261303" cy="653841"/>
          </a:xfrm>
          <a:prstGeom prst="rect">
            <a:avLst/>
          </a:prstGeom>
          <a:noFill/>
        </p:spPr>
        <p:txBody>
          <a:bodyPr wrap="none" lIns="128459" tIns="64232" rIns="128459" bIns="64232" rtlCol="0">
            <a:spAutoFit/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753039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16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53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4006184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10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10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2892114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0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742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5581" algn="l"/>
              </a:tabLst>
              <a:defRPr sz="1400" b="1">
                <a:solidFill>
                  <a:srgbClr val="FFFFFF"/>
                </a:solidFill>
              </a:defRPr>
            </a:lvl2pPr>
            <a:lvl3pPr marL="1287425" indent="-128742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algn="r" defTabSz="90521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667244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0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742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5581" algn="l"/>
              </a:tabLst>
              <a:defRPr sz="1400" b="1">
                <a:solidFill>
                  <a:srgbClr val="FFFFFF"/>
                </a:solidFill>
              </a:defRPr>
            </a:lvl2pPr>
            <a:lvl3pPr marL="1287425" indent="-128742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algn="r" defTabSz="90521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23442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56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406749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20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76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2849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799775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263193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764164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240457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4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7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7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651492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722" tIns="64363" rIns="128722" bIns="64363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722" tIns="64363" rIns="128722" bIns="64363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0170" indent="-15646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7290" indent="-3307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243176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0" y="4421635"/>
            <a:ext cx="261834" cy="654106"/>
          </a:xfrm>
          <a:prstGeom prst="rect">
            <a:avLst/>
          </a:prstGeom>
          <a:noFill/>
        </p:spPr>
        <p:txBody>
          <a:bodyPr wrap="none" lIns="128722" tIns="64363" rIns="128722" bIns="64363" rtlCol="0">
            <a:spAutoFit/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333317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4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477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456564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0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0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30453139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85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371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874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312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749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87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623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061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498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0412"/>
            <a:ext cx="3034453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0412"/>
            <a:ext cx="4118187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0412"/>
            <a:ext cx="3034453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2849587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02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107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8315" algn="l"/>
              </a:tabLst>
              <a:defRPr sz="1400" b="1">
                <a:solidFill>
                  <a:srgbClr val="FFFFFF"/>
                </a:solidFill>
              </a:defRPr>
            </a:lvl2pPr>
            <a:lvl3pPr marL="1291073" indent="-129107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14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algn="r" defTabSz="129107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ヒラギノ角ゴ Pro W3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568844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155641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02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107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8315" algn="l"/>
              </a:tabLst>
              <a:defRPr sz="1400" b="1">
                <a:solidFill>
                  <a:srgbClr val="FFFFFF"/>
                </a:solidFill>
              </a:defRPr>
            </a:lvl2pPr>
            <a:lvl3pPr marL="1291073" indent="-129107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14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algn="r" defTabSz="129107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/>
                <a:ea typeface="ヒラギノ角ゴ Pro W3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44995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9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algn="r"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JUNE 8,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20270923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125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8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7442556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164986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algn="r"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MONTH XX,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864064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08244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9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9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657937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093" tIns="64549" rIns="129093" bIns="64549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093" tIns="64549" rIns="129093" bIns="64549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1278" indent="-15690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8649" indent="-33173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444450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75" y="4421635"/>
            <a:ext cx="262583" cy="654480"/>
          </a:xfrm>
          <a:prstGeom prst="rect">
            <a:avLst/>
          </a:prstGeom>
          <a:noFill/>
        </p:spPr>
        <p:txBody>
          <a:bodyPr wrap="none" lIns="129093" tIns="64549" rIns="129093" bIns="64549" rtlCol="0">
            <a:spAutoFit/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67480256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99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50752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623"/>
            <a:ext cx="3034453" cy="519289"/>
          </a:xfrm>
          <a:prstGeom prst="rect">
            <a:avLst/>
          </a:prstGeom>
        </p:spPr>
        <p:txBody>
          <a:bodyPr vert="horz" wrap="square" lIns="122966" tIns="61553" rIns="122966" bIns="615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168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7168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623"/>
            <a:ext cx="4118187" cy="519289"/>
          </a:xfrm>
          <a:prstGeom prst="rect">
            <a:avLst/>
          </a:prstGeom>
        </p:spPr>
        <p:txBody>
          <a:bodyPr lIns="122966" tIns="61553" rIns="122966" bIns="6155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7168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623"/>
            <a:ext cx="3034453" cy="519289"/>
          </a:xfrm>
          <a:prstGeom prst="rect">
            <a:avLst/>
          </a:prstGeom>
        </p:spPr>
        <p:txBody>
          <a:bodyPr vert="horz" wrap="square" lIns="122966" tIns="61553" rIns="122966" bIns="615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168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716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28500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51425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0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229" algn="l"/>
              </a:tabLst>
              <a:defRPr sz="1400" b="1">
                <a:solidFill>
                  <a:srgbClr val="FFFFFF"/>
                </a:solidFill>
              </a:defRPr>
            </a:lvl2pPr>
            <a:lvl3pPr marL="1267054" indent="-12670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6663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15298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0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229" algn="l"/>
              </a:tabLst>
              <a:defRPr sz="1400" b="1">
                <a:solidFill>
                  <a:srgbClr val="FFFFFF"/>
                </a:solidFill>
              </a:defRPr>
            </a:lvl2pPr>
            <a:lvl3pPr marL="1267054" indent="-12670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6663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71776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34291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513895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7176270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3707" y="413129"/>
            <a:ext cx="5521623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626468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129"/>
            <a:ext cx="5756430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9650361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15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15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002304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17" tIns="63309" rIns="126617" bIns="63309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17" tIns="63309" rIns="126617" bIns="63309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93853" indent="-15403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79591" indent="-3254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35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74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267777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1824"/>
            <a:ext cx="257582" cy="651977"/>
          </a:xfrm>
          <a:prstGeom prst="rect">
            <a:avLst/>
          </a:prstGeom>
          <a:noFill/>
        </p:spPr>
        <p:txBody>
          <a:bodyPr wrap="none" lIns="126617" tIns="63309" rIns="126617" bIns="63309" rtlCol="0">
            <a:spAutoFit/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0128223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22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6984828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4400751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030198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0855"/>
            <a:ext cx="3034453" cy="519289"/>
          </a:xfrm>
          <a:prstGeom prst="rect">
            <a:avLst/>
          </a:prstGeom>
        </p:spPr>
        <p:txBody>
          <a:bodyPr vert="horz" wrap="square" lIns="126597" tIns="63299" rIns="126597" bIns="6329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140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9140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0855"/>
            <a:ext cx="4118187" cy="519289"/>
          </a:xfrm>
          <a:prstGeom prst="rect">
            <a:avLst/>
          </a:prstGeom>
        </p:spPr>
        <p:txBody>
          <a:bodyPr lIns="126597" tIns="63299" rIns="126597" bIns="6329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9140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0855"/>
            <a:ext cx="3034453" cy="519289"/>
          </a:xfrm>
          <a:prstGeom prst="rect">
            <a:avLst/>
          </a:prstGeom>
        </p:spPr>
        <p:txBody>
          <a:bodyPr vert="horz" wrap="square" lIns="126597" tIns="63299" rIns="126597" bIns="6329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140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91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94816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848808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867"/>
            <a:ext cx="292608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867"/>
            <a:ext cx="438912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867"/>
            <a:ext cx="292608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060175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519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8826" algn="l"/>
              </a:tabLst>
              <a:defRPr sz="1400" b="1">
                <a:solidFill>
                  <a:srgbClr val="FFFFFF"/>
                </a:solidFill>
              </a:defRPr>
            </a:lvl2pPr>
            <a:lvl3pPr marL="1265198" indent="-126519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6704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45142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519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8826" algn="l"/>
              </a:tabLst>
              <a:defRPr sz="1400" b="1">
                <a:solidFill>
                  <a:srgbClr val="FFFFFF"/>
                </a:solidFill>
              </a:defRPr>
            </a:lvl2pPr>
            <a:lvl3pPr marL="1265198" indent="-126519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6704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21290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539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633"/>
            <a:ext cx="292608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633"/>
            <a:ext cx="438912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633"/>
            <a:ext cx="292608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150690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330127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060068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3748" y="412978"/>
            <a:ext cx="5521623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464462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978"/>
            <a:ext cx="5756430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373114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16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16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4926180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422" tIns="63211" rIns="126422" bIns="6321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422" tIns="63211" rIns="126422" bIns="6321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93272" indent="-15380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78880" indent="-3250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312638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7" y="4421636"/>
            <a:ext cx="257185" cy="651779"/>
          </a:xfrm>
          <a:prstGeom prst="rect">
            <a:avLst/>
          </a:prstGeom>
          <a:noFill/>
        </p:spPr>
        <p:txBody>
          <a:bodyPr wrap="none" lIns="126422" tIns="63211" rIns="126422" bIns="63211" rtlCol="0">
            <a:spAutoFit/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844586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35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4757007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2726218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21885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0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535" algn="l"/>
              </a:tabLst>
              <a:defRPr sz="1400" b="1">
                <a:solidFill>
                  <a:srgbClr val="FFFFFF"/>
                </a:solidFill>
              </a:defRPr>
            </a:lvl2pPr>
            <a:lvl3pPr marL="1234030" indent="-12340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396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18246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0897"/>
            <a:ext cx="3034453" cy="519289"/>
          </a:xfrm>
          <a:prstGeom prst="rect">
            <a:avLst/>
          </a:prstGeom>
        </p:spPr>
        <p:txBody>
          <a:bodyPr vert="horz" wrap="square" lIns="126401" tIns="63201" rIns="126401" bIns="6320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008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9008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0897"/>
            <a:ext cx="4118187" cy="519289"/>
          </a:xfrm>
          <a:prstGeom prst="rect">
            <a:avLst/>
          </a:prstGeom>
        </p:spPr>
        <p:txBody>
          <a:bodyPr lIns="126401" tIns="63201" rIns="126401" bIns="6320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9008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0897"/>
            <a:ext cx="3034453" cy="519289"/>
          </a:xfrm>
          <a:prstGeom prst="rect">
            <a:avLst/>
          </a:prstGeom>
        </p:spPr>
        <p:txBody>
          <a:bodyPr vert="horz" wrap="square" lIns="126401" tIns="63201" rIns="126401" bIns="6320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008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900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74822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721304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909"/>
            <a:ext cx="292608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909"/>
            <a:ext cx="438912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909"/>
            <a:ext cx="292608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008866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9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38" algn="l"/>
              </a:tabLst>
              <a:defRPr sz="1400" b="1">
                <a:solidFill>
                  <a:srgbClr val="FFFFFF"/>
                </a:solidFill>
              </a:defRPr>
            </a:lvl2pPr>
            <a:lvl3pPr marL="1273931" indent="-12739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6546699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9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38" algn="l"/>
              </a:tabLst>
              <a:defRPr sz="1400" b="1">
                <a:solidFill>
                  <a:srgbClr val="FFFFFF"/>
                </a:solidFill>
              </a:defRPr>
            </a:lvl2pPr>
            <a:lvl3pPr marL="1273931" indent="-12739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86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58522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6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179084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45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5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569230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548443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19001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7760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0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535" algn="l"/>
              </a:tabLst>
              <a:defRPr sz="1400" b="1">
                <a:solidFill>
                  <a:srgbClr val="FFFFFF"/>
                </a:solidFill>
              </a:defRPr>
            </a:lvl2pPr>
            <a:lvl3pPr marL="1234030" indent="-12340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396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86576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03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03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426931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5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007" indent="-1548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2223" indent="-32729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506452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825"/>
            <a:ext cx="259036" cy="652705"/>
          </a:xfrm>
          <a:prstGeom prst="rect">
            <a:avLst/>
          </a:prstGeom>
          <a:noFill/>
        </p:spPr>
        <p:txBody>
          <a:bodyPr wrap="none" lIns="127338" tIns="63669" rIns="127338" bIns="63669" rtlCol="0">
            <a:spAutoFit/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527524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7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2418997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5609176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13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16" algn="l"/>
              </a:tabLst>
              <a:defRPr sz="1400" b="1">
                <a:solidFill>
                  <a:srgbClr val="FFFFFF"/>
                </a:solidFill>
              </a:defRPr>
            </a:lvl2pPr>
            <a:lvl3pPr marL="1294139" indent="-129413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algn="r" defTabSz="9099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343608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13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16" algn="l"/>
              </a:tabLst>
              <a:defRPr sz="1400" b="1">
                <a:solidFill>
                  <a:srgbClr val="FFFFFF"/>
                </a:solidFill>
              </a:defRPr>
            </a:lvl2pPr>
            <a:lvl3pPr marL="1294139" indent="-129413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algn="r" defTabSz="9099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71806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3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00696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6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2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549287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674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4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446150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492613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702321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4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4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691962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06" tIns="64703" rIns="129406" bIns="64703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06" tIns="64703" rIns="129406" bIns="64703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218" indent="-15727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9803" indent="-33252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434003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406" tIns="64703" rIns="129406" bIns="64703" rtlCol="0">
            <a:spAutoFit/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5072608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38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6816019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1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1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6166486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727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28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70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41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12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883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54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2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295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765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278"/>
            <a:ext cx="3034453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278"/>
            <a:ext cx="4118187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278"/>
            <a:ext cx="3034453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876400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 baseline="-250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February 5, 2016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1960" algn="l"/>
              </a:tabLst>
              <a:defRPr sz="1400" b="1">
                <a:solidFill>
                  <a:srgbClr val="FFFFFF"/>
                </a:solidFill>
              </a:defRPr>
            </a:lvl2pPr>
            <a:lvl3pPr marL="1295934" indent="-129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7587923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5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1960" algn="l"/>
              </a:tabLst>
              <a:defRPr sz="1400" b="1">
                <a:solidFill>
                  <a:srgbClr val="FFFFFF"/>
                </a:solidFill>
              </a:defRPr>
            </a:lvl2pPr>
            <a:lvl3pPr marL="1295934" indent="-129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7035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4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235151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9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4725390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7" y="1068026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9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325811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565679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MONTH XX,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735514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384193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0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0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653672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763" indent="-1574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0478" indent="-33298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304381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371" y="4420760"/>
            <a:ext cx="261772" cy="5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715456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67930"/>
            <a:ext cx="11704321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0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2710162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8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8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38610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8206874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8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89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794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59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18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98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78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57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37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240"/>
            <a:ext cx="3034453" cy="519289"/>
          </a:xfrm>
          <a:prstGeom prst="rect">
            <a:avLst/>
          </a:prstGeom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fld id="{7840AC4E-5910-40CE-8437-79371BF431A6}" type="datetimeFigureOut">
              <a:rPr lang="en-US" kern="1200" smtClean="0">
                <a:latin typeface="Arial" pitchFamily="34" charset="0"/>
                <a:cs typeface="ヒラギノ角ゴ Pro W3" charset="-128"/>
              </a:rPr>
              <a:pPr defTabSz="911259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3/19/18</a:t>
            </a:fld>
            <a:endParaRPr lang="en-US" kern="1200">
              <a:latin typeface="Arial" pitchFamily="34" charset="0"/>
              <a:cs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240"/>
            <a:ext cx="4118187" cy="519289"/>
          </a:xfrm>
          <a:prstGeom prst="rect">
            <a:avLst/>
          </a:prstGeom>
        </p:spPr>
        <p:txBody>
          <a:bodyPr lIns="129588" tIns="64794" rIns="129588" bIns="64794"/>
          <a:lstStyle>
            <a:lvl1pPr>
              <a:defRPr sz="340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240"/>
            <a:ext cx="3034453" cy="519289"/>
          </a:xfrm>
          <a:prstGeom prst="rect">
            <a:avLst/>
          </a:prstGeom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fld id="{4ED17AD6-A8D9-4DF1-805D-0C1778C8E38B}" type="slidenum">
              <a:rPr lang="en-US" kern="1200" smtClean="0">
                <a:latin typeface="Arial" pitchFamily="34" charset="0"/>
                <a:cs typeface="ヒラギノ角ゴ Pro W3" charset="-128"/>
              </a:rPr>
              <a:pPr defTabSz="911259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 pitchFamily="34" charset="0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1279216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917422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7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845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3851" algn="l"/>
              </a:tabLst>
              <a:defRPr sz="1400" b="1">
                <a:solidFill>
                  <a:srgbClr val="FFFFFF"/>
                </a:solidFill>
              </a:defRPr>
            </a:lvl2pPr>
            <a:lvl3pPr marL="1298459" indent="-129845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9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algn="r" defTabSz="91299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9025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7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845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3851" algn="l"/>
              </a:tabLst>
              <a:defRPr sz="1400" b="1">
                <a:solidFill>
                  <a:srgbClr val="FFFFFF"/>
                </a:solidFill>
              </a:defRPr>
            </a:lvl2pPr>
            <a:lvl3pPr marL="1298459" indent="-129845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9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algn="r" defTabSz="91299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32433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4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012795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797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3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833629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6283749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908394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6009297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5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5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2677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41" y="413859"/>
            <a:ext cx="5521623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325040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844" tIns="64922" rIns="129844" bIns="64922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844" tIns="64922" rIns="129844" bIns="64922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3531" indent="-15779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1431" indent="-3336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046676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844" tIns="64922" rIns="129844" bIns="64922" rtlCol="0">
            <a:spAutoFit/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912292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4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3129270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0365012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3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35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2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4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77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69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61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53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46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38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86"/>
            <a:ext cx="4118187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335529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0186"/>
            <a:ext cx="4118187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3756405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1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605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2048" algn="l"/>
              </a:tabLst>
              <a:defRPr sz="1400" b="1">
                <a:solidFill>
                  <a:srgbClr val="FFFFFF"/>
                </a:solidFill>
              </a:defRPr>
            </a:lvl2pPr>
            <a:lvl3pPr marL="1296057" indent="-129605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3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algn="r" defTabSz="9112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7956080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1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605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2048" algn="l"/>
              </a:tabLst>
              <a:defRPr sz="1400" b="1">
                <a:solidFill>
                  <a:srgbClr val="FFFFFF"/>
                </a:solidFill>
              </a:defRPr>
            </a:lvl2pPr>
            <a:lvl3pPr marL="1296057" indent="-129605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3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algn="r" defTabSz="9112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98232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8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1843608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1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7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35821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859"/>
            <a:ext cx="5756430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6032678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88393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042174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8229322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8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9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9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267807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598" tIns="64801" rIns="129598" bIns="6480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598" tIns="64801" rIns="129598" bIns="6480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7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794" indent="-15750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0520" indent="-33301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119868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68" y="4421635"/>
            <a:ext cx="262583" cy="654480"/>
          </a:xfrm>
          <a:prstGeom prst="rect">
            <a:avLst/>
          </a:prstGeom>
          <a:noFill/>
        </p:spPr>
        <p:txBody>
          <a:bodyPr wrap="none" lIns="129598" tIns="64801" rIns="129598" bIns="64801" rtlCol="0">
            <a:spAutoFit/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780361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8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92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3305564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6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6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1829770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76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75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800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0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0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1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0227"/>
            <a:ext cx="3034453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0227"/>
            <a:ext cx="4118187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0227"/>
            <a:ext cx="3034453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217330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5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959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4698" algn="l"/>
              </a:tabLst>
              <a:defRPr sz="1400" b="1">
                <a:solidFill>
                  <a:srgbClr val="FFFFFF"/>
                </a:solidFill>
              </a:defRPr>
            </a:lvl2pPr>
            <a:lvl3pPr marL="1299592" indent="-129959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6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algn="r" defTabSz="9137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00445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822257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5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959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4698" algn="l"/>
              </a:tabLst>
              <a:defRPr sz="1400" b="1">
                <a:solidFill>
                  <a:srgbClr val="FFFFFF"/>
                </a:solidFill>
              </a:defRPr>
            </a:lvl2pPr>
            <a:lvl3pPr marL="1299592" indent="-129959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6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algn="r" defTabSz="9137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1615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1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82812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794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1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14590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634285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9792006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872575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2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2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419440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958" tIns="64980" rIns="129958" bIns="64980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958" tIns="64980" rIns="129958" bIns="64980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3875" indent="-1579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1861" indent="-3339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264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958" tIns="64980" rIns="129958" bIns="64980" rtlCol="0">
            <a:spAutoFit/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0296117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2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895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95896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41" tIns="61632" rIns="123141" bIns="61632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41" tIns="61632" rIns="123141" bIns="61632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580" indent="-15021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7097" indent="-3168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729314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0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0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90209413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1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11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79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5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93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9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89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87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85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83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61"/>
            <a:ext cx="3034453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61"/>
            <a:ext cx="4118187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61"/>
            <a:ext cx="3034453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862595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3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30046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5345" algn="l"/>
              </a:tabLst>
              <a:defRPr sz="1400" b="1">
                <a:solidFill>
                  <a:srgbClr val="FFFFFF"/>
                </a:solidFill>
              </a:defRPr>
            </a:lvl2pPr>
            <a:lvl3pPr marL="1300460" indent="-130046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3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5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2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101306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3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30046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5345" algn="l"/>
              </a:tabLst>
              <a:defRPr sz="1400" b="1">
                <a:solidFill>
                  <a:srgbClr val="FFFFFF"/>
                </a:solidFill>
              </a:defRPr>
            </a:lvl2pPr>
            <a:lvl3pPr marL="1300460" indent="-130046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3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5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7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5641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29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72143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6" y="106792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49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791575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79015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978188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473728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284750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0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2041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1" y="4421635"/>
            <a:ext cx="248887" cy="647748"/>
          </a:xfrm>
          <a:prstGeom prst="rect">
            <a:avLst/>
          </a:prstGeom>
          <a:noFill/>
        </p:spPr>
        <p:txBody>
          <a:bodyPr wrap="none" lIns="123141" tIns="61632" rIns="123141" bIns="61632" rtlCol="0">
            <a:spAutoFit/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4054332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09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4" y="3006458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4137" indent="-15804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8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2188" indent="-33414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756579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3"/>
            <a:ext cx="262636" cy="65659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497657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283020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956363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7" y="313078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3" y="313078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0181521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399503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6191010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1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55895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399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84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102478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399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39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869024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9634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6980641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30356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75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368443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75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358467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956119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536072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711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3924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784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177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569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1962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3544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4747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1390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85866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0505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241" indent="0">
              <a:buNone/>
              <a:defRPr sz="2800" b="1"/>
            </a:lvl2pPr>
            <a:lvl3pPr marL="1278461" indent="0">
              <a:buNone/>
              <a:defRPr sz="2600" b="1"/>
            </a:lvl3pPr>
            <a:lvl4pPr marL="1917757" indent="0">
              <a:buNone/>
              <a:defRPr sz="2300" b="1"/>
            </a:lvl4pPr>
            <a:lvl5pPr marL="2556986" indent="0">
              <a:buNone/>
              <a:defRPr sz="2300" b="1"/>
            </a:lvl5pPr>
            <a:lvl6pPr marL="3196204" indent="0">
              <a:buNone/>
              <a:defRPr sz="2300" b="1"/>
            </a:lvl6pPr>
            <a:lvl7pPr marL="3835447" indent="0">
              <a:buNone/>
              <a:defRPr sz="2300" b="1"/>
            </a:lvl7pPr>
            <a:lvl8pPr marL="4474725" indent="0">
              <a:buNone/>
              <a:defRPr sz="2300" b="1"/>
            </a:lvl8pPr>
            <a:lvl9pPr marL="5113908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241" indent="0">
              <a:buNone/>
              <a:defRPr sz="2800" b="1"/>
            </a:lvl2pPr>
            <a:lvl3pPr marL="1278461" indent="0">
              <a:buNone/>
              <a:defRPr sz="2600" b="1"/>
            </a:lvl3pPr>
            <a:lvl4pPr marL="1917757" indent="0">
              <a:buNone/>
              <a:defRPr sz="2300" b="1"/>
            </a:lvl4pPr>
            <a:lvl5pPr marL="2556986" indent="0">
              <a:buNone/>
              <a:defRPr sz="2300" b="1"/>
            </a:lvl5pPr>
            <a:lvl6pPr marL="3196204" indent="0">
              <a:buNone/>
              <a:defRPr sz="2300" b="1"/>
            </a:lvl6pPr>
            <a:lvl7pPr marL="3835447" indent="0">
              <a:buNone/>
              <a:defRPr sz="2300" b="1"/>
            </a:lvl7pPr>
            <a:lvl8pPr marL="4474725" indent="0">
              <a:buNone/>
              <a:defRPr sz="2300" b="1"/>
            </a:lvl8pPr>
            <a:lvl9pPr marL="5113908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47812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99984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317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7390122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76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776" y="2926080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39241" indent="0">
              <a:buNone/>
              <a:defRPr sz="2000"/>
            </a:lvl2pPr>
            <a:lvl3pPr marL="1278461" indent="0">
              <a:buNone/>
              <a:defRPr sz="1700"/>
            </a:lvl3pPr>
            <a:lvl4pPr marL="1917757" indent="0">
              <a:buNone/>
              <a:defRPr sz="1400"/>
            </a:lvl4pPr>
            <a:lvl5pPr marL="2556986" indent="0">
              <a:buNone/>
              <a:defRPr sz="1400"/>
            </a:lvl5pPr>
            <a:lvl6pPr marL="3196204" indent="0">
              <a:buNone/>
              <a:defRPr sz="1400"/>
            </a:lvl6pPr>
            <a:lvl7pPr marL="3835447" indent="0">
              <a:buNone/>
              <a:defRPr sz="1400"/>
            </a:lvl7pPr>
            <a:lvl8pPr marL="4474725" indent="0">
              <a:buNone/>
              <a:defRPr sz="1400"/>
            </a:lvl8pPr>
            <a:lvl9pPr marL="51139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32088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76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39241" indent="0">
              <a:buNone/>
              <a:defRPr sz="4000"/>
            </a:lvl2pPr>
            <a:lvl3pPr marL="1278461" indent="0">
              <a:buNone/>
              <a:defRPr sz="3400"/>
            </a:lvl3pPr>
            <a:lvl4pPr marL="1917757" indent="0">
              <a:buNone/>
              <a:defRPr sz="2800"/>
            </a:lvl4pPr>
            <a:lvl5pPr marL="2556986" indent="0">
              <a:buNone/>
              <a:defRPr sz="2800"/>
            </a:lvl5pPr>
            <a:lvl6pPr marL="3196204" indent="0">
              <a:buNone/>
              <a:defRPr sz="2800"/>
            </a:lvl6pPr>
            <a:lvl7pPr marL="3835447" indent="0">
              <a:buNone/>
              <a:defRPr sz="2800"/>
            </a:lvl7pPr>
            <a:lvl8pPr marL="4474725" indent="0">
              <a:buNone/>
              <a:defRPr sz="2800"/>
            </a:lvl8pPr>
            <a:lvl9pPr marL="5113908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776" y="2926080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39241" indent="0">
              <a:buNone/>
              <a:defRPr sz="2000"/>
            </a:lvl2pPr>
            <a:lvl3pPr marL="1278461" indent="0">
              <a:buNone/>
              <a:defRPr sz="1700"/>
            </a:lvl3pPr>
            <a:lvl4pPr marL="1917757" indent="0">
              <a:buNone/>
              <a:defRPr sz="1400"/>
            </a:lvl4pPr>
            <a:lvl5pPr marL="2556986" indent="0">
              <a:buNone/>
              <a:defRPr sz="1400"/>
            </a:lvl5pPr>
            <a:lvl6pPr marL="3196204" indent="0">
              <a:buNone/>
              <a:defRPr sz="1400"/>
            </a:lvl6pPr>
            <a:lvl7pPr marL="3835447" indent="0">
              <a:buNone/>
              <a:defRPr sz="1400"/>
            </a:lvl7pPr>
            <a:lvl8pPr marL="4474725" indent="0">
              <a:buNone/>
              <a:defRPr sz="1400"/>
            </a:lvl8pPr>
            <a:lvl9pPr marL="51139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75779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6759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370" y="519289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31573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50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793067" cy="9753600"/>
          </a:xfrm>
          <a:prstGeom prst="rect">
            <a:avLst/>
          </a:prstGeom>
          <a:solidFill>
            <a:srgbClr val="1D8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 dirty="0">
              <a:solidFill>
                <a:prstClr val="white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55578872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004800" cy="325120"/>
          </a:xfrm>
          <a:prstGeom prst="rect">
            <a:avLst/>
          </a:prstGeom>
          <a:solidFill>
            <a:srgbClr val="1D8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 dirty="0">
              <a:solidFill>
                <a:prstClr val="white"/>
              </a:solidFill>
              <a:sym typeface="Helvetica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9536864"/>
            <a:ext cx="13004800" cy="281766"/>
          </a:xfrm>
          <a:prstGeom prst="rect">
            <a:avLst/>
          </a:prstGeom>
          <a:solidFill>
            <a:srgbClr val="1D8ED0"/>
          </a:solidFill>
          <a:ln>
            <a:solidFill>
              <a:srgbClr val="1D8E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 dirty="0">
              <a:solidFill>
                <a:prstClr val="white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30381093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3"/>
            <a:ext cx="11054080" cy="1937173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87647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29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293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58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23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587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52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16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004800" cy="4118187"/>
          </a:xfrm>
          <a:prstGeom prst="rect">
            <a:avLst/>
          </a:prstGeom>
          <a:solidFill>
            <a:srgbClr val="1D8ED0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>
              <a:solidFill>
                <a:prstClr val="white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67478628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51"/>
            <a:ext cx="5743787" cy="643692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51"/>
            <a:ext cx="5743787" cy="643692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01831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47" indent="0">
              <a:buNone/>
              <a:defRPr sz="2133" b="1"/>
            </a:lvl2pPr>
            <a:lvl3pPr marL="975291" indent="0">
              <a:buNone/>
              <a:defRPr sz="1920" b="1"/>
            </a:lvl3pPr>
            <a:lvl4pPr marL="1462937" indent="0">
              <a:buNone/>
              <a:defRPr sz="1707" b="1"/>
            </a:lvl4pPr>
            <a:lvl5pPr marL="1950584" indent="0">
              <a:buNone/>
              <a:defRPr sz="1707" b="1"/>
            </a:lvl5pPr>
            <a:lvl6pPr marL="2438230" indent="0">
              <a:buNone/>
              <a:defRPr sz="1707" b="1"/>
            </a:lvl6pPr>
            <a:lvl7pPr marL="2925874" indent="0">
              <a:buNone/>
              <a:defRPr sz="1707" b="1"/>
            </a:lvl7pPr>
            <a:lvl8pPr marL="3413522" indent="0">
              <a:buNone/>
              <a:defRPr sz="1707" b="1"/>
            </a:lvl8pPr>
            <a:lvl9pPr marL="3901169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4" y="2183272"/>
            <a:ext cx="5748302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47" indent="0">
              <a:buNone/>
              <a:defRPr sz="2133" b="1"/>
            </a:lvl2pPr>
            <a:lvl3pPr marL="975291" indent="0">
              <a:buNone/>
              <a:defRPr sz="1920" b="1"/>
            </a:lvl3pPr>
            <a:lvl4pPr marL="1462937" indent="0">
              <a:buNone/>
              <a:defRPr sz="1707" b="1"/>
            </a:lvl4pPr>
            <a:lvl5pPr marL="1950584" indent="0">
              <a:buNone/>
              <a:defRPr sz="1707" b="1"/>
            </a:lvl5pPr>
            <a:lvl6pPr marL="2438230" indent="0">
              <a:buNone/>
              <a:defRPr sz="1707" b="1"/>
            </a:lvl6pPr>
            <a:lvl7pPr marL="2925874" indent="0">
              <a:buNone/>
              <a:defRPr sz="1707" b="1"/>
            </a:lvl7pPr>
            <a:lvl8pPr marL="3413522" indent="0">
              <a:buNone/>
              <a:defRPr sz="1707" b="1"/>
            </a:lvl8pPr>
            <a:lvl9pPr marL="3901169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4" y="3093155"/>
            <a:ext cx="5748302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36156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554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780584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69730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388350"/>
            <a:ext cx="7270044" cy="8324427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6"/>
            <a:ext cx="4278490" cy="6671734"/>
          </a:xfrm>
        </p:spPr>
        <p:txBody>
          <a:bodyPr/>
          <a:lstStyle>
            <a:lvl1pPr marL="0" indent="0">
              <a:buNone/>
              <a:defRPr sz="1493"/>
            </a:lvl1pPr>
            <a:lvl2pPr marL="487647" indent="0">
              <a:buNone/>
              <a:defRPr sz="1280"/>
            </a:lvl2pPr>
            <a:lvl3pPr marL="975291" indent="0">
              <a:buNone/>
              <a:defRPr sz="1067"/>
            </a:lvl3pPr>
            <a:lvl4pPr marL="1462937" indent="0">
              <a:buNone/>
              <a:defRPr sz="960"/>
            </a:lvl4pPr>
            <a:lvl5pPr marL="1950584" indent="0">
              <a:buNone/>
              <a:defRPr sz="960"/>
            </a:lvl5pPr>
            <a:lvl6pPr marL="2438230" indent="0">
              <a:buNone/>
              <a:defRPr sz="960"/>
            </a:lvl6pPr>
            <a:lvl7pPr marL="2925874" indent="0">
              <a:buNone/>
              <a:defRPr sz="960"/>
            </a:lvl7pPr>
            <a:lvl8pPr marL="3413522" indent="0">
              <a:buNone/>
              <a:defRPr sz="960"/>
            </a:lvl8pPr>
            <a:lvl9pPr marL="3901169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20054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0" y="6827520"/>
            <a:ext cx="7802880" cy="806027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0" y="871502"/>
            <a:ext cx="7802880" cy="5852160"/>
          </a:xfrm>
        </p:spPr>
        <p:txBody>
          <a:bodyPr/>
          <a:lstStyle>
            <a:lvl1pPr marL="0" indent="0">
              <a:buNone/>
              <a:defRPr sz="3413"/>
            </a:lvl1pPr>
            <a:lvl2pPr marL="487647" indent="0">
              <a:buNone/>
              <a:defRPr sz="2987"/>
            </a:lvl2pPr>
            <a:lvl3pPr marL="975291" indent="0">
              <a:buNone/>
              <a:defRPr sz="2560"/>
            </a:lvl3pPr>
            <a:lvl4pPr marL="1462937" indent="0">
              <a:buNone/>
              <a:defRPr sz="2133"/>
            </a:lvl4pPr>
            <a:lvl5pPr marL="1950584" indent="0">
              <a:buNone/>
              <a:defRPr sz="2133"/>
            </a:lvl5pPr>
            <a:lvl6pPr marL="2438230" indent="0">
              <a:buNone/>
              <a:defRPr sz="2133"/>
            </a:lvl6pPr>
            <a:lvl7pPr marL="2925874" indent="0">
              <a:buNone/>
              <a:defRPr sz="2133"/>
            </a:lvl7pPr>
            <a:lvl8pPr marL="3413522" indent="0">
              <a:buNone/>
              <a:defRPr sz="2133"/>
            </a:lvl8pPr>
            <a:lvl9pPr marL="3901169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0" y="7633547"/>
            <a:ext cx="7802880" cy="1144693"/>
          </a:xfrm>
        </p:spPr>
        <p:txBody>
          <a:bodyPr/>
          <a:lstStyle>
            <a:lvl1pPr marL="0" indent="0">
              <a:buNone/>
              <a:defRPr sz="1493"/>
            </a:lvl1pPr>
            <a:lvl2pPr marL="487647" indent="0">
              <a:buNone/>
              <a:defRPr sz="1280"/>
            </a:lvl2pPr>
            <a:lvl3pPr marL="975291" indent="0">
              <a:buNone/>
              <a:defRPr sz="1067"/>
            </a:lvl3pPr>
            <a:lvl4pPr marL="1462937" indent="0">
              <a:buNone/>
              <a:defRPr sz="960"/>
            </a:lvl4pPr>
            <a:lvl5pPr marL="1950584" indent="0">
              <a:buNone/>
              <a:defRPr sz="960"/>
            </a:lvl5pPr>
            <a:lvl6pPr marL="2438230" indent="0">
              <a:buNone/>
              <a:defRPr sz="960"/>
            </a:lvl6pPr>
            <a:lvl7pPr marL="2925874" indent="0">
              <a:buNone/>
              <a:defRPr sz="960"/>
            </a:lvl7pPr>
            <a:lvl8pPr marL="3413522" indent="0">
              <a:buNone/>
              <a:defRPr sz="960"/>
            </a:lvl8pPr>
            <a:lvl9pPr marL="3901169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85331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97295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8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8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57522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2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66" algn="l"/>
              </a:tabLst>
              <a:defRPr sz="1400" b="1">
                <a:solidFill>
                  <a:srgbClr val="FFFFFF"/>
                </a:solidFill>
              </a:defRPr>
            </a:lvl2pPr>
            <a:lvl3pPr marL="1294206" indent="-12942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algn="r" defTabSz="90999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855630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2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66" algn="l"/>
              </a:tabLst>
              <a:defRPr sz="1400" b="1">
                <a:solidFill>
                  <a:srgbClr val="FFFFFF"/>
                </a:solidFill>
              </a:defRPr>
            </a:lvl2pPr>
            <a:lvl3pPr marL="1294206" indent="-12942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algn="r" defTabSz="90999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15244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3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6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algn="r"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535080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6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2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224915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0687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589"/>
            <a:ext cx="3034453" cy="519289"/>
          </a:xfrm>
          <a:prstGeom prst="rect">
            <a:avLst/>
          </a:prstGeom>
        </p:spPr>
        <p:txBody>
          <a:bodyPr vert="horz" wrap="square" lIns="123121" tIns="61623" rIns="123121" bIns="6162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700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770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589"/>
            <a:ext cx="4118187" cy="519289"/>
          </a:xfrm>
          <a:prstGeom prst="rect">
            <a:avLst/>
          </a:prstGeom>
        </p:spPr>
        <p:txBody>
          <a:bodyPr lIns="123121" tIns="61623" rIns="123121" bIns="6162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7700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589"/>
            <a:ext cx="3034453" cy="519289"/>
          </a:xfrm>
          <a:prstGeom prst="rect">
            <a:avLst/>
          </a:prstGeom>
        </p:spPr>
        <p:txBody>
          <a:bodyPr vert="horz" wrap="square" lIns="123121" tIns="61623" rIns="123121" bIns="6162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700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77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98245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6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algn="r"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309815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0183698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4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309" y="2847642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170669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12" tIns="64707" rIns="129412" bIns="64707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12" tIns="64707" rIns="129412" bIns="64707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238" indent="-1572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9828" indent="-33254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985951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412" tIns="64707" rIns="129412" bIns="64707" rtlCol="0">
            <a:spAutoFit/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891833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37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0462596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1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1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656064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1596249"/>
            <a:ext cx="11054080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106402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527592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9"/>
            <a:ext cx="11216640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239"/>
            <a:ext cx="11216640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927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213594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596444"/>
            <a:ext cx="5527040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38853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519291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775" y="2390987"/>
            <a:ext cx="5501639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775" y="3562773"/>
            <a:ext cx="5501639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0987"/>
            <a:ext cx="5528734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2773"/>
            <a:ext cx="552873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28913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9647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05330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8734" y="1404340"/>
            <a:ext cx="6583680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145391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774" y="650240"/>
            <a:ext cx="41943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28734" y="1404340"/>
            <a:ext cx="6583680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774" y="2926080"/>
            <a:ext cx="41943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20289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98929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9289"/>
            <a:ext cx="8249920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DC0F-ADB7-456B-8CCB-225F3FCF36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76D3-4486-4259-912A-0E09C7C1FC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19293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&quot;Prize&quot;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3004800" cy="38428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2560" kern="120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-9451"/>
            <a:ext cx="13004800" cy="33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00460" hangingPunct="1"/>
            <a:r>
              <a:rPr lang="en-US" sz="1564" spc="142" dirty="0">
                <a:solidFill>
                  <a:prstClr val="white"/>
                </a:solidFill>
                <a:latin typeface="Rockwell"/>
                <a:ea typeface="+mn-ea"/>
                <a:cs typeface="Rockwell"/>
              </a:rPr>
              <a:t>The Aspen Prize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8886613"/>
            <a:ext cx="13004800" cy="0"/>
          </a:xfrm>
          <a:prstGeom prst="line">
            <a:avLst/>
          </a:prstGeom>
          <a:ln w="6350" cmpd="sng">
            <a:solidFill>
              <a:srgbClr val="0152A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EPlogo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129" y="8663904"/>
            <a:ext cx="3118545" cy="89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130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601"/>
            <a:ext cx="292608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601"/>
            <a:ext cx="438912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601"/>
            <a:ext cx="292608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8988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337" algn="l"/>
              </a:tabLst>
              <a:defRPr sz="1400" b="1">
                <a:solidFill>
                  <a:srgbClr val="FFFFFF"/>
                </a:solidFill>
              </a:defRPr>
            </a:lvl2pPr>
            <a:lvl3pPr marL="1235118" indent="-1235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049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337" algn="l"/>
              </a:tabLst>
              <a:defRPr sz="1400" b="1">
                <a:solidFill>
                  <a:srgbClr val="FFFFFF"/>
                </a:solidFill>
              </a:defRPr>
            </a:lvl2pPr>
            <a:lvl3pPr marL="1235118" indent="-1235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7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t" anchorCtr="0" compatLnSpc="1">
            <a:prstTxWarp prst="textNoShape">
              <a:avLst/>
            </a:prstTxWarp>
          </a:bodyPr>
          <a:lstStyle/>
          <a:p>
            <a:pPr algn="r" defTabSz="8685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7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65" tIns="61507" rIns="122865" bIns="61507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65" tIns="61507" rIns="122865" bIns="61507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5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2769" indent="-14991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5" y="300646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115" indent="-31612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6582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2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5154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1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2766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0085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65899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6650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8592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256" tIns="61684" rIns="123256" bIns="61684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256" tIns="61684" rIns="123256" bIns="61684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917" indent="-15033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506" indent="-3170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7003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2" y="4422675"/>
            <a:ext cx="249105" cy="647846"/>
          </a:xfrm>
          <a:prstGeom prst="rect">
            <a:avLst/>
          </a:prstGeom>
          <a:noFill/>
        </p:spPr>
        <p:txBody>
          <a:bodyPr wrap="none" lIns="123256" tIns="61684" rIns="123256" bIns="61684" rtlCol="0">
            <a:spAutoFit/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2340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09662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428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5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47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59.xml"/><Relationship Id="rId13" Type="http://schemas.openxmlformats.org/officeDocument/2006/relationships/theme" Target="../theme/theme12.xml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1.xml"/><Relationship Id="rId13" Type="http://schemas.openxmlformats.org/officeDocument/2006/relationships/theme" Target="../theme/theme13.xml"/><Relationship Id="rId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9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4.xml"/><Relationship Id="rId14" Type="http://schemas.openxmlformats.org/officeDocument/2006/relationships/theme" Target="../theme/theme14.xml"/><Relationship Id="rId1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78.xml"/><Relationship Id="rId8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1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197.xml"/><Relationship Id="rId14" Type="http://schemas.openxmlformats.org/officeDocument/2006/relationships/theme" Target="../theme/theme15.xml"/><Relationship Id="rId1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0.xml"/><Relationship Id="rId14" Type="http://schemas.openxmlformats.org/officeDocument/2006/relationships/theme" Target="../theme/theme16.xml"/><Relationship Id="rId1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4.xml"/><Relationship Id="rId8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25.xml"/><Relationship Id="rId16" Type="http://schemas.openxmlformats.org/officeDocument/2006/relationships/slideLayout" Target="../slideLayouts/slideLayout226.xml"/><Relationship Id="rId17" Type="http://schemas.openxmlformats.org/officeDocument/2006/relationships/theme" Target="../theme/theme17.xml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38.xml"/><Relationship Id="rId13" Type="http://schemas.openxmlformats.org/officeDocument/2006/relationships/theme" Target="../theme/theme18.xml"/><Relationship Id="rId1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3.xml"/><Relationship Id="rId8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36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0.xml"/><Relationship Id="rId13" Type="http://schemas.openxmlformats.org/officeDocument/2006/relationships/theme" Target="../theme/theme19.xml"/><Relationship Id="rId1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5.xml"/><Relationship Id="rId8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2.xml"/><Relationship Id="rId13" Type="http://schemas.openxmlformats.org/officeDocument/2006/relationships/theme" Target="../theme/theme20.xml"/><Relationship Id="rId1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57.xml"/><Relationship Id="rId8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76.xml"/><Relationship Id="rId15" Type="http://schemas.openxmlformats.org/officeDocument/2006/relationships/slideLayout" Target="../slideLayouts/slideLayout277.xml"/><Relationship Id="rId16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279.xml"/><Relationship Id="rId18" Type="http://schemas.openxmlformats.org/officeDocument/2006/relationships/slideLayout" Target="../slideLayouts/slideLayout280.xml"/><Relationship Id="rId19" Type="http://schemas.openxmlformats.org/officeDocument/2006/relationships/theme" Target="../theme/theme21.xml"/><Relationship Id="rId1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69.xml"/><Relationship Id="rId8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2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2.xml"/><Relationship Id="rId13" Type="http://schemas.openxmlformats.org/officeDocument/2006/relationships/slideLayout" Target="../slideLayouts/slideLayout293.xml"/><Relationship Id="rId14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295.xml"/><Relationship Id="rId16" Type="http://schemas.openxmlformats.org/officeDocument/2006/relationships/slideLayout" Target="../slideLayouts/slideLayout296.xml"/><Relationship Id="rId17" Type="http://schemas.openxmlformats.org/officeDocument/2006/relationships/theme" Target="../theme/theme22.xml"/><Relationship Id="rId1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0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08.xml"/><Relationship Id="rId13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0.xml"/><Relationship Id="rId15" Type="http://schemas.openxmlformats.org/officeDocument/2006/relationships/slideLayout" Target="../slideLayouts/slideLayout311.xml"/><Relationship Id="rId16" Type="http://schemas.openxmlformats.org/officeDocument/2006/relationships/slideLayout" Target="../slideLayouts/slideLayout312.xml"/><Relationship Id="rId17" Type="http://schemas.openxmlformats.org/officeDocument/2006/relationships/theme" Target="../theme/theme23.xml"/><Relationship Id="rId1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3.xml"/><Relationship Id="rId8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06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4.xml"/><Relationship Id="rId13" Type="http://schemas.openxmlformats.org/officeDocument/2006/relationships/slideLayout" Target="../slideLayouts/slideLayout325.xml"/><Relationship Id="rId14" Type="http://schemas.openxmlformats.org/officeDocument/2006/relationships/theme" Target="../theme/theme24.xml"/><Relationship Id="rId1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19.xml"/><Relationship Id="rId8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2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37.xml"/><Relationship Id="rId13" Type="http://schemas.openxmlformats.org/officeDocument/2006/relationships/slideLayout" Target="../slideLayouts/slideLayout338.xml"/><Relationship Id="rId14" Type="http://schemas.openxmlformats.org/officeDocument/2006/relationships/theme" Target="../theme/theme25.xml"/><Relationship Id="rId1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2.xml"/><Relationship Id="rId8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0.xml"/><Relationship Id="rId13" Type="http://schemas.openxmlformats.org/officeDocument/2006/relationships/slideLayout" Target="../slideLayouts/slideLayout351.xml"/><Relationship Id="rId14" Type="http://schemas.openxmlformats.org/officeDocument/2006/relationships/theme" Target="../theme/theme26.xml"/><Relationship Id="rId1" Type="http://schemas.openxmlformats.org/officeDocument/2006/relationships/slideLayout" Target="../slideLayouts/slideLayout339.xml"/><Relationship Id="rId2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48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2.xml"/><Relationship Id="rId12" Type="http://schemas.openxmlformats.org/officeDocument/2006/relationships/slideLayout" Target="../slideLayouts/slideLayout363.xml"/><Relationship Id="rId13" Type="http://schemas.openxmlformats.org/officeDocument/2006/relationships/slideLayout" Target="../slideLayouts/slideLayout364.xml"/><Relationship Id="rId14" Type="http://schemas.openxmlformats.org/officeDocument/2006/relationships/theme" Target="../theme/theme27.xml"/><Relationship Id="rId1" Type="http://schemas.openxmlformats.org/officeDocument/2006/relationships/slideLayout" Target="../slideLayouts/slideLayout352.xml"/><Relationship Id="rId2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58.xml"/><Relationship Id="rId8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61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slideLayout" Target="../slideLayouts/slideLayout376.xml"/><Relationship Id="rId13" Type="http://schemas.openxmlformats.org/officeDocument/2006/relationships/slideLayout" Target="../slideLayouts/slideLayout377.xml"/><Relationship Id="rId14" Type="http://schemas.openxmlformats.org/officeDocument/2006/relationships/theme" Target="../theme/theme28.xml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89.xml"/><Relationship Id="rId13" Type="http://schemas.openxmlformats.org/officeDocument/2006/relationships/slideLayout" Target="../slideLayouts/slideLayout390.xml"/><Relationship Id="rId14" Type="http://schemas.openxmlformats.org/officeDocument/2006/relationships/theme" Target="../theme/theme29.xml"/><Relationship Id="rId1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4.xml"/><Relationship Id="rId8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8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1.xml"/><Relationship Id="rId12" Type="http://schemas.openxmlformats.org/officeDocument/2006/relationships/slideLayout" Target="../slideLayouts/slideLayout402.xml"/><Relationship Id="rId13" Type="http://schemas.openxmlformats.org/officeDocument/2006/relationships/theme" Target="../theme/theme30.xml"/><Relationship Id="rId1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92.xml"/><Relationship Id="rId3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396.xml"/><Relationship Id="rId7" Type="http://schemas.openxmlformats.org/officeDocument/2006/relationships/slideLayout" Target="../slideLayouts/slideLayout397.xml"/><Relationship Id="rId8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40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3.xml"/><Relationship Id="rId12" Type="http://schemas.openxmlformats.org/officeDocument/2006/relationships/slideLayout" Target="../slideLayouts/slideLayout414.xml"/><Relationship Id="rId13" Type="http://schemas.openxmlformats.org/officeDocument/2006/relationships/slideLayout" Target="../slideLayouts/slideLayout415.xml"/><Relationship Id="rId14" Type="http://schemas.openxmlformats.org/officeDocument/2006/relationships/theme" Target="../theme/theme31.xml"/><Relationship Id="rId1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09.xml"/><Relationship Id="rId8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2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6.xml"/><Relationship Id="rId12" Type="http://schemas.openxmlformats.org/officeDocument/2006/relationships/slideLayout" Target="../slideLayouts/slideLayout427.xml"/><Relationship Id="rId13" Type="http://schemas.openxmlformats.org/officeDocument/2006/relationships/theme" Target="../theme/theme32.xml"/><Relationship Id="rId1" Type="http://schemas.openxmlformats.org/officeDocument/2006/relationships/slideLayout" Target="../slideLayouts/slideLayout416.xml"/><Relationship Id="rId2" Type="http://schemas.openxmlformats.org/officeDocument/2006/relationships/slideLayout" Target="../slideLayouts/slideLayout417.xml"/><Relationship Id="rId3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2.xml"/><Relationship Id="rId8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425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8.xml"/><Relationship Id="rId12" Type="http://schemas.openxmlformats.org/officeDocument/2006/relationships/slideLayout" Target="../slideLayouts/slideLayout439.xml"/><Relationship Id="rId13" Type="http://schemas.openxmlformats.org/officeDocument/2006/relationships/slideLayout" Target="../slideLayouts/slideLayout440.xml"/><Relationship Id="rId14" Type="http://schemas.openxmlformats.org/officeDocument/2006/relationships/theme" Target="../theme/theme33.xml"/><Relationship Id="rId1" Type="http://schemas.openxmlformats.org/officeDocument/2006/relationships/slideLayout" Target="../slideLayouts/slideLayout428.xml"/><Relationship Id="rId2" Type="http://schemas.openxmlformats.org/officeDocument/2006/relationships/slideLayout" Target="../slideLayouts/slideLayout429.xml"/><Relationship Id="rId3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4.xml"/><Relationship Id="rId8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36.xml"/><Relationship Id="rId10" Type="http://schemas.openxmlformats.org/officeDocument/2006/relationships/slideLayout" Target="../slideLayouts/slideLayout437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1.xml"/><Relationship Id="rId12" Type="http://schemas.openxmlformats.org/officeDocument/2006/relationships/slideLayout" Target="../slideLayouts/slideLayout452.xml"/><Relationship Id="rId13" Type="http://schemas.openxmlformats.org/officeDocument/2006/relationships/slideLayout" Target="../slideLayouts/slideLayout453.xml"/><Relationship Id="rId14" Type="http://schemas.openxmlformats.org/officeDocument/2006/relationships/slideLayout" Target="../slideLayouts/slideLayout454.xml"/><Relationship Id="rId15" Type="http://schemas.openxmlformats.org/officeDocument/2006/relationships/theme" Target="../theme/theme34.xml"/><Relationship Id="rId1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47.xml"/><Relationship Id="rId8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0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5.xml"/><Relationship Id="rId12" Type="http://schemas.openxmlformats.org/officeDocument/2006/relationships/slideLayout" Target="../slideLayouts/slideLayout466.xml"/><Relationship Id="rId13" Type="http://schemas.openxmlformats.org/officeDocument/2006/relationships/slideLayout" Target="../slideLayouts/slideLayout467.xml"/><Relationship Id="rId14" Type="http://schemas.openxmlformats.org/officeDocument/2006/relationships/theme" Target="../theme/theme35.xml"/><Relationship Id="rId1" Type="http://schemas.openxmlformats.org/officeDocument/2006/relationships/slideLayout" Target="../slideLayouts/slideLayout455.xml"/><Relationship Id="rId2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58.xml"/><Relationship Id="rId5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62.xml"/><Relationship Id="rId9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64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8.xml"/><Relationship Id="rId12" Type="http://schemas.openxmlformats.org/officeDocument/2006/relationships/slideLayout" Target="../slideLayouts/slideLayout479.xml"/><Relationship Id="rId13" Type="http://schemas.openxmlformats.org/officeDocument/2006/relationships/slideLayout" Target="../slideLayouts/slideLayout480.xml"/><Relationship Id="rId14" Type="http://schemas.openxmlformats.org/officeDocument/2006/relationships/theme" Target="../theme/theme36.xml"/><Relationship Id="rId1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69.xml"/><Relationship Id="rId3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4.xml"/><Relationship Id="rId8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76.xml"/><Relationship Id="rId10" Type="http://schemas.openxmlformats.org/officeDocument/2006/relationships/slideLayout" Target="../slideLayouts/slideLayout477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1.xml"/><Relationship Id="rId12" Type="http://schemas.openxmlformats.org/officeDocument/2006/relationships/slideLayout" Target="../slideLayouts/slideLayout492.xml"/><Relationship Id="rId13" Type="http://schemas.openxmlformats.org/officeDocument/2006/relationships/theme" Target="../theme/theme37.xml"/><Relationship Id="rId1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82.xml"/><Relationship Id="rId3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86.xml"/><Relationship Id="rId7" Type="http://schemas.openxmlformats.org/officeDocument/2006/relationships/slideLayout" Target="../slideLayouts/slideLayout487.xml"/><Relationship Id="rId8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0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3.xml"/><Relationship Id="rId12" Type="http://schemas.openxmlformats.org/officeDocument/2006/relationships/slideLayout" Target="../slideLayouts/slideLayout504.xml"/><Relationship Id="rId13" Type="http://schemas.openxmlformats.org/officeDocument/2006/relationships/slideLayout" Target="../slideLayouts/slideLayout505.xml"/><Relationship Id="rId14" Type="http://schemas.openxmlformats.org/officeDocument/2006/relationships/slideLayout" Target="../slideLayouts/slideLayout506.xml"/><Relationship Id="rId15" Type="http://schemas.openxmlformats.org/officeDocument/2006/relationships/slideLayout" Target="../slideLayouts/slideLayout507.xml"/><Relationship Id="rId16" Type="http://schemas.openxmlformats.org/officeDocument/2006/relationships/theme" Target="../theme/theme38.xml"/><Relationship Id="rId1" Type="http://schemas.openxmlformats.org/officeDocument/2006/relationships/slideLayout" Target="../slideLayouts/slideLayout493.xml"/><Relationship Id="rId2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499.xml"/><Relationship Id="rId8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2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8.xml"/><Relationship Id="rId12" Type="http://schemas.openxmlformats.org/officeDocument/2006/relationships/slideLayout" Target="../slideLayouts/slideLayout519.xml"/><Relationship Id="rId13" Type="http://schemas.openxmlformats.org/officeDocument/2006/relationships/theme" Target="../theme/theme39.xml"/><Relationship Id="rId1" Type="http://schemas.openxmlformats.org/officeDocument/2006/relationships/slideLayout" Target="../slideLayouts/slideLayout508.xml"/><Relationship Id="rId2" Type="http://schemas.openxmlformats.org/officeDocument/2006/relationships/slideLayout" Target="../slideLayouts/slideLayout509.xml"/><Relationship Id="rId3" Type="http://schemas.openxmlformats.org/officeDocument/2006/relationships/slideLayout" Target="../slideLayouts/slideLayout510.xml"/><Relationship Id="rId4" Type="http://schemas.openxmlformats.org/officeDocument/2006/relationships/slideLayout" Target="../slideLayouts/slideLayout511.xml"/><Relationship Id="rId5" Type="http://schemas.openxmlformats.org/officeDocument/2006/relationships/slideLayout" Target="../slideLayouts/slideLayout512.xml"/><Relationship Id="rId6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4.xml"/><Relationship Id="rId8" Type="http://schemas.openxmlformats.org/officeDocument/2006/relationships/slideLayout" Target="../slideLayouts/slideLayout515.xml"/><Relationship Id="rId9" Type="http://schemas.openxmlformats.org/officeDocument/2006/relationships/slideLayout" Target="../slideLayouts/slideLayout516.xml"/><Relationship Id="rId10" Type="http://schemas.openxmlformats.org/officeDocument/2006/relationships/slideLayout" Target="../slideLayouts/slideLayout51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5.xml"/><Relationship Id="rId19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0.xml"/><Relationship Id="rId12" Type="http://schemas.openxmlformats.org/officeDocument/2006/relationships/slideLayout" Target="../slideLayouts/slideLayout531.xml"/><Relationship Id="rId13" Type="http://schemas.openxmlformats.org/officeDocument/2006/relationships/theme" Target="../theme/theme40.xml"/><Relationship Id="rId1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522.xml"/><Relationship Id="rId4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5.xml"/><Relationship Id="rId7" Type="http://schemas.openxmlformats.org/officeDocument/2006/relationships/slideLayout" Target="../slideLayouts/slideLayout526.xml"/><Relationship Id="rId8" Type="http://schemas.openxmlformats.org/officeDocument/2006/relationships/slideLayout" Target="../slideLayouts/slideLayout527.xml"/><Relationship Id="rId9" Type="http://schemas.openxmlformats.org/officeDocument/2006/relationships/slideLayout" Target="../slideLayouts/slideLayout528.xml"/><Relationship Id="rId10" Type="http://schemas.openxmlformats.org/officeDocument/2006/relationships/slideLayout" Target="../slideLayouts/slideLayout529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2.xml"/><Relationship Id="rId12" Type="http://schemas.openxmlformats.org/officeDocument/2006/relationships/slideLayout" Target="../slideLayouts/slideLayout543.xml"/><Relationship Id="rId13" Type="http://schemas.openxmlformats.org/officeDocument/2006/relationships/theme" Target="../theme/theme41.xml"/><Relationship Id="rId1" Type="http://schemas.openxmlformats.org/officeDocument/2006/relationships/slideLayout" Target="../slideLayouts/slideLayout532.xml"/><Relationship Id="rId2" Type="http://schemas.openxmlformats.org/officeDocument/2006/relationships/slideLayout" Target="../slideLayouts/slideLayout533.xml"/><Relationship Id="rId3" Type="http://schemas.openxmlformats.org/officeDocument/2006/relationships/slideLayout" Target="../slideLayouts/slideLayout534.xml"/><Relationship Id="rId4" Type="http://schemas.openxmlformats.org/officeDocument/2006/relationships/slideLayout" Target="../slideLayouts/slideLayout535.xml"/><Relationship Id="rId5" Type="http://schemas.openxmlformats.org/officeDocument/2006/relationships/slideLayout" Target="../slideLayouts/slideLayout536.xml"/><Relationship Id="rId6" Type="http://schemas.openxmlformats.org/officeDocument/2006/relationships/slideLayout" Target="../slideLayouts/slideLayout537.xml"/><Relationship Id="rId7" Type="http://schemas.openxmlformats.org/officeDocument/2006/relationships/slideLayout" Target="../slideLayouts/slideLayout538.xml"/><Relationship Id="rId8" Type="http://schemas.openxmlformats.org/officeDocument/2006/relationships/slideLayout" Target="../slideLayouts/slideLayout539.xml"/><Relationship Id="rId9" Type="http://schemas.openxmlformats.org/officeDocument/2006/relationships/slideLayout" Target="../slideLayouts/slideLayout540.xml"/><Relationship Id="rId10" Type="http://schemas.openxmlformats.org/officeDocument/2006/relationships/slideLayout" Target="../slideLayouts/slideLayout541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4.xml"/><Relationship Id="rId12" Type="http://schemas.openxmlformats.org/officeDocument/2006/relationships/slideLayout" Target="../slideLayouts/slideLayout555.xml"/><Relationship Id="rId13" Type="http://schemas.openxmlformats.org/officeDocument/2006/relationships/theme" Target="../theme/theme42.xml"/><Relationship Id="rId1" Type="http://schemas.openxmlformats.org/officeDocument/2006/relationships/slideLayout" Target="../slideLayouts/slideLayout544.xml"/><Relationship Id="rId2" Type="http://schemas.openxmlformats.org/officeDocument/2006/relationships/slideLayout" Target="../slideLayouts/slideLayout545.xml"/><Relationship Id="rId3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48.xml"/><Relationship Id="rId6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0.xml"/><Relationship Id="rId8" Type="http://schemas.openxmlformats.org/officeDocument/2006/relationships/slideLayout" Target="../slideLayouts/slideLayout551.xml"/><Relationship Id="rId9" Type="http://schemas.openxmlformats.org/officeDocument/2006/relationships/slideLayout" Target="../slideLayouts/slideLayout552.xml"/><Relationship Id="rId10" Type="http://schemas.openxmlformats.org/officeDocument/2006/relationships/slideLayout" Target="../slideLayouts/slideLayout553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6.xml"/><Relationship Id="rId12" Type="http://schemas.openxmlformats.org/officeDocument/2006/relationships/slideLayout" Target="../slideLayouts/slideLayout567.xml"/><Relationship Id="rId13" Type="http://schemas.openxmlformats.org/officeDocument/2006/relationships/theme" Target="../theme/theme43.xml"/><Relationship Id="rId1" Type="http://schemas.openxmlformats.org/officeDocument/2006/relationships/slideLayout" Target="../slideLayouts/slideLayout556.xml"/><Relationship Id="rId2" Type="http://schemas.openxmlformats.org/officeDocument/2006/relationships/slideLayout" Target="../slideLayouts/slideLayout557.xml"/><Relationship Id="rId3" Type="http://schemas.openxmlformats.org/officeDocument/2006/relationships/slideLayout" Target="../slideLayouts/slideLayout558.xml"/><Relationship Id="rId4" Type="http://schemas.openxmlformats.org/officeDocument/2006/relationships/slideLayout" Target="../slideLayouts/slideLayout559.xml"/><Relationship Id="rId5" Type="http://schemas.openxmlformats.org/officeDocument/2006/relationships/slideLayout" Target="../slideLayouts/slideLayout560.xml"/><Relationship Id="rId6" Type="http://schemas.openxmlformats.org/officeDocument/2006/relationships/slideLayout" Target="../slideLayouts/slideLayout561.xml"/><Relationship Id="rId7" Type="http://schemas.openxmlformats.org/officeDocument/2006/relationships/slideLayout" Target="../slideLayouts/slideLayout562.xml"/><Relationship Id="rId8" Type="http://schemas.openxmlformats.org/officeDocument/2006/relationships/slideLayout" Target="../slideLayouts/slideLayout563.xml"/><Relationship Id="rId9" Type="http://schemas.openxmlformats.org/officeDocument/2006/relationships/slideLayout" Target="../slideLayouts/slideLayout564.xml"/><Relationship Id="rId10" Type="http://schemas.openxmlformats.org/officeDocument/2006/relationships/slideLayout" Target="../slideLayouts/slideLayout565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8.xml"/><Relationship Id="rId12" Type="http://schemas.openxmlformats.org/officeDocument/2006/relationships/slideLayout" Target="../slideLayouts/slideLayout579.xml"/><Relationship Id="rId13" Type="http://schemas.openxmlformats.org/officeDocument/2006/relationships/slideLayout" Target="../slideLayouts/slideLayout580.xml"/><Relationship Id="rId14" Type="http://schemas.openxmlformats.org/officeDocument/2006/relationships/theme" Target="../theme/theme44.xml"/><Relationship Id="rId1" Type="http://schemas.openxmlformats.org/officeDocument/2006/relationships/slideLayout" Target="../slideLayouts/slideLayout568.xml"/><Relationship Id="rId2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70.xml"/><Relationship Id="rId4" Type="http://schemas.openxmlformats.org/officeDocument/2006/relationships/slideLayout" Target="../slideLayouts/slideLayout571.xml"/><Relationship Id="rId5" Type="http://schemas.openxmlformats.org/officeDocument/2006/relationships/slideLayout" Target="../slideLayouts/slideLayout572.xml"/><Relationship Id="rId6" Type="http://schemas.openxmlformats.org/officeDocument/2006/relationships/slideLayout" Target="../slideLayouts/slideLayout573.xml"/><Relationship Id="rId7" Type="http://schemas.openxmlformats.org/officeDocument/2006/relationships/slideLayout" Target="../slideLayouts/slideLayout574.xml"/><Relationship Id="rId8" Type="http://schemas.openxmlformats.org/officeDocument/2006/relationships/slideLayout" Target="../slideLayouts/slideLayout575.xml"/><Relationship Id="rId9" Type="http://schemas.openxmlformats.org/officeDocument/2006/relationships/slideLayout" Target="../slideLayouts/slideLayout576.xml"/><Relationship Id="rId10" Type="http://schemas.openxmlformats.org/officeDocument/2006/relationships/slideLayout" Target="../slideLayouts/slideLayout577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1.xml"/><Relationship Id="rId12" Type="http://schemas.openxmlformats.org/officeDocument/2006/relationships/slideLayout" Target="../slideLayouts/slideLayout592.xml"/><Relationship Id="rId13" Type="http://schemas.openxmlformats.org/officeDocument/2006/relationships/theme" Target="../theme/theme45.xml"/><Relationship Id="rId1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90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3.xml"/><Relationship Id="rId12" Type="http://schemas.openxmlformats.org/officeDocument/2006/relationships/slideLayout" Target="../slideLayouts/slideLayout604.xml"/><Relationship Id="rId13" Type="http://schemas.openxmlformats.org/officeDocument/2006/relationships/theme" Target="../theme/theme46.xml"/><Relationship Id="rId1" Type="http://schemas.openxmlformats.org/officeDocument/2006/relationships/slideLayout" Target="../slideLayouts/slideLayout593.xml"/><Relationship Id="rId2" Type="http://schemas.openxmlformats.org/officeDocument/2006/relationships/slideLayout" Target="../slideLayouts/slideLayout594.xml"/><Relationship Id="rId3" Type="http://schemas.openxmlformats.org/officeDocument/2006/relationships/slideLayout" Target="../slideLayouts/slideLayout595.xml"/><Relationship Id="rId4" Type="http://schemas.openxmlformats.org/officeDocument/2006/relationships/slideLayout" Target="../slideLayouts/slideLayout596.xml"/><Relationship Id="rId5" Type="http://schemas.openxmlformats.org/officeDocument/2006/relationships/slideLayout" Target="../slideLayouts/slideLayout597.xml"/><Relationship Id="rId6" Type="http://schemas.openxmlformats.org/officeDocument/2006/relationships/slideLayout" Target="../slideLayouts/slideLayout598.xml"/><Relationship Id="rId7" Type="http://schemas.openxmlformats.org/officeDocument/2006/relationships/slideLayout" Target="../slideLayouts/slideLayout599.xml"/><Relationship Id="rId8" Type="http://schemas.openxmlformats.org/officeDocument/2006/relationships/slideLayout" Target="../slideLayouts/slideLayout600.xml"/><Relationship Id="rId9" Type="http://schemas.openxmlformats.org/officeDocument/2006/relationships/slideLayout" Target="../slideLayouts/slideLayout601.xml"/><Relationship Id="rId10" Type="http://schemas.openxmlformats.org/officeDocument/2006/relationships/slideLayout" Target="../slideLayouts/slideLayout602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5.xml"/><Relationship Id="rId12" Type="http://schemas.openxmlformats.org/officeDocument/2006/relationships/slideLayout" Target="../slideLayouts/slideLayout616.xml"/><Relationship Id="rId13" Type="http://schemas.openxmlformats.org/officeDocument/2006/relationships/theme" Target="../theme/theme47.xml"/><Relationship Id="rId1" Type="http://schemas.openxmlformats.org/officeDocument/2006/relationships/slideLayout" Target="../slideLayouts/slideLayout605.xml"/><Relationship Id="rId2" Type="http://schemas.openxmlformats.org/officeDocument/2006/relationships/slideLayout" Target="../slideLayouts/slideLayout606.xml"/><Relationship Id="rId3" Type="http://schemas.openxmlformats.org/officeDocument/2006/relationships/slideLayout" Target="../slideLayouts/slideLayout607.xml"/><Relationship Id="rId4" Type="http://schemas.openxmlformats.org/officeDocument/2006/relationships/slideLayout" Target="../slideLayouts/slideLayout608.xml"/><Relationship Id="rId5" Type="http://schemas.openxmlformats.org/officeDocument/2006/relationships/slideLayout" Target="../slideLayouts/slideLayout609.xml"/><Relationship Id="rId6" Type="http://schemas.openxmlformats.org/officeDocument/2006/relationships/slideLayout" Target="../slideLayouts/slideLayout610.xml"/><Relationship Id="rId7" Type="http://schemas.openxmlformats.org/officeDocument/2006/relationships/slideLayout" Target="../slideLayouts/slideLayout611.xml"/><Relationship Id="rId8" Type="http://schemas.openxmlformats.org/officeDocument/2006/relationships/slideLayout" Target="../slideLayouts/slideLayout612.xml"/><Relationship Id="rId9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614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7.xml"/><Relationship Id="rId12" Type="http://schemas.openxmlformats.org/officeDocument/2006/relationships/slideLayout" Target="../slideLayouts/slideLayout628.xml"/><Relationship Id="rId13" Type="http://schemas.openxmlformats.org/officeDocument/2006/relationships/slideLayout" Target="../slideLayouts/slideLayout629.xml"/><Relationship Id="rId14" Type="http://schemas.openxmlformats.org/officeDocument/2006/relationships/theme" Target="../theme/theme48.xml"/><Relationship Id="rId1" Type="http://schemas.openxmlformats.org/officeDocument/2006/relationships/slideLayout" Target="../slideLayouts/slideLayout617.xml"/><Relationship Id="rId2" Type="http://schemas.openxmlformats.org/officeDocument/2006/relationships/slideLayout" Target="../slideLayouts/slideLayout618.xml"/><Relationship Id="rId3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20.xml"/><Relationship Id="rId5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2.xml"/><Relationship Id="rId7" Type="http://schemas.openxmlformats.org/officeDocument/2006/relationships/slideLayout" Target="../slideLayouts/slideLayout623.xml"/><Relationship Id="rId8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26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0.xml"/><Relationship Id="rId12" Type="http://schemas.openxmlformats.org/officeDocument/2006/relationships/slideLayout" Target="../slideLayouts/slideLayout641.xml"/><Relationship Id="rId13" Type="http://schemas.openxmlformats.org/officeDocument/2006/relationships/theme" Target="../theme/theme49.xml"/><Relationship Id="rId1" Type="http://schemas.openxmlformats.org/officeDocument/2006/relationships/slideLayout" Target="../slideLayouts/slideLayout630.xml"/><Relationship Id="rId2" Type="http://schemas.openxmlformats.org/officeDocument/2006/relationships/slideLayout" Target="../slideLayouts/slideLayout631.xml"/><Relationship Id="rId3" Type="http://schemas.openxmlformats.org/officeDocument/2006/relationships/slideLayout" Target="../slideLayouts/slideLayout632.xml"/><Relationship Id="rId4" Type="http://schemas.openxmlformats.org/officeDocument/2006/relationships/slideLayout" Target="../slideLayouts/slideLayout633.xml"/><Relationship Id="rId5" Type="http://schemas.openxmlformats.org/officeDocument/2006/relationships/slideLayout" Target="../slideLayouts/slideLayout634.xml"/><Relationship Id="rId6" Type="http://schemas.openxmlformats.org/officeDocument/2006/relationships/slideLayout" Target="../slideLayouts/slideLayout635.xml"/><Relationship Id="rId7" Type="http://schemas.openxmlformats.org/officeDocument/2006/relationships/slideLayout" Target="../slideLayouts/slideLayout636.xml"/><Relationship Id="rId8" Type="http://schemas.openxmlformats.org/officeDocument/2006/relationships/slideLayout" Target="../slideLayouts/slideLayout637.xml"/><Relationship Id="rId9" Type="http://schemas.openxmlformats.org/officeDocument/2006/relationships/slideLayout" Target="../slideLayouts/slideLayout638.xml"/><Relationship Id="rId10" Type="http://schemas.openxmlformats.org/officeDocument/2006/relationships/slideLayout" Target="../slideLayouts/slideLayout63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2.xml"/><Relationship Id="rId12" Type="http://schemas.openxmlformats.org/officeDocument/2006/relationships/slideLayout" Target="../slideLayouts/slideLayout653.xml"/><Relationship Id="rId13" Type="http://schemas.openxmlformats.org/officeDocument/2006/relationships/theme" Target="../theme/theme50.xml"/><Relationship Id="rId1" Type="http://schemas.openxmlformats.org/officeDocument/2006/relationships/slideLayout" Target="../slideLayouts/slideLayout642.xml"/><Relationship Id="rId2" Type="http://schemas.openxmlformats.org/officeDocument/2006/relationships/slideLayout" Target="../slideLayouts/slideLayout643.xml"/><Relationship Id="rId3" Type="http://schemas.openxmlformats.org/officeDocument/2006/relationships/slideLayout" Target="../slideLayouts/slideLayout644.xml"/><Relationship Id="rId4" Type="http://schemas.openxmlformats.org/officeDocument/2006/relationships/slideLayout" Target="../slideLayouts/slideLayout645.xml"/><Relationship Id="rId5" Type="http://schemas.openxmlformats.org/officeDocument/2006/relationships/slideLayout" Target="../slideLayouts/slideLayout646.xml"/><Relationship Id="rId6" Type="http://schemas.openxmlformats.org/officeDocument/2006/relationships/slideLayout" Target="../slideLayouts/slideLayout647.xml"/><Relationship Id="rId7" Type="http://schemas.openxmlformats.org/officeDocument/2006/relationships/slideLayout" Target="../slideLayouts/slideLayout648.xml"/><Relationship Id="rId8" Type="http://schemas.openxmlformats.org/officeDocument/2006/relationships/slideLayout" Target="../slideLayouts/slideLayout649.xml"/><Relationship Id="rId9" Type="http://schemas.openxmlformats.org/officeDocument/2006/relationships/slideLayout" Target="../slideLayouts/slideLayout650.xml"/><Relationship Id="rId10" Type="http://schemas.openxmlformats.org/officeDocument/2006/relationships/slideLayout" Target="../slideLayouts/slideLayout651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4.xml"/><Relationship Id="rId12" Type="http://schemas.openxmlformats.org/officeDocument/2006/relationships/slideLayout" Target="../slideLayouts/slideLayout665.xml"/><Relationship Id="rId13" Type="http://schemas.openxmlformats.org/officeDocument/2006/relationships/theme" Target="../theme/theme51.xml"/><Relationship Id="rId1" Type="http://schemas.openxmlformats.org/officeDocument/2006/relationships/slideLayout" Target="../slideLayouts/slideLayout654.xml"/><Relationship Id="rId2" Type="http://schemas.openxmlformats.org/officeDocument/2006/relationships/slideLayout" Target="../slideLayouts/slideLayout655.xml"/><Relationship Id="rId3" Type="http://schemas.openxmlformats.org/officeDocument/2006/relationships/slideLayout" Target="../slideLayouts/slideLayout656.xml"/><Relationship Id="rId4" Type="http://schemas.openxmlformats.org/officeDocument/2006/relationships/slideLayout" Target="../slideLayouts/slideLayout657.xml"/><Relationship Id="rId5" Type="http://schemas.openxmlformats.org/officeDocument/2006/relationships/slideLayout" Target="../slideLayouts/slideLayout658.xml"/><Relationship Id="rId6" Type="http://schemas.openxmlformats.org/officeDocument/2006/relationships/slideLayout" Target="../slideLayouts/slideLayout659.xml"/><Relationship Id="rId7" Type="http://schemas.openxmlformats.org/officeDocument/2006/relationships/slideLayout" Target="../slideLayouts/slideLayout660.xml"/><Relationship Id="rId8" Type="http://schemas.openxmlformats.org/officeDocument/2006/relationships/slideLayout" Target="../slideLayouts/slideLayout661.xml"/><Relationship Id="rId9" Type="http://schemas.openxmlformats.org/officeDocument/2006/relationships/slideLayout" Target="../slideLayouts/slideLayout662.xml"/><Relationship Id="rId10" Type="http://schemas.openxmlformats.org/officeDocument/2006/relationships/slideLayout" Target="../slideLayouts/slideLayout663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6.xml"/><Relationship Id="rId12" Type="http://schemas.openxmlformats.org/officeDocument/2006/relationships/slideLayout" Target="../slideLayouts/slideLayout677.xml"/><Relationship Id="rId13" Type="http://schemas.openxmlformats.org/officeDocument/2006/relationships/slideLayout" Target="../slideLayouts/slideLayout678.xml"/><Relationship Id="rId14" Type="http://schemas.openxmlformats.org/officeDocument/2006/relationships/theme" Target="../theme/theme52.xml"/><Relationship Id="rId1" Type="http://schemas.openxmlformats.org/officeDocument/2006/relationships/slideLayout" Target="../slideLayouts/slideLayout666.xml"/><Relationship Id="rId2" Type="http://schemas.openxmlformats.org/officeDocument/2006/relationships/slideLayout" Target="../slideLayouts/slideLayout667.xml"/><Relationship Id="rId3" Type="http://schemas.openxmlformats.org/officeDocument/2006/relationships/slideLayout" Target="../slideLayouts/slideLayout668.xml"/><Relationship Id="rId4" Type="http://schemas.openxmlformats.org/officeDocument/2006/relationships/slideLayout" Target="../slideLayouts/slideLayout669.xml"/><Relationship Id="rId5" Type="http://schemas.openxmlformats.org/officeDocument/2006/relationships/slideLayout" Target="../slideLayouts/slideLayout670.xml"/><Relationship Id="rId6" Type="http://schemas.openxmlformats.org/officeDocument/2006/relationships/slideLayout" Target="../slideLayouts/slideLayout671.xml"/><Relationship Id="rId7" Type="http://schemas.openxmlformats.org/officeDocument/2006/relationships/slideLayout" Target="../slideLayouts/slideLayout672.xml"/><Relationship Id="rId8" Type="http://schemas.openxmlformats.org/officeDocument/2006/relationships/slideLayout" Target="../slideLayouts/slideLayout673.xml"/><Relationship Id="rId9" Type="http://schemas.openxmlformats.org/officeDocument/2006/relationships/slideLayout" Target="../slideLayouts/slideLayout674.xml"/><Relationship Id="rId10" Type="http://schemas.openxmlformats.org/officeDocument/2006/relationships/slideLayout" Target="../slideLayouts/slideLayout675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9.xml"/><Relationship Id="rId12" Type="http://schemas.openxmlformats.org/officeDocument/2006/relationships/slideLayout" Target="../slideLayouts/slideLayout690.xml"/><Relationship Id="rId13" Type="http://schemas.openxmlformats.org/officeDocument/2006/relationships/theme" Target="../theme/theme53.xml"/><Relationship Id="rId1" Type="http://schemas.openxmlformats.org/officeDocument/2006/relationships/slideLayout" Target="../slideLayouts/slideLayout679.xml"/><Relationship Id="rId2" Type="http://schemas.openxmlformats.org/officeDocument/2006/relationships/slideLayout" Target="../slideLayouts/slideLayout680.xml"/><Relationship Id="rId3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4.xml"/><Relationship Id="rId7" Type="http://schemas.openxmlformats.org/officeDocument/2006/relationships/slideLayout" Target="../slideLayouts/slideLayout685.xml"/><Relationship Id="rId8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88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1.xml"/><Relationship Id="rId12" Type="http://schemas.openxmlformats.org/officeDocument/2006/relationships/slideLayout" Target="../slideLayouts/slideLayout702.xml"/><Relationship Id="rId13" Type="http://schemas.openxmlformats.org/officeDocument/2006/relationships/slideLayout" Target="../slideLayouts/slideLayout703.xml"/><Relationship Id="rId14" Type="http://schemas.openxmlformats.org/officeDocument/2006/relationships/slideLayout" Target="../slideLayouts/slideLayout704.xml"/><Relationship Id="rId15" Type="http://schemas.openxmlformats.org/officeDocument/2006/relationships/slideLayout" Target="../slideLayouts/slideLayout705.xml"/><Relationship Id="rId16" Type="http://schemas.openxmlformats.org/officeDocument/2006/relationships/slideLayout" Target="../slideLayouts/slideLayout706.xml"/><Relationship Id="rId17" Type="http://schemas.openxmlformats.org/officeDocument/2006/relationships/theme" Target="../theme/theme54.xml"/><Relationship Id="rId1" Type="http://schemas.openxmlformats.org/officeDocument/2006/relationships/slideLayout" Target="../slideLayouts/slideLayout691.xml"/><Relationship Id="rId2" Type="http://schemas.openxmlformats.org/officeDocument/2006/relationships/slideLayout" Target="../slideLayouts/slideLayout692.xml"/><Relationship Id="rId3" Type="http://schemas.openxmlformats.org/officeDocument/2006/relationships/slideLayout" Target="../slideLayouts/slideLayout693.xml"/><Relationship Id="rId4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95.xml"/><Relationship Id="rId6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697.xml"/><Relationship Id="rId8" Type="http://schemas.openxmlformats.org/officeDocument/2006/relationships/slideLayout" Target="../slideLayouts/slideLayout698.xml"/><Relationship Id="rId9" Type="http://schemas.openxmlformats.org/officeDocument/2006/relationships/slideLayout" Target="../slideLayouts/slideLayout699.xml"/><Relationship Id="rId10" Type="http://schemas.openxmlformats.org/officeDocument/2006/relationships/slideLayout" Target="../slideLayouts/slideLayout700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7.xml"/><Relationship Id="rId12" Type="http://schemas.openxmlformats.org/officeDocument/2006/relationships/slideLayout" Target="../slideLayouts/slideLayout718.xml"/><Relationship Id="rId13" Type="http://schemas.openxmlformats.org/officeDocument/2006/relationships/slideLayout" Target="../slideLayouts/slideLayout719.xml"/><Relationship Id="rId14" Type="http://schemas.openxmlformats.org/officeDocument/2006/relationships/slideLayout" Target="../slideLayouts/slideLayout720.xml"/><Relationship Id="rId15" Type="http://schemas.openxmlformats.org/officeDocument/2006/relationships/slideLayout" Target="../slideLayouts/slideLayout721.xml"/><Relationship Id="rId16" Type="http://schemas.openxmlformats.org/officeDocument/2006/relationships/slideLayout" Target="../slideLayouts/slideLayout722.xml"/><Relationship Id="rId17" Type="http://schemas.openxmlformats.org/officeDocument/2006/relationships/theme" Target="../theme/theme55.xml"/><Relationship Id="rId1" Type="http://schemas.openxmlformats.org/officeDocument/2006/relationships/slideLayout" Target="../slideLayouts/slideLayout707.xml"/><Relationship Id="rId2" Type="http://schemas.openxmlformats.org/officeDocument/2006/relationships/slideLayout" Target="../slideLayouts/slideLayout708.xml"/><Relationship Id="rId3" Type="http://schemas.openxmlformats.org/officeDocument/2006/relationships/slideLayout" Target="../slideLayouts/slideLayout709.xml"/><Relationship Id="rId4" Type="http://schemas.openxmlformats.org/officeDocument/2006/relationships/slideLayout" Target="../slideLayouts/slideLayout710.xml"/><Relationship Id="rId5" Type="http://schemas.openxmlformats.org/officeDocument/2006/relationships/slideLayout" Target="../slideLayouts/slideLayout711.xml"/><Relationship Id="rId6" Type="http://schemas.openxmlformats.org/officeDocument/2006/relationships/slideLayout" Target="../slideLayouts/slideLayout712.xml"/><Relationship Id="rId7" Type="http://schemas.openxmlformats.org/officeDocument/2006/relationships/slideLayout" Target="../slideLayouts/slideLayout713.xml"/><Relationship Id="rId8" Type="http://schemas.openxmlformats.org/officeDocument/2006/relationships/slideLayout" Target="../slideLayouts/slideLayout714.xml"/><Relationship Id="rId9" Type="http://schemas.openxmlformats.org/officeDocument/2006/relationships/slideLayout" Target="../slideLayouts/slideLayout715.xml"/><Relationship Id="rId10" Type="http://schemas.openxmlformats.org/officeDocument/2006/relationships/slideLayout" Target="../slideLayouts/slideLayout716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3.xml"/><Relationship Id="rId12" Type="http://schemas.openxmlformats.org/officeDocument/2006/relationships/slideLayout" Target="../slideLayouts/slideLayout734.xml"/><Relationship Id="rId13" Type="http://schemas.openxmlformats.org/officeDocument/2006/relationships/theme" Target="../theme/theme56.xml"/><Relationship Id="rId1" Type="http://schemas.openxmlformats.org/officeDocument/2006/relationships/slideLayout" Target="../slideLayouts/slideLayout723.xml"/><Relationship Id="rId2" Type="http://schemas.openxmlformats.org/officeDocument/2006/relationships/slideLayout" Target="../slideLayouts/slideLayout724.xml"/><Relationship Id="rId3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28.xml"/><Relationship Id="rId7" Type="http://schemas.openxmlformats.org/officeDocument/2006/relationships/slideLayout" Target="../slideLayouts/slideLayout729.xml"/><Relationship Id="rId8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2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5.xml"/><Relationship Id="rId12" Type="http://schemas.openxmlformats.org/officeDocument/2006/relationships/slideLayout" Target="../slideLayouts/slideLayout746.xml"/><Relationship Id="rId13" Type="http://schemas.openxmlformats.org/officeDocument/2006/relationships/slideLayout" Target="../slideLayouts/slideLayout747.xml"/><Relationship Id="rId14" Type="http://schemas.openxmlformats.org/officeDocument/2006/relationships/theme" Target="../theme/theme57.xml"/><Relationship Id="rId1" Type="http://schemas.openxmlformats.org/officeDocument/2006/relationships/slideLayout" Target="../slideLayouts/slideLayout735.xml"/><Relationship Id="rId2" Type="http://schemas.openxmlformats.org/officeDocument/2006/relationships/slideLayout" Target="../slideLayouts/slideLayout736.xml"/><Relationship Id="rId3" Type="http://schemas.openxmlformats.org/officeDocument/2006/relationships/slideLayout" Target="../slideLayouts/slideLayout737.xml"/><Relationship Id="rId4" Type="http://schemas.openxmlformats.org/officeDocument/2006/relationships/slideLayout" Target="../slideLayouts/slideLayout738.xml"/><Relationship Id="rId5" Type="http://schemas.openxmlformats.org/officeDocument/2006/relationships/slideLayout" Target="../slideLayouts/slideLayout739.xml"/><Relationship Id="rId6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1.xml"/><Relationship Id="rId8" Type="http://schemas.openxmlformats.org/officeDocument/2006/relationships/slideLayout" Target="../slideLayouts/slideLayout742.xml"/><Relationship Id="rId9" Type="http://schemas.openxmlformats.org/officeDocument/2006/relationships/slideLayout" Target="../slideLayouts/slideLayout743.xml"/><Relationship Id="rId10" Type="http://schemas.openxmlformats.org/officeDocument/2006/relationships/slideLayout" Target="../slideLayouts/slideLayout744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8.xml"/><Relationship Id="rId12" Type="http://schemas.openxmlformats.org/officeDocument/2006/relationships/slideLayout" Target="../slideLayouts/slideLayout759.xml"/><Relationship Id="rId13" Type="http://schemas.openxmlformats.org/officeDocument/2006/relationships/slideLayout" Target="../slideLayouts/slideLayout760.xml"/><Relationship Id="rId14" Type="http://schemas.openxmlformats.org/officeDocument/2006/relationships/slideLayout" Target="../slideLayouts/slideLayout761.xml"/><Relationship Id="rId15" Type="http://schemas.openxmlformats.org/officeDocument/2006/relationships/theme" Target="../theme/theme58.xml"/><Relationship Id="rId1" Type="http://schemas.openxmlformats.org/officeDocument/2006/relationships/slideLayout" Target="../slideLayouts/slideLayout748.xml"/><Relationship Id="rId2" Type="http://schemas.openxmlformats.org/officeDocument/2006/relationships/slideLayout" Target="../slideLayouts/slideLayout749.xml"/><Relationship Id="rId3" Type="http://schemas.openxmlformats.org/officeDocument/2006/relationships/slideLayout" Target="../slideLayouts/slideLayout750.xml"/><Relationship Id="rId4" Type="http://schemas.openxmlformats.org/officeDocument/2006/relationships/slideLayout" Target="../slideLayouts/slideLayout751.xml"/><Relationship Id="rId5" Type="http://schemas.openxmlformats.org/officeDocument/2006/relationships/slideLayout" Target="../slideLayouts/slideLayout752.xml"/><Relationship Id="rId6" Type="http://schemas.openxmlformats.org/officeDocument/2006/relationships/slideLayout" Target="../slideLayouts/slideLayout753.xml"/><Relationship Id="rId7" Type="http://schemas.openxmlformats.org/officeDocument/2006/relationships/slideLayout" Target="../slideLayouts/slideLayout754.xml"/><Relationship Id="rId8" Type="http://schemas.openxmlformats.org/officeDocument/2006/relationships/slideLayout" Target="../slideLayouts/slideLayout755.xml"/><Relationship Id="rId9" Type="http://schemas.openxmlformats.org/officeDocument/2006/relationships/slideLayout" Target="../slideLayouts/slideLayout756.xml"/><Relationship Id="rId10" Type="http://schemas.openxmlformats.org/officeDocument/2006/relationships/slideLayout" Target="../slideLayouts/slideLayout757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2.xml"/><Relationship Id="rId12" Type="http://schemas.openxmlformats.org/officeDocument/2006/relationships/slideLayout" Target="../slideLayouts/slideLayout773.xml"/><Relationship Id="rId13" Type="http://schemas.openxmlformats.org/officeDocument/2006/relationships/slideLayout" Target="../slideLayouts/slideLayout774.xml"/><Relationship Id="rId14" Type="http://schemas.openxmlformats.org/officeDocument/2006/relationships/slideLayout" Target="../slideLayouts/slideLayout775.xml"/><Relationship Id="rId15" Type="http://schemas.openxmlformats.org/officeDocument/2006/relationships/theme" Target="../theme/theme59.xml"/><Relationship Id="rId1" Type="http://schemas.openxmlformats.org/officeDocument/2006/relationships/slideLayout" Target="../slideLayouts/slideLayout762.xml"/><Relationship Id="rId2" Type="http://schemas.openxmlformats.org/officeDocument/2006/relationships/slideLayout" Target="../slideLayouts/slideLayout763.xml"/><Relationship Id="rId3" Type="http://schemas.openxmlformats.org/officeDocument/2006/relationships/slideLayout" Target="../slideLayouts/slideLayout764.xml"/><Relationship Id="rId4" Type="http://schemas.openxmlformats.org/officeDocument/2006/relationships/slideLayout" Target="../slideLayouts/slideLayout765.xml"/><Relationship Id="rId5" Type="http://schemas.openxmlformats.org/officeDocument/2006/relationships/slideLayout" Target="../slideLayouts/slideLayout766.xml"/><Relationship Id="rId6" Type="http://schemas.openxmlformats.org/officeDocument/2006/relationships/slideLayout" Target="../slideLayouts/slideLayout767.xml"/><Relationship Id="rId7" Type="http://schemas.openxmlformats.org/officeDocument/2006/relationships/slideLayout" Target="../slideLayouts/slideLayout768.xml"/><Relationship Id="rId8" Type="http://schemas.openxmlformats.org/officeDocument/2006/relationships/slideLayout" Target="../slideLayouts/slideLayout769.xml"/><Relationship Id="rId9" Type="http://schemas.openxmlformats.org/officeDocument/2006/relationships/slideLayout" Target="../slideLayouts/slideLayout770.xml"/><Relationship Id="rId10" Type="http://schemas.openxmlformats.org/officeDocument/2006/relationships/slideLayout" Target="../slideLayouts/slideLayout771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6.xml"/><Relationship Id="rId12" Type="http://schemas.openxmlformats.org/officeDocument/2006/relationships/slideLayout" Target="../slideLayouts/slideLayout787.xml"/><Relationship Id="rId13" Type="http://schemas.openxmlformats.org/officeDocument/2006/relationships/slideLayout" Target="../slideLayouts/slideLayout788.xml"/><Relationship Id="rId14" Type="http://schemas.openxmlformats.org/officeDocument/2006/relationships/theme" Target="../theme/theme60.xml"/><Relationship Id="rId1" Type="http://schemas.openxmlformats.org/officeDocument/2006/relationships/slideLayout" Target="../slideLayouts/slideLayout776.xml"/><Relationship Id="rId2" Type="http://schemas.openxmlformats.org/officeDocument/2006/relationships/slideLayout" Target="../slideLayouts/slideLayout777.xml"/><Relationship Id="rId3" Type="http://schemas.openxmlformats.org/officeDocument/2006/relationships/slideLayout" Target="../slideLayouts/slideLayout778.xml"/><Relationship Id="rId4" Type="http://schemas.openxmlformats.org/officeDocument/2006/relationships/slideLayout" Target="../slideLayouts/slideLayout779.xml"/><Relationship Id="rId5" Type="http://schemas.openxmlformats.org/officeDocument/2006/relationships/slideLayout" Target="../slideLayouts/slideLayout780.xml"/><Relationship Id="rId6" Type="http://schemas.openxmlformats.org/officeDocument/2006/relationships/slideLayout" Target="../slideLayouts/slideLayout781.xml"/><Relationship Id="rId7" Type="http://schemas.openxmlformats.org/officeDocument/2006/relationships/slideLayout" Target="../slideLayouts/slideLayout782.xml"/><Relationship Id="rId8" Type="http://schemas.openxmlformats.org/officeDocument/2006/relationships/slideLayout" Target="../slideLayouts/slideLayout783.xml"/><Relationship Id="rId9" Type="http://schemas.openxmlformats.org/officeDocument/2006/relationships/slideLayout" Target="../slideLayouts/slideLayout784.xml"/><Relationship Id="rId10" Type="http://schemas.openxmlformats.org/officeDocument/2006/relationships/slideLayout" Target="../slideLayouts/slideLayout785.xml"/></Relationships>
</file>

<file path=ppt/slideMasters/_rels/slideMaster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9.xml"/><Relationship Id="rId12" Type="http://schemas.openxmlformats.org/officeDocument/2006/relationships/slideLayout" Target="../slideLayouts/slideLayout800.xml"/><Relationship Id="rId13" Type="http://schemas.openxmlformats.org/officeDocument/2006/relationships/slideLayout" Target="../slideLayouts/slideLayout801.xml"/><Relationship Id="rId14" Type="http://schemas.openxmlformats.org/officeDocument/2006/relationships/theme" Target="../theme/theme61.xml"/><Relationship Id="rId1" Type="http://schemas.openxmlformats.org/officeDocument/2006/relationships/slideLayout" Target="../slideLayouts/slideLayout789.xml"/><Relationship Id="rId2" Type="http://schemas.openxmlformats.org/officeDocument/2006/relationships/slideLayout" Target="../slideLayouts/slideLayout790.xml"/><Relationship Id="rId3" Type="http://schemas.openxmlformats.org/officeDocument/2006/relationships/slideLayout" Target="../slideLayouts/slideLayout791.xml"/><Relationship Id="rId4" Type="http://schemas.openxmlformats.org/officeDocument/2006/relationships/slideLayout" Target="../slideLayouts/slideLayout792.xml"/><Relationship Id="rId5" Type="http://schemas.openxmlformats.org/officeDocument/2006/relationships/slideLayout" Target="../slideLayouts/slideLayout793.xml"/><Relationship Id="rId6" Type="http://schemas.openxmlformats.org/officeDocument/2006/relationships/slideLayout" Target="../slideLayouts/slideLayout794.xml"/><Relationship Id="rId7" Type="http://schemas.openxmlformats.org/officeDocument/2006/relationships/slideLayout" Target="../slideLayouts/slideLayout795.xml"/><Relationship Id="rId8" Type="http://schemas.openxmlformats.org/officeDocument/2006/relationships/slideLayout" Target="../slideLayouts/slideLayout796.xml"/><Relationship Id="rId9" Type="http://schemas.openxmlformats.org/officeDocument/2006/relationships/slideLayout" Target="../slideLayouts/slideLayout797.xml"/><Relationship Id="rId10" Type="http://schemas.openxmlformats.org/officeDocument/2006/relationships/slideLayout" Target="../slideLayouts/slideLayout798.xml"/></Relationships>
</file>

<file path=ppt/slideMasters/_rels/slideMaster6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2.xml"/><Relationship Id="rId12" Type="http://schemas.openxmlformats.org/officeDocument/2006/relationships/slideLayout" Target="../slideLayouts/slideLayout813.xml"/><Relationship Id="rId13" Type="http://schemas.openxmlformats.org/officeDocument/2006/relationships/slideLayout" Target="../slideLayouts/slideLayout814.xml"/><Relationship Id="rId14" Type="http://schemas.openxmlformats.org/officeDocument/2006/relationships/slideLayout" Target="../slideLayouts/slideLayout815.xml"/><Relationship Id="rId15" Type="http://schemas.openxmlformats.org/officeDocument/2006/relationships/theme" Target="../theme/theme62.xml"/><Relationship Id="rId1" Type="http://schemas.openxmlformats.org/officeDocument/2006/relationships/slideLayout" Target="../slideLayouts/slideLayout802.xml"/><Relationship Id="rId2" Type="http://schemas.openxmlformats.org/officeDocument/2006/relationships/slideLayout" Target="../slideLayouts/slideLayout803.xml"/><Relationship Id="rId3" Type="http://schemas.openxmlformats.org/officeDocument/2006/relationships/slideLayout" Target="../slideLayouts/slideLayout804.xml"/><Relationship Id="rId4" Type="http://schemas.openxmlformats.org/officeDocument/2006/relationships/slideLayout" Target="../slideLayouts/slideLayout805.xml"/><Relationship Id="rId5" Type="http://schemas.openxmlformats.org/officeDocument/2006/relationships/slideLayout" Target="../slideLayouts/slideLayout806.xml"/><Relationship Id="rId6" Type="http://schemas.openxmlformats.org/officeDocument/2006/relationships/slideLayout" Target="../slideLayouts/slideLayout807.xml"/><Relationship Id="rId7" Type="http://schemas.openxmlformats.org/officeDocument/2006/relationships/slideLayout" Target="../slideLayouts/slideLayout808.xml"/><Relationship Id="rId8" Type="http://schemas.openxmlformats.org/officeDocument/2006/relationships/slideLayout" Target="../slideLayouts/slideLayout809.xml"/><Relationship Id="rId9" Type="http://schemas.openxmlformats.org/officeDocument/2006/relationships/slideLayout" Target="../slideLayouts/slideLayout810.xml"/><Relationship Id="rId10" Type="http://schemas.openxmlformats.org/officeDocument/2006/relationships/slideLayout" Target="../slideLayouts/slideLayout811.xml"/></Relationships>
</file>

<file path=ppt/slideMasters/_rels/slideMaster6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6.xml"/><Relationship Id="rId12" Type="http://schemas.openxmlformats.org/officeDocument/2006/relationships/slideLayout" Target="../slideLayouts/slideLayout827.xml"/><Relationship Id="rId13" Type="http://schemas.openxmlformats.org/officeDocument/2006/relationships/slideLayout" Target="../slideLayouts/slideLayout828.xml"/><Relationship Id="rId14" Type="http://schemas.openxmlformats.org/officeDocument/2006/relationships/slideLayout" Target="../slideLayouts/slideLayout829.xml"/><Relationship Id="rId15" Type="http://schemas.openxmlformats.org/officeDocument/2006/relationships/slideLayout" Target="../slideLayouts/slideLayout830.xml"/><Relationship Id="rId16" Type="http://schemas.openxmlformats.org/officeDocument/2006/relationships/slideLayout" Target="../slideLayouts/slideLayout831.xml"/><Relationship Id="rId17" Type="http://schemas.openxmlformats.org/officeDocument/2006/relationships/slideLayout" Target="../slideLayouts/slideLayout832.xml"/><Relationship Id="rId18" Type="http://schemas.openxmlformats.org/officeDocument/2006/relationships/slideLayout" Target="../slideLayouts/slideLayout833.xml"/><Relationship Id="rId19" Type="http://schemas.openxmlformats.org/officeDocument/2006/relationships/theme" Target="../theme/theme63.xml"/><Relationship Id="rId1" Type="http://schemas.openxmlformats.org/officeDocument/2006/relationships/slideLayout" Target="../slideLayouts/slideLayout816.xml"/><Relationship Id="rId2" Type="http://schemas.openxmlformats.org/officeDocument/2006/relationships/slideLayout" Target="../slideLayouts/slideLayout817.xml"/><Relationship Id="rId3" Type="http://schemas.openxmlformats.org/officeDocument/2006/relationships/slideLayout" Target="../slideLayouts/slideLayout818.xml"/><Relationship Id="rId4" Type="http://schemas.openxmlformats.org/officeDocument/2006/relationships/slideLayout" Target="../slideLayouts/slideLayout819.xml"/><Relationship Id="rId5" Type="http://schemas.openxmlformats.org/officeDocument/2006/relationships/slideLayout" Target="../slideLayouts/slideLayout820.xml"/><Relationship Id="rId6" Type="http://schemas.openxmlformats.org/officeDocument/2006/relationships/slideLayout" Target="../slideLayouts/slideLayout821.xml"/><Relationship Id="rId7" Type="http://schemas.openxmlformats.org/officeDocument/2006/relationships/slideLayout" Target="../slideLayouts/slideLayout822.xml"/><Relationship Id="rId8" Type="http://schemas.openxmlformats.org/officeDocument/2006/relationships/slideLayout" Target="../slideLayouts/slideLayout823.xml"/><Relationship Id="rId9" Type="http://schemas.openxmlformats.org/officeDocument/2006/relationships/slideLayout" Target="../slideLayouts/slideLayout824.xml"/><Relationship Id="rId10" Type="http://schemas.openxmlformats.org/officeDocument/2006/relationships/slideLayout" Target="../slideLayouts/slideLayout825.xml"/></Relationships>
</file>

<file path=ppt/slideMasters/_rels/slideMaster6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44.xml"/><Relationship Id="rId12" Type="http://schemas.openxmlformats.org/officeDocument/2006/relationships/theme" Target="../theme/theme64.xml"/><Relationship Id="rId1" Type="http://schemas.openxmlformats.org/officeDocument/2006/relationships/slideLayout" Target="../slideLayouts/slideLayout834.xml"/><Relationship Id="rId2" Type="http://schemas.openxmlformats.org/officeDocument/2006/relationships/slideLayout" Target="../slideLayouts/slideLayout835.xml"/><Relationship Id="rId3" Type="http://schemas.openxmlformats.org/officeDocument/2006/relationships/slideLayout" Target="../slideLayouts/slideLayout836.xml"/><Relationship Id="rId4" Type="http://schemas.openxmlformats.org/officeDocument/2006/relationships/slideLayout" Target="../slideLayouts/slideLayout837.xml"/><Relationship Id="rId5" Type="http://schemas.openxmlformats.org/officeDocument/2006/relationships/slideLayout" Target="../slideLayouts/slideLayout838.xml"/><Relationship Id="rId6" Type="http://schemas.openxmlformats.org/officeDocument/2006/relationships/slideLayout" Target="../slideLayouts/slideLayout839.xml"/><Relationship Id="rId7" Type="http://schemas.openxmlformats.org/officeDocument/2006/relationships/slideLayout" Target="../slideLayouts/slideLayout840.xml"/><Relationship Id="rId8" Type="http://schemas.openxmlformats.org/officeDocument/2006/relationships/slideLayout" Target="../slideLayouts/slideLayout841.xml"/><Relationship Id="rId9" Type="http://schemas.openxmlformats.org/officeDocument/2006/relationships/slideLayout" Target="../slideLayouts/slideLayout842.xml"/><Relationship Id="rId10" Type="http://schemas.openxmlformats.org/officeDocument/2006/relationships/slideLayout" Target="../slideLayouts/slideLayout843.xml"/></Relationships>
</file>

<file path=ppt/slideMasters/_rels/slideMaster6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5.xml"/><Relationship Id="rId12" Type="http://schemas.openxmlformats.org/officeDocument/2006/relationships/slideLayout" Target="../slideLayouts/slideLayout856.xml"/><Relationship Id="rId13" Type="http://schemas.openxmlformats.org/officeDocument/2006/relationships/theme" Target="../theme/theme65.xml"/><Relationship Id="rId1" Type="http://schemas.openxmlformats.org/officeDocument/2006/relationships/slideLayout" Target="../slideLayouts/slideLayout845.xml"/><Relationship Id="rId2" Type="http://schemas.openxmlformats.org/officeDocument/2006/relationships/slideLayout" Target="../slideLayouts/slideLayout846.xml"/><Relationship Id="rId3" Type="http://schemas.openxmlformats.org/officeDocument/2006/relationships/slideLayout" Target="../slideLayouts/slideLayout847.xml"/><Relationship Id="rId4" Type="http://schemas.openxmlformats.org/officeDocument/2006/relationships/slideLayout" Target="../slideLayouts/slideLayout848.xml"/><Relationship Id="rId5" Type="http://schemas.openxmlformats.org/officeDocument/2006/relationships/slideLayout" Target="../slideLayouts/slideLayout849.xml"/><Relationship Id="rId6" Type="http://schemas.openxmlformats.org/officeDocument/2006/relationships/slideLayout" Target="../slideLayouts/slideLayout850.xml"/><Relationship Id="rId7" Type="http://schemas.openxmlformats.org/officeDocument/2006/relationships/slideLayout" Target="../slideLayouts/slideLayout851.xml"/><Relationship Id="rId8" Type="http://schemas.openxmlformats.org/officeDocument/2006/relationships/slideLayout" Target="../slideLayouts/slideLayout852.xml"/><Relationship Id="rId9" Type="http://schemas.openxmlformats.org/officeDocument/2006/relationships/slideLayout" Target="../slideLayouts/slideLayout853.xml"/><Relationship Id="rId10" Type="http://schemas.openxmlformats.org/officeDocument/2006/relationships/slideLayout" Target="../slideLayouts/slideLayout854.xml"/></Relationships>
</file>

<file path=ppt/slideMasters/_rels/slideMaster6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7.xml"/><Relationship Id="rId12" Type="http://schemas.openxmlformats.org/officeDocument/2006/relationships/slideLayout" Target="../slideLayouts/slideLayout868.xml"/><Relationship Id="rId13" Type="http://schemas.openxmlformats.org/officeDocument/2006/relationships/theme" Target="../theme/theme66.xml"/><Relationship Id="rId1" Type="http://schemas.openxmlformats.org/officeDocument/2006/relationships/slideLayout" Target="../slideLayouts/slideLayout857.xml"/><Relationship Id="rId2" Type="http://schemas.openxmlformats.org/officeDocument/2006/relationships/slideLayout" Target="../slideLayouts/slideLayout858.xml"/><Relationship Id="rId3" Type="http://schemas.openxmlformats.org/officeDocument/2006/relationships/slideLayout" Target="../slideLayouts/slideLayout859.xml"/><Relationship Id="rId4" Type="http://schemas.openxmlformats.org/officeDocument/2006/relationships/slideLayout" Target="../slideLayouts/slideLayout860.xml"/><Relationship Id="rId5" Type="http://schemas.openxmlformats.org/officeDocument/2006/relationships/slideLayout" Target="../slideLayouts/slideLayout861.xml"/><Relationship Id="rId6" Type="http://schemas.openxmlformats.org/officeDocument/2006/relationships/slideLayout" Target="../slideLayouts/slideLayout862.xml"/><Relationship Id="rId7" Type="http://schemas.openxmlformats.org/officeDocument/2006/relationships/slideLayout" Target="../slideLayouts/slideLayout863.xml"/><Relationship Id="rId8" Type="http://schemas.openxmlformats.org/officeDocument/2006/relationships/slideLayout" Target="../slideLayouts/slideLayout864.xml"/><Relationship Id="rId9" Type="http://schemas.openxmlformats.org/officeDocument/2006/relationships/slideLayout" Target="../slideLayouts/slideLayout865.xml"/><Relationship Id="rId10" Type="http://schemas.openxmlformats.org/officeDocument/2006/relationships/slideLayout" Target="../slideLayouts/slideLayout8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9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3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898" y="9062734"/>
            <a:ext cx="248344" cy="64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40"/>
            <a:ext cx="598310" cy="3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589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4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56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14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71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27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641" indent="-22864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326" indent="-29929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312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1410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4417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441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7239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2923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38641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4336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677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41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108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2782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8488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417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09869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5541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2" y="9062732"/>
            <a:ext cx="249553" cy="6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996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28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864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73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590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45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722" indent="-2297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993" indent="-3007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3073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7358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1414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141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3012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41657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60291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8929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864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735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590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454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319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11783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30443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905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6"/>
            <a:ext cx="249772" cy="6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4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916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83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742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65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909" indent="-2299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9624" indent="-3009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3893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8382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2620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262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5736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44888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64023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83172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9160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382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7426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6566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5731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821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33992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53104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21" y="9062728"/>
            <a:ext cx="248657" cy="64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89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4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9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93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58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920" indent="-22892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271" indent="-29966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9541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946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6214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621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1301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7749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4218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0667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441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946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937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81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2277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871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516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160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1" y="9062726"/>
            <a:ext cx="250139" cy="64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22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0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17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00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01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234" indent="-23023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0727" indent="-3014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326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174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4730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473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0515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0544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0570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0609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056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174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0094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130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0163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0152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0205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0203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0"/>
            <a:ext cx="250194" cy="64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64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4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1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4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04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06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281" indent="-2302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0885" indent="-3014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531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430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5032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503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1198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1352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1505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1673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184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430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0475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642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0796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0915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1093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1217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3"/>
            <a:ext cx="250288" cy="6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0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  <p:sldLayoutId id="2147484260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4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9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12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16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374" indent="-230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1202" indent="-3015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941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942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5635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5635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2563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2969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3376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3800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440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942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1237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1666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2063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2439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871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3245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4"/>
            <a:ext cx="250657" cy="64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17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  <p:sldLayoutId id="2147484300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13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27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390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52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701" indent="-23070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2311" indent="-3020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7374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2734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7747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774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734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862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9933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0124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133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734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390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524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648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777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909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036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732"/>
            <a:ext cx="248956" cy="64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800"/>
            <a:ext cx="7065941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98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  <p:sldLayoutId id="2147484369" r:id="rId13"/>
    <p:sldLayoutId id="2147484371" r:id="rId14"/>
    <p:sldLayoutId id="2147484376" r:id="rId15"/>
    <p:sldLayoutId id="2147484380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17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44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15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87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188" indent="-229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7177" indent="-30002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0718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4414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7946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794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5199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2373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9564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6749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176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14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541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719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5908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065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251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412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58" y="9062727"/>
            <a:ext cx="251133" cy="64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64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  <p:sldLayoutId id="214748440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48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0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73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98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123" indent="-2311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3744" indent="-302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232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038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0479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047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3486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5910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88387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0826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488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038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7341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9854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2220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697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7112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537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48" y="9062724"/>
            <a:ext cx="251243" cy="64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83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7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55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10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08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21" indent="-23122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062" indent="-3027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645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550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073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07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4862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7531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0264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2957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744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550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109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0878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3494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6233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8897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585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30"/>
            <a:ext cx="248412" cy="64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56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58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17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75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341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698" indent="-22869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528" indent="-29937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568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1730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4791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479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8086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3929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39803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5653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837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73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58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3413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9278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5116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971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6802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3"/>
            <a:ext cx="251506" cy="64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0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341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68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012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35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472" indent="-23147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898" indent="-3030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0731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6894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2668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266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8463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71801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5189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8555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41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6894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125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356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6839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0265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358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6957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22279" tIns="61241" rIns="122279" bIns="612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22279" tIns="61241" rIns="122279" bIns="612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1771"/>
            <a:ext cx="292608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fld id="{149C7C40-21D0-4B28-BAA6-56997D200CD9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2954" hangingPunct="1"/>
              <a:t>3/19/18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1771"/>
            <a:ext cx="438912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1771"/>
            <a:ext cx="292608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2954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93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  <p:sldLayoutId id="2147484635" r:id="rId12"/>
    <p:sldLayoutId id="2147484636" r:id="rId13"/>
    <p:sldLayoutId id="2147484637" r:id="rId14"/>
    <p:sldLayoutId id="2147484638" r:id="rId15"/>
    <p:sldLayoutId id="2147484639" r:id="rId16"/>
    <p:sldLayoutId id="2147484640" r:id="rId17"/>
    <p:sldLayoutId id="2147484641" r:id="rId18"/>
  </p:sldLayoutIdLst>
  <p:hf hdr="0" ftr="0" dt="0"/>
  <p:txStyles>
    <p:titleStyle>
      <a:lvl1pPr algn="l" defTabSz="1225888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06323" indent="-306323" algn="l" defTabSz="1225888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19511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32398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14538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75833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371300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84234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722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1017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2954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5888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38907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1856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64795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745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0739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03657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3755"/>
            <a:ext cx="247704" cy="64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991"/>
            <a:ext cx="7065941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4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51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7" r:id="rId13"/>
    <p:sldLayoutId id="2147484729" r:id="rId14"/>
    <p:sldLayoutId id="2147484734" r:id="rId15"/>
    <p:sldLayoutId id="2147484738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414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2827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24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5662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070" indent="-22807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3401" indent="-29853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5792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28274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0769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076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298946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13097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27275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41435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4143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274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487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626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770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913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9075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13205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31" y="9062739"/>
            <a:ext cx="247324" cy="64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978"/>
            <a:ext cx="7065941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5"/>
            <a:ext cx="598310" cy="3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41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5" r:id="rId7"/>
    <p:sldLayoutId id="2147484826" r:id="rId8"/>
    <p:sldLayoutId id="2147484827" r:id="rId9"/>
    <p:sldLayoutId id="2147484828" r:id="rId10"/>
    <p:sldLayoutId id="2147484829" r:id="rId11"/>
    <p:sldLayoutId id="2147484830" r:id="rId12"/>
    <p:sldLayoutId id="2147484832" r:id="rId13"/>
    <p:sldLayoutId id="2147484834" r:id="rId14"/>
    <p:sldLayoutId id="2147484839" r:id="rId15"/>
    <p:sldLayoutId id="214748484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32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2645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397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529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7738" indent="-2277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2259" indent="-29808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4310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26451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58620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5862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294060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07283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20555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33805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3236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6451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39754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2986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66208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79443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2712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05917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3" y="9062724"/>
            <a:ext cx="252268" cy="64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81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2" r:id="rId1"/>
    <p:sldLayoutId id="2147485033" r:id="rId2"/>
    <p:sldLayoutId id="2147485034" r:id="rId3"/>
    <p:sldLayoutId id="2147485035" r:id="rId4"/>
    <p:sldLayoutId id="2147485036" r:id="rId5"/>
    <p:sldLayoutId id="2147485037" r:id="rId6"/>
    <p:sldLayoutId id="2147485038" r:id="rId7"/>
    <p:sldLayoutId id="2147485039" r:id="rId8"/>
    <p:sldLayoutId id="2147485040" r:id="rId9"/>
    <p:sldLayoutId id="2147485041" r:id="rId10"/>
    <p:sldLayoutId id="2147485042" r:id="rId11"/>
    <p:sldLayoutId id="2147485043" r:id="rId12"/>
    <p:sldLayoutId id="2147485045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2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06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56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09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168" indent="-23216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201" indent="-30396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3729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0606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092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09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8429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3609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08875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4071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272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606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5693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0990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6119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1401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6567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32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1" y="9062723"/>
            <a:ext cx="252377" cy="64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5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36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75" r:id="rId2"/>
    <p:sldLayoutId id="2147485076" r:id="rId3"/>
    <p:sldLayoutId id="2147485077" r:id="rId4"/>
    <p:sldLayoutId id="2147485078" r:id="rId5"/>
    <p:sldLayoutId id="2147485079" r:id="rId6"/>
    <p:sldLayoutId id="2147485080" r:id="rId7"/>
    <p:sldLayoutId id="2147485081" r:id="rId8"/>
    <p:sldLayoutId id="2147485082" r:id="rId9"/>
    <p:sldLayoutId id="2147485083" r:id="rId10"/>
    <p:sldLayoutId id="2147485084" r:id="rId11"/>
    <p:sldLayoutId id="2147485085" r:id="rId12"/>
    <p:sldLayoutId id="214748508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1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646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20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264" indent="-2322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527" indent="-3040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142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118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702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70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9805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5243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0764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6218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528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118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61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2014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7399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2937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8359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3853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6" y="9062726"/>
            <a:ext cx="262460" cy="6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5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98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0" r:id="rId1"/>
    <p:sldLayoutId id="2147485091" r:id="rId2"/>
    <p:sldLayoutId id="2147485092" r:id="rId3"/>
    <p:sldLayoutId id="2147485093" r:id="rId4"/>
    <p:sldLayoutId id="2147485094" r:id="rId5"/>
    <p:sldLayoutId id="2147485095" r:id="rId6"/>
    <p:sldLayoutId id="2147485096" r:id="rId7"/>
    <p:sldLayoutId id="2147485097" r:id="rId8"/>
    <p:sldLayoutId id="2147485098" r:id="rId9"/>
    <p:sldLayoutId id="2147485099" r:id="rId10"/>
    <p:sldLayoutId id="2147485100" r:id="rId11"/>
    <p:sldLayoutId id="2147485101" r:id="rId12"/>
    <p:sldLayoutId id="2147485103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5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2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665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227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287" indent="-2322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606" indent="-30411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245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246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854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85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0149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5652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1236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6755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592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246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653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2270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7719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3321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8807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4365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2" y="9063769"/>
            <a:ext cx="251302" cy="64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1"/>
            <a:ext cx="598310" cy="3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03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  <p:sldLayoutId id="2147485146" r:id="rId12"/>
    <p:sldLayoutId id="214748514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9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9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68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6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92" indent="-2312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301" indent="-3028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955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934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528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52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886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750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1672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4556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93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934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685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64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4450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7385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023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3121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4"/>
            <a:ext cx="251275" cy="64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64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5" r:id="rId1"/>
    <p:sldLayoutId id="2147485206" r:id="rId2"/>
    <p:sldLayoutId id="2147485207" r:id="rId3"/>
    <p:sldLayoutId id="2147485208" r:id="rId4"/>
    <p:sldLayoutId id="2147485209" r:id="rId5"/>
    <p:sldLayoutId id="2147485210" r:id="rId6"/>
    <p:sldLayoutId id="2147485211" r:id="rId7"/>
    <p:sldLayoutId id="2147485212" r:id="rId8"/>
    <p:sldLayoutId id="2147485213" r:id="rId9"/>
    <p:sldLayoutId id="2147485214" r:id="rId10"/>
    <p:sldLayoutId id="2147485215" r:id="rId11"/>
    <p:sldLayoutId id="2147485216" r:id="rId12"/>
    <p:sldLayoutId id="214748521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8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7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39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26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57" indent="-2312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182" indent="-30277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800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742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300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30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378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140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0968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3757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840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74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397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26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397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6809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9566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353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1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63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  <p:sldLayoutId id="2147485257" r:id="rId12"/>
    <p:sldLayoutId id="214748525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8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8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4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397" indent="-2323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958" indent="-30425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710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822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541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54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1698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490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361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169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88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8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7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4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15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03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23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666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43" y="9062723"/>
            <a:ext cx="248506" cy="64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5"/>
            <a:ext cx="598310" cy="3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36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2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06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1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82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42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781" indent="-2287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799" indent="-29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926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178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5313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531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9270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5336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1430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7497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061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178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824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4294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0383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644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2514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857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0" y="9062721"/>
            <a:ext cx="251288" cy="64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66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3" r:id="rId1"/>
    <p:sldLayoutId id="2147485314" r:id="rId2"/>
    <p:sldLayoutId id="2147485315" r:id="rId3"/>
    <p:sldLayoutId id="2147485316" r:id="rId4"/>
    <p:sldLayoutId id="2147485317" r:id="rId5"/>
    <p:sldLayoutId id="2147485318" r:id="rId6"/>
    <p:sldLayoutId id="2147485319" r:id="rId7"/>
    <p:sldLayoutId id="2147485320" r:id="rId8"/>
    <p:sldLayoutId id="2147485321" r:id="rId9"/>
    <p:sldLayoutId id="2147485322" r:id="rId10"/>
    <p:sldLayoutId id="2147485323" r:id="rId11"/>
    <p:sldLayoutId id="214748532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8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8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4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3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68" indent="-23126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222" indent="-3027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852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806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388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38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54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34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120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402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872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806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493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39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4132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7001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979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609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4"/>
            <a:ext cx="251793" cy="64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526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1" r:id="rId1"/>
    <p:sldLayoutId id="2147485352" r:id="rId2"/>
    <p:sldLayoutId id="2147485353" r:id="rId3"/>
    <p:sldLayoutId id="2147485354" r:id="rId4"/>
    <p:sldLayoutId id="2147485355" r:id="rId5"/>
    <p:sldLayoutId id="2147485356" r:id="rId6"/>
    <p:sldLayoutId id="2147485357" r:id="rId7"/>
    <p:sldLayoutId id="2147485358" r:id="rId8"/>
    <p:sldLayoutId id="2147485359" r:id="rId9"/>
    <p:sldLayoutId id="2147485360" r:id="rId10"/>
    <p:sldLayoutId id="2147485361" r:id="rId11"/>
    <p:sldLayoutId id="2147485362" r:id="rId12"/>
    <p:sldLayoutId id="2147485364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41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830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22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63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735" indent="-2317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5775" indent="-30339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1867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8302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4344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434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2249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76275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00376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24437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4120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8302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2237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6382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0359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89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8503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2616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1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/>
                <a:ea typeface="ヒラギノ角ゴ Pro W3"/>
              </a:rPr>
              <a:pPr defTabSz="125182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/>
              <a:ea typeface="ヒラギノ角ゴ Pro W3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3851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6" r:id="rId1"/>
    <p:sldLayoutId id="2147485367" r:id="rId2"/>
    <p:sldLayoutId id="2147485368" r:id="rId3"/>
    <p:sldLayoutId id="2147485369" r:id="rId4"/>
    <p:sldLayoutId id="2147485370" r:id="rId5"/>
    <p:sldLayoutId id="2147485371" r:id="rId6"/>
    <p:sldLayoutId id="2147485372" r:id="rId7"/>
    <p:sldLayoutId id="2147485373" r:id="rId8"/>
    <p:sldLayoutId id="2147485374" r:id="rId9"/>
    <p:sldLayoutId id="2147485375" r:id="rId10"/>
    <p:sldLayoutId id="2147485376" r:id="rId11"/>
    <p:sldLayoutId id="2147485377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8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8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4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397" indent="-2323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958" indent="-30425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710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822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541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54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1698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490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361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169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88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8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7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4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15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03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23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666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13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  <p:sldLayoutId id="2147485415" r:id="rId12"/>
    <p:sldLayoutId id="214748541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0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09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090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793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823" indent="-2328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367" indent="-3048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6532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4099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1236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123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7757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4692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1684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48628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0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9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090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793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4798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1816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872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5693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303" tIns="62652" rIns="125303" bIns="62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303" tIns="62652" rIns="125303" bIns="626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539B"/>
              </a:solidFill>
              <a:ea typeface="ヒラギノ角ゴ Pro W3" charset="-128"/>
            </a:endParaRPr>
          </a:p>
        </p:txBody>
      </p:sp>
      <p:sp>
        <p:nvSpPr>
          <p:cNvPr id="158725" name="Text Box 10"/>
          <p:cNvSpPr txBox="1">
            <a:spLocks noChangeArrowheads="1"/>
          </p:cNvSpPr>
          <p:nvPr/>
        </p:nvSpPr>
        <p:spPr bwMode="auto">
          <a:xfrm>
            <a:off x="12018154" y="9211735"/>
            <a:ext cx="598310" cy="3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3657AA3C-F81D-43BB-80E2-FF837BC184CD}" type="slidenum">
              <a:rPr lang="en-US" sz="1400" kern="1200" smtClean="0">
                <a:solidFill>
                  <a:srgbClr val="141313"/>
                </a:solidFill>
                <a:ea typeface="ヒラギノ角ゴ Pro W3" charset="-128"/>
              </a:rPr>
              <a:pPr defTabSz="88204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charset="-128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58727" name="Text Box 9"/>
          <p:cNvSpPr txBox="1">
            <a:spLocks noChangeArrowheads="1"/>
          </p:cNvSpPr>
          <p:nvPr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9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  <p:sldLayoutId id="2147485423" r:id="rId4"/>
    <p:sldLayoutId id="2147485424" r:id="rId5"/>
    <p:sldLayoutId id="2147485425" r:id="rId6"/>
    <p:sldLayoutId id="2147485426" r:id="rId7"/>
    <p:sldLayoutId id="2147485427" r:id="rId8"/>
    <p:sldLayoutId id="2147485428" r:id="rId9"/>
    <p:sldLayoutId id="2147485429" r:id="rId10"/>
    <p:sldLayoutId id="2147485430" r:id="rId11"/>
    <p:sldLayoutId id="2147485431" r:id="rId12"/>
    <p:sldLayoutId id="2147485432" r:id="rId13"/>
    <p:sldLayoutId id="2147485434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2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6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16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89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922" indent="-2329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686" indent="-30494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16946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54611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491847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1847" algn="l"/>
        </a:tabLst>
        <a:defRPr sz="20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369135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6327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3574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0778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256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611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677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963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6083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352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0526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7741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61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0" r:id="rId1"/>
    <p:sldLayoutId id="2147485451" r:id="rId2"/>
    <p:sldLayoutId id="2147485452" r:id="rId3"/>
    <p:sldLayoutId id="2147485453" r:id="rId4"/>
    <p:sldLayoutId id="2147485454" r:id="rId5"/>
    <p:sldLayoutId id="2147485455" r:id="rId6"/>
    <p:sldLayoutId id="2147485456" r:id="rId7"/>
    <p:sldLayoutId id="2147485457" r:id="rId8"/>
    <p:sldLayoutId id="2147485458" r:id="rId9"/>
    <p:sldLayoutId id="2147485459" r:id="rId10"/>
    <p:sldLayoutId id="2147485460" r:id="rId11"/>
    <p:sldLayoutId id="2147485461" r:id="rId12"/>
    <p:sldLayoutId id="2147485462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6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74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60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47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471" indent="-2334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478" indent="-305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9279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7491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5291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529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6889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5542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4230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2881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96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491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6008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723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315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1992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0645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9293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126024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1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4" r:id="rId1"/>
    <p:sldLayoutId id="2147485465" r:id="rId2"/>
    <p:sldLayoutId id="2147485466" r:id="rId3"/>
    <p:sldLayoutId id="2147485467" r:id="rId4"/>
    <p:sldLayoutId id="2147485468" r:id="rId5"/>
    <p:sldLayoutId id="2147485469" r:id="rId6"/>
    <p:sldLayoutId id="2147485470" r:id="rId7"/>
    <p:sldLayoutId id="2147485471" r:id="rId8"/>
    <p:sldLayoutId id="2147485472" r:id="rId9"/>
    <p:sldLayoutId id="2147485473" r:id="rId10"/>
    <p:sldLayoutId id="2147485474" r:id="rId11"/>
    <p:sldLayoutId id="2147485475" r:id="rId12"/>
    <p:sldLayoutId id="2147485476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00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024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01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202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997" indent="-2339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3191" indent="-3063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1531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0243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8592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859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84334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14367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44443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74470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72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243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0166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227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50241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80297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0349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371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49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1" r:id="rId1"/>
    <p:sldLayoutId id="2147485492" r:id="rId2"/>
    <p:sldLayoutId id="2147485493" r:id="rId3"/>
    <p:sldLayoutId id="2147485494" r:id="rId4"/>
    <p:sldLayoutId id="2147485495" r:id="rId5"/>
    <p:sldLayoutId id="2147485496" r:id="rId6"/>
    <p:sldLayoutId id="2147485497" r:id="rId7"/>
    <p:sldLayoutId id="2147485498" r:id="rId8"/>
    <p:sldLayoutId id="2147485499" r:id="rId9"/>
    <p:sldLayoutId id="2147485500" r:id="rId10"/>
    <p:sldLayoutId id="2147485501" r:id="rId11"/>
    <p:sldLayoutId id="214748550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68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371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033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71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750" indent="-232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128" indent="-3047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6222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3715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0778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077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6724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3466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0266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47015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6808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3715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0333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7171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3833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0664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7380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4157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290" tIns="62646" rIns="125290" bIns="62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9551399" y="9062720"/>
            <a:ext cx="262657" cy="53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290" tIns="62646" rIns="125290" bIns="62646">
            <a:spAutoFit/>
          </a:bodyPr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srgbClr val="00539B"/>
              </a:solidFill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80902" name="Text Box 10"/>
          <p:cNvSpPr txBox="1">
            <a:spLocks noChangeArrowheads="1"/>
          </p:cNvSpPr>
          <p:nvPr/>
        </p:nvSpPr>
        <p:spPr bwMode="auto">
          <a:xfrm>
            <a:off x="12018154" y="9211734"/>
            <a:ext cx="598310" cy="34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7412" fontAlgn="base" hangingPunct="1">
              <a:spcBef>
                <a:spcPct val="50000"/>
              </a:spcBef>
              <a:spcAft>
                <a:spcPct val="0"/>
              </a:spcAft>
            </a:pPr>
            <a:fld id="{35C3FA5F-ACA3-4812-ADF7-B3A8232ED3E5}" type="slidenum">
              <a:rPr lang="en-US" sz="1400" kern="1200" smtClean="0">
                <a:solidFill>
                  <a:srgbClr val="141313"/>
                </a:solidFill>
                <a:ea typeface="ヒラギノ角ゴ Pro W3" pitchFamily="2" charset="-128"/>
              </a:rPr>
              <a:pPr defTabSz="887412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pitchFamily="2" charset="-128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80904" name="Text Box 9"/>
          <p:cNvSpPr txBox="1">
            <a:spLocks noChangeArrowheads="1"/>
          </p:cNvSpPr>
          <p:nvPr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7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5" r:id="rId1"/>
    <p:sldLayoutId id="2147485506" r:id="rId2"/>
    <p:sldLayoutId id="2147485507" r:id="rId3"/>
    <p:sldLayoutId id="2147485508" r:id="rId4"/>
    <p:sldLayoutId id="2147485509" r:id="rId5"/>
    <p:sldLayoutId id="2147485510" r:id="rId6"/>
    <p:sldLayoutId id="2147485511" r:id="rId7"/>
    <p:sldLayoutId id="2147485512" r:id="rId8"/>
    <p:sldLayoutId id="2147485513" r:id="rId9"/>
    <p:sldLayoutId id="2147485514" r:id="rId10"/>
    <p:sldLayoutId id="2147485515" r:id="rId11"/>
    <p:sldLayoutId id="2147485516" r:id="rId12"/>
    <p:sldLayoutId id="2147485518" r:id="rId13"/>
    <p:sldLayoutId id="2147485519" r:id="rId14"/>
    <p:sldLayoutId id="2147485520" r:id="rId15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22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5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1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87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735" indent="-2307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551" indent="-3027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14826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52499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489737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9737" algn="l"/>
        </a:tabLst>
        <a:defRPr sz="21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368862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6pPr>
      <a:lvl7pPr marL="3996008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7pPr>
      <a:lvl8pPr marL="4623192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8pPr>
      <a:lvl9pPr marL="5250358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22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510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517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74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83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032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90178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17357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69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2" r:id="rId1"/>
    <p:sldLayoutId id="2147485523" r:id="rId2"/>
    <p:sldLayoutId id="2147485524" r:id="rId3"/>
    <p:sldLayoutId id="2147485525" r:id="rId4"/>
    <p:sldLayoutId id="2147485526" r:id="rId5"/>
    <p:sldLayoutId id="2147485527" r:id="rId6"/>
    <p:sldLayoutId id="2147485528" r:id="rId7"/>
    <p:sldLayoutId id="2147485529" r:id="rId8"/>
    <p:sldLayoutId id="2147485530" r:id="rId9"/>
    <p:sldLayoutId id="2147485531" r:id="rId10"/>
    <p:sldLayoutId id="2147485532" r:id="rId11"/>
    <p:sldLayoutId id="214748553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76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563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321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10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116" indent="-2331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0323" indent="-3051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7773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5635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3071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307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1893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9603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7354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5079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768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635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3213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1011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655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6424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122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1837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22925" tIns="61534" rIns="122925" bIns="6153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22925" tIns="61534" rIns="122925" bIns="6153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1635"/>
            <a:ext cx="292608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fld id="{149C7C40-21D0-4B28-BAA6-56997D200CD9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5965" hangingPunct="1"/>
              <a:t>3/19/18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1635"/>
            <a:ext cx="438912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1635"/>
            <a:ext cx="292608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5965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5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</p:sldLayoutIdLst>
  <p:hf hdr="0" ftr="0" dt="0"/>
  <p:txStyles>
    <p:titleStyle>
      <a:lvl1pPr algn="l" defTabSz="1231986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07825" indent="-307825" algn="l" defTabSz="1231986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24026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39957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155951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771915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387904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03867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19876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35809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65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986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957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3917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9909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587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185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781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43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  <p:sldLayoutId id="2147485556" r:id="rId9"/>
    <p:sldLayoutId id="2147485557" r:id="rId10"/>
    <p:sldLayoutId id="2147485558" r:id="rId11"/>
    <p:sldLayoutId id="214748555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31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67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48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31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323" indent="-2333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000" indent="-3054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8658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6723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4374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437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4821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3085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1383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9648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312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6723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484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318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138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9688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7944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6204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66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2" r:id="rId1"/>
    <p:sldLayoutId id="2147485563" r:id="rId2"/>
    <p:sldLayoutId id="2147485564" r:id="rId3"/>
    <p:sldLayoutId id="2147485565" r:id="rId4"/>
    <p:sldLayoutId id="2147485566" r:id="rId5"/>
    <p:sldLayoutId id="2147485567" r:id="rId6"/>
    <p:sldLayoutId id="2147485568" r:id="rId7"/>
    <p:sldLayoutId id="2147485569" r:id="rId8"/>
    <p:sldLayoutId id="2147485570" r:id="rId9"/>
    <p:sldLayoutId id="2147485571" r:id="rId10"/>
    <p:sldLayoutId id="2147485572" r:id="rId11"/>
    <p:sldLayoutId id="214748557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8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78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64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53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530" indent="-2335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677" indent="-3057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9540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7811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5674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567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7753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6566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5418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4229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856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811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6491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5363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4119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2952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1773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30580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13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6" r:id="rId1"/>
    <p:sldLayoutId id="2147485577" r:id="rId2"/>
    <p:sldLayoutId id="2147485578" r:id="rId3"/>
    <p:sldLayoutId id="2147485579" r:id="rId4"/>
    <p:sldLayoutId id="2147485580" r:id="rId5"/>
    <p:sldLayoutId id="2147485581" r:id="rId6"/>
    <p:sldLayoutId id="2147485582" r:id="rId7"/>
    <p:sldLayoutId id="2147485583" r:id="rId8"/>
    <p:sldLayoutId id="2147485584" r:id="rId9"/>
    <p:sldLayoutId id="2147485585" r:id="rId10"/>
    <p:sldLayoutId id="2147485586" r:id="rId11"/>
    <p:sldLayoutId id="214748558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946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90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832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77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764" indent="-2337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2433" indent="-3060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0535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9027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7133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713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81037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10463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9930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9348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464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027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8329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7795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7176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6622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6061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35471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83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  <p:sldLayoutId id="214748562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17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35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51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269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4637" indent="-2346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5269" indent="-307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4260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3571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2586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258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3355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25058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56813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88527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1736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3571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5195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6918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58648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0364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22105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53813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460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33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9" r:id="rId1"/>
    <p:sldLayoutId id="2147485630" r:id="rId2"/>
    <p:sldLayoutId id="2147485631" r:id="rId3"/>
    <p:sldLayoutId id="2147485632" r:id="rId4"/>
    <p:sldLayoutId id="2147485633" r:id="rId5"/>
    <p:sldLayoutId id="2147485634" r:id="rId6"/>
    <p:sldLayoutId id="2147485635" r:id="rId7"/>
    <p:sldLayoutId id="2147485636" r:id="rId8"/>
    <p:sldLayoutId id="2147485637" r:id="rId9"/>
    <p:sldLayoutId id="2147485638" r:id="rId10"/>
    <p:sldLayoutId id="2147485639" r:id="rId11"/>
    <p:sldLayoutId id="2147485640" r:id="rId12"/>
    <p:sldLayoutId id="2147485641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295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60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88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18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105" indent="-23510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6805" indent="-3077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6260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6003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5504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550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9953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2894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5888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98819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2952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003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8877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1836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4800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7753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0708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3649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27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4" r:id="rId1"/>
    <p:sldLayoutId id="2147485645" r:id="rId2"/>
    <p:sldLayoutId id="2147485646" r:id="rId3"/>
    <p:sldLayoutId id="2147485647" r:id="rId4"/>
    <p:sldLayoutId id="2147485648" r:id="rId5"/>
    <p:sldLayoutId id="2147485649" r:id="rId6"/>
    <p:sldLayoutId id="2147485650" r:id="rId7"/>
    <p:sldLayoutId id="2147485651" r:id="rId8"/>
    <p:sldLayoutId id="2147485652" r:id="rId9"/>
    <p:sldLayoutId id="2147485653" r:id="rId10"/>
    <p:sldLayoutId id="2147485654" r:id="rId11"/>
    <p:sldLayoutId id="214748565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381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77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015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53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437" indent="-2354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7897" indent="-3081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7680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7731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7578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757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04657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8471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72339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06150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3816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731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514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5330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9178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007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6827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70652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30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9" r:id="rId1"/>
    <p:sldLayoutId id="2147485690" r:id="rId2"/>
    <p:sldLayoutId id="2147485691" r:id="rId3"/>
    <p:sldLayoutId id="2147485692" r:id="rId4"/>
    <p:sldLayoutId id="2147485693" r:id="rId5"/>
    <p:sldLayoutId id="2147485694" r:id="rId6"/>
    <p:sldLayoutId id="2147485695" r:id="rId7"/>
    <p:sldLayoutId id="2147485696" r:id="rId8"/>
    <p:sldLayoutId id="2147485697" r:id="rId9"/>
    <p:sldLayoutId id="2147485698" r:id="rId10"/>
    <p:sldLayoutId id="2147485699" r:id="rId11"/>
    <p:sldLayoutId id="214748570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9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9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7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71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422" indent="-2324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8053" indent="-30430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826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987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719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71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2078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951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888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770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944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987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741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71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511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480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132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724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8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2" r:id="rId1"/>
    <p:sldLayoutId id="2147485703" r:id="rId2"/>
    <p:sldLayoutId id="2147485704" r:id="rId3"/>
    <p:sldLayoutId id="2147485705" r:id="rId4"/>
    <p:sldLayoutId id="2147485706" r:id="rId5"/>
    <p:sldLayoutId id="2147485707" r:id="rId6"/>
    <p:sldLayoutId id="2147485708" r:id="rId7"/>
    <p:sldLayoutId id="2147485709" r:id="rId8"/>
    <p:sldLayoutId id="2147485710" r:id="rId9"/>
    <p:sldLayoutId id="2147485711" r:id="rId10"/>
    <p:sldLayoutId id="2147485712" r:id="rId11"/>
    <p:sldLayoutId id="214748571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698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39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098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4796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6631" indent="-2366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1817" indent="-3096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2785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3947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5088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508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1617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58571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9557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32573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6983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947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989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965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929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1931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8928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5883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867" y="9062722"/>
            <a:ext cx="262729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368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36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1" r:id="rId12"/>
    <p:sldLayoutId id="2147485752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94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88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83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577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554" indent="-2375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4848" indent="-31085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6760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8854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0898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089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34750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74192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13632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53075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37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54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346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771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185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625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099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478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077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625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7" r:id="rId1"/>
    <p:sldLayoutId id="2147485768" r:id="rId2"/>
    <p:sldLayoutId id="2147485769" r:id="rId3"/>
    <p:sldLayoutId id="2147485770" r:id="rId4"/>
    <p:sldLayoutId id="2147485771" r:id="rId5"/>
    <p:sldLayoutId id="2147485772" r:id="rId6"/>
    <p:sldLayoutId id="2147485773" r:id="rId7"/>
    <p:sldLayoutId id="2147485774" r:id="rId8"/>
    <p:sldLayoutId id="2147485775" r:id="rId9"/>
    <p:sldLayoutId id="2147485776" r:id="rId10"/>
    <p:sldLayoutId id="2147485777" r:id="rId11"/>
    <p:sldLayoutId id="214748577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04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09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214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619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948" indent="-2379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6142" indent="-31136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8466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0947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3394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339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40379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80876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21364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61859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484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94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21486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61958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0242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42911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8342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23865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6" y="9062736"/>
            <a:ext cx="248575" cy="6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843"/>
            <a:ext cx="7065941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3"/>
            <a:ext cx="598310" cy="3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46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2" r:id="rId13"/>
    <p:sldLayoutId id="2147483954" r:id="rId14"/>
    <p:sldLayoutId id="2147483959" r:id="rId15"/>
    <p:sldLayoutId id="214748396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25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56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88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505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850" indent="-2288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035" indent="-2995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9233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562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5762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576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0286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6543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2824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9080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253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562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8806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052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1330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7575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3838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0086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723"/>
            <a:ext cx="259510" cy="65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733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63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33" r:id="rId2"/>
    <p:sldLayoutId id="2147485834" r:id="rId3"/>
    <p:sldLayoutId id="2147485835" r:id="rId4"/>
    <p:sldLayoutId id="2147485836" r:id="rId5"/>
    <p:sldLayoutId id="2147485837" r:id="rId6"/>
    <p:sldLayoutId id="2147485838" r:id="rId7"/>
    <p:sldLayoutId id="2147485839" r:id="rId8"/>
    <p:sldLayoutId id="2147485840" r:id="rId9"/>
    <p:sldLayoutId id="2147485841" r:id="rId10"/>
    <p:sldLayoutId id="2147485842" r:id="rId11"/>
    <p:sldLayoutId id="2147485843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81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62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43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525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062" indent="-2370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3225" indent="-3102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4623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6223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7782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778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7704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65794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03936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42080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8120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223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4395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250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0622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873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66887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495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92" y="9062721"/>
            <a:ext cx="261303" cy="65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88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0" r:id="rId1"/>
    <p:sldLayoutId id="2147485981" r:id="rId2"/>
    <p:sldLayoutId id="2147485982" r:id="rId3"/>
    <p:sldLayoutId id="2147485983" r:id="rId4"/>
    <p:sldLayoutId id="2147485984" r:id="rId5"/>
    <p:sldLayoutId id="2147485985" r:id="rId6"/>
    <p:sldLayoutId id="2147485986" r:id="rId7"/>
    <p:sldLayoutId id="2147485987" r:id="rId8"/>
    <p:sldLayoutId id="2147485988" r:id="rId9"/>
    <p:sldLayoutId id="2147485989" r:id="rId10"/>
    <p:sldLayoutId id="2147485990" r:id="rId11"/>
    <p:sldLayoutId id="2147485991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24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486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2736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698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8682" indent="-23868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8580" indent="-3123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1683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4864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8080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808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50921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93377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35835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78278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2436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864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365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69803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269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5469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97134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958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3"/>
            <a:ext cx="261834" cy="6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87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  <p:sldLayoutId id="2147486029" r:id="rId12"/>
    <p:sldLayoutId id="2147486031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37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742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3120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749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9164" indent="-2391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0179" indent="-31294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3784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7425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1123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112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57823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01548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45281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89032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3718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7425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1205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74927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8702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2397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120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49859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89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/>
                <a:ea typeface="ヒラギノ角ゴ Pro W3"/>
              </a:rPr>
              <a:pPr defTabSz="129107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/>
              <a:ea typeface="ヒラギノ角ゴ Pro W3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9255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5" r:id="rId1"/>
    <p:sldLayoutId id="2147486046" r:id="rId2"/>
    <p:sldLayoutId id="2147486047" r:id="rId3"/>
    <p:sldLayoutId id="2147486048" r:id="rId4"/>
    <p:sldLayoutId id="2147486049" r:id="rId5"/>
    <p:sldLayoutId id="2147486050" r:id="rId6"/>
    <p:sldLayoutId id="2147486051" r:id="rId7"/>
    <p:sldLayoutId id="2147486052" r:id="rId8"/>
    <p:sldLayoutId id="2147486053" r:id="rId9"/>
    <p:sldLayoutId id="2147486054" r:id="rId10"/>
    <p:sldLayoutId id="2147486055" r:id="rId11"/>
    <p:sldLayoutId id="2147486056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55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107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366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21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9838" indent="-239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2444" indent="-31381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6748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1073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5423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542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67565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13116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58670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04218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5522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1073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6637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2192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7778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3276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18831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64358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910"/>
            <a:ext cx="257582" cy="65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129"/>
            <a:ext cx="7065941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4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91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9" r:id="rId1"/>
    <p:sldLayoutId id="2147486110" r:id="rId2"/>
    <p:sldLayoutId id="2147486111" r:id="rId3"/>
    <p:sldLayoutId id="2147486112" r:id="rId4"/>
    <p:sldLayoutId id="2147486113" r:id="rId5"/>
    <p:sldLayoutId id="2147486114" r:id="rId6"/>
    <p:sldLayoutId id="2147486115" r:id="rId7"/>
    <p:sldLayoutId id="2147486116" r:id="rId8"/>
    <p:sldLayoutId id="2147486117" r:id="rId9"/>
    <p:sldLayoutId id="2147486118" r:id="rId10"/>
    <p:sldLayoutId id="2147486119" r:id="rId11"/>
    <p:sldLayoutId id="2147486120" r:id="rId12"/>
    <p:sldLayoutId id="2147486122" r:id="rId13"/>
    <p:sldLayoutId id="2147486124" r:id="rId14"/>
    <p:sldLayoutId id="2147486129" r:id="rId15"/>
    <p:sldLayoutId id="214748613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34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70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0052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40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314" indent="-23531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7482" indent="-3079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7138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7054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6787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50678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02869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6363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9893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03375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3496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054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0052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401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524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1012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451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7997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90" y="9062720"/>
            <a:ext cx="257185" cy="65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978"/>
            <a:ext cx="7065941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5"/>
            <a:ext cx="598310" cy="3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616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  <p:sldLayoutId id="2147486246" r:id="rId8"/>
    <p:sldLayoutId id="2147486247" r:id="rId9"/>
    <p:sldLayoutId id="2147486248" r:id="rId10"/>
    <p:sldLayoutId id="2147486249" r:id="rId11"/>
    <p:sldLayoutId id="2147486250" r:id="rId12"/>
    <p:sldLayoutId id="2147486252" r:id="rId13"/>
    <p:sldLayoutId id="2147486254" r:id="rId14"/>
    <p:sldLayoutId id="2147486259" r:id="rId15"/>
    <p:sldLayoutId id="214748626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256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519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76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02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4957" indent="-23495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6310" indent="-30754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5615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5198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4560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50456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7833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0374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2964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95511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2568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198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7686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0256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2819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5373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27941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0489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2" y="9062910"/>
            <a:ext cx="259036" cy="6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517"/>
            <a:ext cx="59831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586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25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17" r:id="rId1"/>
    <p:sldLayoutId id="2147486318" r:id="rId2"/>
    <p:sldLayoutId id="2147486319" r:id="rId3"/>
    <p:sldLayoutId id="2147486320" r:id="rId4"/>
    <p:sldLayoutId id="2147486321" r:id="rId5"/>
    <p:sldLayoutId id="2147486322" r:id="rId6"/>
    <p:sldLayoutId id="2147486323" r:id="rId7"/>
    <p:sldLayoutId id="2147486324" r:id="rId8"/>
    <p:sldLayoutId id="2147486325" r:id="rId9"/>
    <p:sldLayoutId id="2147486326" r:id="rId10"/>
    <p:sldLayoutId id="2147486327" r:id="rId11"/>
    <p:sldLayoutId id="214748632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69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39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09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479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6631" indent="-2366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1807" indent="-3096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2773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3931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5071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507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1576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5852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95524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3252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6975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931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963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938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895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1888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8871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5824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492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30" r:id="rId1"/>
    <p:sldLayoutId id="2147486331" r:id="rId2"/>
    <p:sldLayoutId id="2147486332" r:id="rId3"/>
    <p:sldLayoutId id="2147486333" r:id="rId4"/>
    <p:sldLayoutId id="2147486334" r:id="rId5"/>
    <p:sldLayoutId id="2147486335" r:id="rId6"/>
    <p:sldLayoutId id="2147486336" r:id="rId7"/>
    <p:sldLayoutId id="2147486337" r:id="rId8"/>
    <p:sldLayoutId id="2147486338" r:id="rId9"/>
    <p:sldLayoutId id="2147486339" r:id="rId10"/>
    <p:sldLayoutId id="2147486340" r:id="rId11"/>
    <p:sldLayoutId id="2147486341" r:id="rId12"/>
    <p:sldLayoutId id="2147486343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0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413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123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83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409" indent="-2404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4354" indent="-3145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9238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4139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9066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906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75786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2851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69927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17015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46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139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1232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8306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5407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2461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9535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589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588" tIns="64794" rIns="129588" bIns="64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9588" tIns="64794" rIns="129588" bIns="647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539B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8725" name="Text Box 10"/>
          <p:cNvSpPr txBox="1">
            <a:spLocks noChangeArrowheads="1"/>
          </p:cNvSpPr>
          <p:nvPr/>
        </p:nvSpPr>
        <p:spPr bwMode="auto">
          <a:xfrm>
            <a:off x="12018154" y="9211735"/>
            <a:ext cx="598310" cy="3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3657AA3C-F81D-43BB-80E2-FF837BC184CD}" type="slidenum">
              <a:rPr lang="en-US" sz="1400" kern="1200" smtClean="0">
                <a:solidFill>
                  <a:srgbClr val="141313"/>
                </a:solidFill>
                <a:ea typeface="ヒラギノ角ゴ Pro W3" charset="-128"/>
                <a:cs typeface="ヒラギノ角ゴ Pro W3" charset="-128"/>
              </a:rPr>
              <a:pPr defTabSz="91125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102" name="Rectangle 7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8727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1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6" r:id="rId1"/>
    <p:sldLayoutId id="2147486347" r:id="rId2"/>
    <p:sldLayoutId id="2147486348" r:id="rId3"/>
    <p:sldLayoutId id="2147486349" r:id="rId4"/>
    <p:sldLayoutId id="2147486350" r:id="rId5"/>
    <p:sldLayoutId id="2147486351" r:id="rId6"/>
    <p:sldLayoutId id="2147486352" r:id="rId7"/>
    <p:sldLayoutId id="2147486353" r:id="rId8"/>
    <p:sldLayoutId id="2147486354" r:id="rId9"/>
    <p:sldLayoutId id="2147486355" r:id="rId10"/>
    <p:sldLayoutId id="2147486356" r:id="rId11"/>
    <p:sldLayoutId id="2147486357" r:id="rId12"/>
    <p:sldLayoutId id="2147486358" r:id="rId13"/>
    <p:sldLayoutId id="2147486360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9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59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39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188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741" indent="-24074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5467" indent="-3149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50693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95934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541193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1193" algn="l"/>
        </a:tabLst>
        <a:defRPr sz="20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480588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8556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6524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24503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944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4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920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881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986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7833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579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75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40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8" r:id="rId1"/>
    <p:sldLayoutId id="2147486499" r:id="rId2"/>
    <p:sldLayoutId id="2147486500" r:id="rId3"/>
    <p:sldLayoutId id="2147486501" r:id="rId4"/>
    <p:sldLayoutId id="2147486502" r:id="rId5"/>
    <p:sldLayoutId id="2147486503" r:id="rId6"/>
    <p:sldLayoutId id="2147486504" r:id="rId7"/>
    <p:sldLayoutId id="2147486505" r:id="rId8"/>
    <p:sldLayoutId id="2147486506" r:id="rId9"/>
    <p:sldLayoutId id="2147486507" r:id="rId10"/>
    <p:sldLayoutId id="2147486508" r:id="rId11"/>
    <p:sldLayoutId id="2147486509" r:id="rId12"/>
    <p:sldLayoutId id="2147486511" r:id="rId13"/>
    <p:sldLayoutId id="2147486512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92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845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77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693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209" indent="-2412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7035" indent="-31560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2745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8459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4186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418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87371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36601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85822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35065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22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459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703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932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6157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5399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626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86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5" y="9062722"/>
            <a:ext cx="248887" cy="64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859"/>
            <a:ext cx="7065941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23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8" r:id="rId13"/>
    <p:sldLayoutId id="2147483980" r:id="rId14"/>
    <p:sldLayoutId id="2147483985" r:id="rId15"/>
    <p:sldLayoutId id="2147483989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9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40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09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795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118" indent="-22911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941" indent="-29993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0411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4030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7494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749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4180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1161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8169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5162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984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030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0975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959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4979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1927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8921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5896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82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79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6" r:id="rId1"/>
    <p:sldLayoutId id="2147486527" r:id="rId2"/>
    <p:sldLayoutId id="2147486528" r:id="rId3"/>
    <p:sldLayoutId id="2147486529" r:id="rId4"/>
    <p:sldLayoutId id="2147486530" r:id="rId5"/>
    <p:sldLayoutId id="2147486531" r:id="rId6"/>
    <p:sldLayoutId id="2147486532" r:id="rId7"/>
    <p:sldLayoutId id="2147486533" r:id="rId8"/>
    <p:sldLayoutId id="2147486534" r:id="rId9"/>
    <p:sldLayoutId id="2147486535" r:id="rId10"/>
    <p:sldLayoutId id="2147486536" r:id="rId11"/>
    <p:sldLayoutId id="2147486537" r:id="rId12"/>
    <p:sldLayoutId id="214748653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80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605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40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21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761" indent="-24076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5537" indent="-3150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0791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6057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1331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133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80904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8931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6972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25003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8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57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096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19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160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185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212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226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92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4" r:id="rId1"/>
    <p:sldLayoutId id="2147486555" r:id="rId2"/>
    <p:sldLayoutId id="2147486556" r:id="rId3"/>
    <p:sldLayoutId id="2147486557" r:id="rId4"/>
    <p:sldLayoutId id="2147486558" r:id="rId5"/>
    <p:sldLayoutId id="2147486559" r:id="rId6"/>
    <p:sldLayoutId id="2147486560" r:id="rId7"/>
    <p:sldLayoutId id="2147486561" r:id="rId8"/>
    <p:sldLayoutId id="2147486562" r:id="rId9"/>
    <p:sldLayoutId id="2147486563" r:id="rId10"/>
    <p:sldLayoutId id="2147486564" r:id="rId11"/>
    <p:sldLayoutId id="2147486565" r:id="rId12"/>
    <p:sldLayoutId id="214748656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97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95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93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91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418" indent="-24141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7736" indent="-3158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3664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9592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5527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552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90406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40203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89992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39794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93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592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395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191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986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788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577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8381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3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3" y="9212327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68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0" r:id="rId1"/>
    <p:sldLayoutId id="2147486571" r:id="rId2"/>
    <p:sldLayoutId id="2147486572" r:id="rId3"/>
    <p:sldLayoutId id="2147486573" r:id="rId4"/>
    <p:sldLayoutId id="2147486574" r:id="rId5"/>
    <p:sldLayoutId id="2147486575" r:id="rId6"/>
    <p:sldLayoutId id="2147486576" r:id="rId7"/>
    <p:sldLayoutId id="2147486577" r:id="rId8"/>
    <p:sldLayoutId id="2147486578" r:id="rId9"/>
    <p:sldLayoutId id="2147486579" r:id="rId10"/>
    <p:sldLayoutId id="2147486580" r:id="rId11"/>
    <p:sldLayoutId id="2147486581" r:id="rId12"/>
    <p:sldLayoutId id="2147486583" r:id="rId13"/>
    <p:sldLayoutId id="2147486584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502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30046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506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6009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579" indent="-2415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8272" indent="-3160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4366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300460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6554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655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9272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4295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9318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4341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81750" tIns="90903" rIns="181750" bIns="9090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81750" tIns="90903" rIns="181750" bIns="9090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616"/>
            <a:ext cx="292608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616"/>
            <a:ext cx="438912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616"/>
            <a:ext cx="292608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39241" eaLnBrk="0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0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8" r:id="rId1"/>
    <p:sldLayoutId id="2147486599" r:id="rId2"/>
    <p:sldLayoutId id="2147486600" r:id="rId3"/>
    <p:sldLayoutId id="2147486601" r:id="rId4"/>
    <p:sldLayoutId id="2147486602" r:id="rId5"/>
    <p:sldLayoutId id="2147486603" r:id="rId6"/>
    <p:sldLayoutId id="2147486604" r:id="rId7"/>
    <p:sldLayoutId id="2147486605" r:id="rId8"/>
    <p:sldLayoutId id="2147486606" r:id="rId9"/>
    <p:sldLayoutId id="2147486607" r:id="rId10"/>
    <p:sldLayoutId id="2147486608" r:id="rId11"/>
    <p:sldLayoutId id="2147486609" r:id="rId12"/>
    <p:sldLayoutId id="2147486610" r:id="rId13"/>
    <p:sldLayoutId id="2147486611" r:id="rId14"/>
    <p:sldLayoutId id="2147486612" r:id="rId15"/>
    <p:sldLayoutId id="2147486613" r:id="rId16"/>
    <p:sldLayoutId id="2147486614" r:id="rId17"/>
    <p:sldLayoutId id="2147486615" r:id="rId18"/>
  </p:sldLayoutIdLst>
  <p:hf sldNum="0" hdr="0" ftr="0" dt="0"/>
  <p:txStyles>
    <p:titleStyle>
      <a:lvl1pPr algn="l" defTabSz="1278461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19507" indent="-319507" algn="l" defTabSz="1278461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5884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98098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237358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87659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515823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5506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94313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33526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241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461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757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6986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6204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35447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4725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13908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51"/>
            <a:ext cx="11704320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4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40"/>
            <a:fld id="{A8A5EFAE-45AF-C142-876B-AEB228181B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5340"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54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4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40"/>
            <a:fld id="{C38AE58A-6022-DC4E-98AF-452C41C6FB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53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3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55" r:id="rId1"/>
    <p:sldLayoutId id="2147486756" r:id="rId2"/>
    <p:sldLayoutId id="2147486757" r:id="rId3"/>
    <p:sldLayoutId id="2147486758" r:id="rId4"/>
    <p:sldLayoutId id="2147486759" r:id="rId5"/>
    <p:sldLayoutId id="2147486760" r:id="rId6"/>
    <p:sldLayoutId id="2147486761" r:id="rId7"/>
    <p:sldLayoutId id="2147486762" r:id="rId8"/>
    <p:sldLayoutId id="2147486763" r:id="rId9"/>
    <p:sldLayoutId id="2147486764" r:id="rId10"/>
    <p:sldLayoutId id="2147486765" r:id="rId11"/>
  </p:sldLayoutIdLst>
  <p:txStyles>
    <p:titleStyle>
      <a:lvl1pPr algn="ctr" defTabSz="487647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33" indent="-365733" algn="l" defTabSz="487647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424" indent="-304780" algn="l" defTabSz="487647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4" indent="-243823" algn="l" defTabSz="487647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761" indent="-243823" algn="l" defTabSz="487647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408" indent="-243823" algn="l" defTabSz="487647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052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69698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345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4991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47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1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37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84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230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74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22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169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69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24" r:id="rId1"/>
    <p:sldLayoutId id="2147486825" r:id="rId2"/>
    <p:sldLayoutId id="2147486826" r:id="rId3"/>
    <p:sldLayoutId id="2147486827" r:id="rId4"/>
    <p:sldLayoutId id="2147486828" r:id="rId5"/>
    <p:sldLayoutId id="2147486829" r:id="rId6"/>
    <p:sldLayoutId id="2147486830" r:id="rId7"/>
    <p:sldLayoutId id="2147486831" r:id="rId8"/>
    <p:sldLayoutId id="2147486832" r:id="rId9"/>
    <p:sldLayoutId id="2147486833" r:id="rId10"/>
    <p:sldLayoutId id="2147486834" r:id="rId11"/>
    <p:sldLayoutId id="214748683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0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42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13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84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421" indent="-24042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4395" indent="-3145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9291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4206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9145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9145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75963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3062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0170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17292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8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206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1331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8438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5572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2659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9767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854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291"/>
            <a:ext cx="11216640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hangingPunct="1"/>
            <a:fld id="{5068DC0F-ADB7-456B-8CCB-225F3FCF369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00460" hangingPunct="1"/>
              <a:t>3/19/18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hangingPunct="1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144"/>
            <a:ext cx="29260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300460" hangingPunct="1"/>
            <a:fld id="{632176D3-4486-4259-912A-0E09C7C1FCE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00460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13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37" r:id="rId1"/>
    <p:sldLayoutId id="2147486838" r:id="rId2"/>
    <p:sldLayoutId id="2147486839" r:id="rId3"/>
    <p:sldLayoutId id="2147486840" r:id="rId4"/>
    <p:sldLayoutId id="2147486841" r:id="rId5"/>
    <p:sldLayoutId id="2147486842" r:id="rId6"/>
    <p:sldLayoutId id="2147486843" r:id="rId7"/>
    <p:sldLayoutId id="2147486844" r:id="rId8"/>
    <p:sldLayoutId id="2147486845" r:id="rId9"/>
    <p:sldLayoutId id="2147486846" r:id="rId10"/>
    <p:sldLayoutId id="2147486847" r:id="rId11"/>
    <p:sldLayoutId id="2147486848" r:id="rId12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3763"/>
            <a:ext cx="249105" cy="64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78"/>
            <a:ext cx="59831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854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74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51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25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01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316" indent="-2293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7615" indent="-3001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1281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5118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8776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877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7067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4593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2128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9659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528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5118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258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0111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7645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515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2687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0192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6" y="9063761"/>
            <a:ext cx="249227" cy="64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65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84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57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3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13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432" indent="-22943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009" indent="-3003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1793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5758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9529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952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8766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6611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4460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2294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84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575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352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1377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223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7045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4903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2722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1" y="9062723"/>
            <a:ext cx="249337" cy="6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9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810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627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42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238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525" indent="-2295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324" indent="-3004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2203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6270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0132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013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0124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8225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6326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4413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8104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6270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286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2389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0507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561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6675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4748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4.xml"/><Relationship Id="rId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15.png"/><Relationship Id="rId1" Type="http://schemas.openxmlformats.org/officeDocument/2006/relationships/slideLayout" Target="../slideLayouts/slideLayout858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86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6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6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6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6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86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028660" y="4063620"/>
            <a:ext cx="8000779" cy="209070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for Guided Pathways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49" y="774967"/>
            <a:ext cx="3657600" cy="2113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2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499652"/>
            <a:ext cx="13004800" cy="1413934"/>
          </a:xfrm>
        </p:spPr>
        <p:txBody>
          <a:bodyPr>
            <a:normAutofit/>
          </a:bodyPr>
          <a:lstStyle/>
          <a:p>
            <a:pPr algn="ctr"/>
            <a:r>
              <a:rPr lang="en-US" sz="2987" b="1" dirty="0">
                <a:solidFill>
                  <a:schemeClr val="accent1">
                    <a:lumMod val="75000"/>
                  </a:schemeClr>
                </a:solidFill>
              </a:rPr>
              <a:t>Essential Elements of Internal Change Management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8128" y="3106073"/>
            <a:ext cx="5530361" cy="4279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300460" hangingPunct="1"/>
            <a:r>
              <a:rPr lang="en-US" sz="3413" b="1" i="1" kern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Disciplined Execution</a:t>
            </a:r>
          </a:p>
          <a:p>
            <a:pPr algn="ctr" defTabSz="1300460" hangingPunct="1"/>
            <a:endParaRPr lang="en-US" sz="3413" b="1" kern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defTabSz="1300460" hangingPunct="1"/>
            <a:r>
              <a:rPr lang="en-US" sz="3413" kern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job never gets done due to incomplete timelines for execution and/or evaluation.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16491" y="3106073"/>
            <a:ext cx="5494231" cy="4279686"/>
          </a:xfrm>
          <a:prstGeom prst="rect">
            <a:avLst/>
          </a:prstGeom>
          <a:noFill/>
          <a:ln>
            <a:solidFill>
              <a:srgbClr val="004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1920" kern="12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2503" y="3106073"/>
            <a:ext cx="4708635" cy="140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00460" hangingPunct="1"/>
            <a:r>
              <a:rPr lang="en-US" sz="3413" b="1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What can be done?</a:t>
            </a:r>
          </a:p>
          <a:p>
            <a:pPr algn="ctr" defTabSz="1300460" hangingPunct="1"/>
            <a:endParaRPr lang="en-US" sz="2560" kern="1200" dirty="0">
              <a:solidFill>
                <a:srgbClr val="004080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1300460" hangingPunct="1"/>
            <a:endParaRPr lang="en-US" sz="2560" kern="1200" dirty="0">
              <a:solidFill>
                <a:srgbClr val="00408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6491" y="3753351"/>
            <a:ext cx="5819560" cy="4163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394" indent="-406394" defTabSz="1300460" hangingPunct="1">
              <a:buFont typeface="Arial" panose="020B0604020202020204" pitchFamily="34" charset="0"/>
              <a:buChar char="•"/>
            </a:pPr>
            <a:r>
              <a:rPr lang="en-US" sz="2560" b="1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By when will we create a new structure for advising students in the pathways</a:t>
            </a:r>
          </a:p>
          <a:p>
            <a:pPr marL="406394" indent="-406394" defTabSz="1300460" hangingPunct="1">
              <a:buFont typeface="Arial" panose="020B0604020202020204" pitchFamily="34" charset="0"/>
              <a:buChar char="•"/>
            </a:pPr>
            <a:r>
              <a:rPr lang="en-US" sz="2560" b="1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When will pathways be built?</a:t>
            </a:r>
          </a:p>
          <a:p>
            <a:pPr marL="406394" indent="-406394" defTabSz="1300460" hangingPunct="1">
              <a:buFont typeface="Arial" panose="020B0604020202020204" pitchFamily="34" charset="0"/>
              <a:buChar char="•"/>
            </a:pPr>
            <a:r>
              <a:rPr lang="en-US" sz="2560" b="1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When will advising structure be reformed to ensure that students remain on the pathways?</a:t>
            </a:r>
          </a:p>
          <a:p>
            <a:pPr marL="406394" indent="-406394" defTabSz="1300460" hangingPunct="1">
              <a:buFont typeface="Arial" panose="020B0604020202020204" pitchFamily="34" charset="0"/>
              <a:buChar char="•"/>
            </a:pPr>
            <a:r>
              <a:rPr lang="en-US" sz="2560" b="1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How will we know if it works? </a:t>
            </a:r>
          </a:p>
          <a:p>
            <a:pPr defTabSz="1300460" hangingPunct="1"/>
            <a:r>
              <a:rPr lang="en-US" sz="2560" b="1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     *Collect the baseline data now!</a:t>
            </a:r>
          </a:p>
          <a:p>
            <a:pPr algn="ctr" defTabSz="1300460" hangingPunct="1"/>
            <a:endParaRPr lang="en-US" sz="3413" b="1" kern="1200" dirty="0">
              <a:solidFill>
                <a:srgbClr val="085D8D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43" y="551703"/>
            <a:ext cx="3013109" cy="8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0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308811"/>
            <a:ext cx="13004800" cy="1413934"/>
          </a:xfrm>
        </p:spPr>
        <p:txBody>
          <a:bodyPr>
            <a:normAutofit/>
          </a:bodyPr>
          <a:lstStyle/>
          <a:p>
            <a:pPr algn="ctr"/>
            <a:r>
              <a:rPr lang="en-US" sz="2987" b="1" dirty="0">
                <a:solidFill>
                  <a:schemeClr val="accent1">
                    <a:lumMod val="75000"/>
                  </a:schemeClr>
                </a:solidFill>
              </a:rPr>
              <a:t>Essential Elements of Internal Change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8128" y="3106073"/>
            <a:ext cx="5530361" cy="4279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300460" hangingPunct="1"/>
            <a:r>
              <a:rPr lang="en-US" sz="3413" b="1" i="1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Routines of Inquiry and  Evidence</a:t>
            </a:r>
          </a:p>
          <a:p>
            <a:pPr algn="ctr" defTabSz="1300460" hangingPunct="1"/>
            <a:endParaRPr lang="en-US" sz="3413" b="1" kern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defTabSz="1300460" hangingPunct="1"/>
            <a:r>
              <a:rPr lang="en-US" sz="3413" kern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Questions about scale, sustainability, and efficacy are not considered at the outset of initiatives.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16491" y="3106073"/>
            <a:ext cx="5494231" cy="4279686"/>
          </a:xfrm>
          <a:prstGeom prst="rect">
            <a:avLst/>
          </a:prstGeom>
          <a:noFill/>
          <a:ln>
            <a:solidFill>
              <a:srgbClr val="004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1920" kern="12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2503" y="3106073"/>
            <a:ext cx="470863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00460" hangingPunct="1"/>
            <a:r>
              <a:rPr lang="en-US" sz="2560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What can be done?</a:t>
            </a:r>
          </a:p>
          <a:p>
            <a:pPr algn="ctr" defTabSz="1300460" hangingPunct="1"/>
            <a:endParaRPr lang="en-US" sz="2560" kern="1200" dirty="0">
              <a:solidFill>
                <a:srgbClr val="004080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1300460" hangingPunct="1"/>
            <a:endParaRPr lang="en-US" sz="2560" kern="1200" dirty="0">
              <a:solidFill>
                <a:srgbClr val="00408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68732" y="3753350"/>
            <a:ext cx="5110337" cy="495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0460" hangingPunct="1"/>
            <a:r>
              <a:rPr lang="en-US" sz="2560" b="1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Ask as each initiative is considered:</a:t>
            </a:r>
          </a:p>
          <a:p>
            <a:pPr marL="406394" indent="-406394" defTabSz="1300460" hangingPunct="1">
              <a:buFont typeface="Arial" panose="020B0604020202020204" pitchFamily="34" charset="0"/>
              <a:buChar char="•"/>
            </a:pPr>
            <a:r>
              <a:rPr lang="en-US" sz="2560" b="1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What is the cost per student?</a:t>
            </a:r>
          </a:p>
          <a:p>
            <a:pPr marL="406394" indent="-406394" defTabSz="1300460" hangingPunct="1">
              <a:buFont typeface="Arial" panose="020B0604020202020204" pitchFamily="34" charset="0"/>
              <a:buChar char="•"/>
            </a:pPr>
            <a:r>
              <a:rPr lang="en-US" sz="2560" b="1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How many students could benefit?</a:t>
            </a:r>
          </a:p>
          <a:p>
            <a:pPr marL="406394" indent="-406394" defTabSz="1300460" hangingPunct="1">
              <a:buFont typeface="Arial" panose="020B0604020202020204" pitchFamily="34" charset="0"/>
              <a:buChar char="•"/>
            </a:pPr>
            <a:r>
              <a:rPr lang="en-US" sz="2560" b="1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If this works, can we afford to scale and sustain?</a:t>
            </a:r>
          </a:p>
          <a:p>
            <a:pPr marL="406394" indent="-406394" defTabSz="1300460" hangingPunct="1">
              <a:buFont typeface="Arial" panose="020B0604020202020204" pitchFamily="34" charset="0"/>
              <a:buChar char="•"/>
            </a:pPr>
            <a:r>
              <a:rPr lang="en-US" sz="2560" b="1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How and when will we know if it works? </a:t>
            </a:r>
          </a:p>
          <a:p>
            <a:pPr defTabSz="1300460" hangingPunct="1"/>
            <a:r>
              <a:rPr lang="en-US" sz="2560" b="1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     *Collect the baseline data now!</a:t>
            </a:r>
          </a:p>
          <a:p>
            <a:pPr marL="406394" indent="-406394" defTabSz="1300460" hangingPunct="1">
              <a:buFont typeface="Arial" panose="020B0604020202020204" pitchFamily="34" charset="0"/>
              <a:buChar char="•"/>
            </a:pPr>
            <a:endParaRPr lang="en-US" sz="2560" b="1" kern="1200" dirty="0">
              <a:solidFill>
                <a:srgbClr val="085D8D"/>
              </a:solidFill>
              <a:latin typeface="Calibri" panose="020F0502020204030204"/>
              <a:ea typeface="+mn-ea"/>
              <a:cs typeface="+mn-cs"/>
            </a:endParaRPr>
          </a:p>
          <a:p>
            <a:pPr defTabSz="1300460" hangingPunct="1"/>
            <a:endParaRPr lang="en-US" sz="2560" b="1" kern="1200" dirty="0">
              <a:solidFill>
                <a:srgbClr val="085D8D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1300460" hangingPunct="1"/>
            <a:endParaRPr lang="en-US" sz="3413" b="1" kern="1200" dirty="0">
              <a:solidFill>
                <a:srgbClr val="085D8D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43" y="551703"/>
            <a:ext cx="3013109" cy="8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80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8101" y="2983302"/>
            <a:ext cx="12456700" cy="4994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230" lvl="1" indent="0" defTabSz="1300460" hangingPunct="1"/>
            <a:r>
              <a:rPr lang="en-US" sz="3982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Guided pathways = Transformational change </a:t>
            </a:r>
          </a:p>
          <a:p>
            <a:pPr marL="1300460" lvl="1" indent="-650230" defTabSz="1300460" hangingPunct="1">
              <a:buFont typeface="Arial" panose="020B0604020202020204" pitchFamily="34" charset="0"/>
              <a:buChar char="•"/>
            </a:pPr>
            <a:r>
              <a:rPr lang="en-US" sz="3982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Alters the culture of the institution by changing select underlying assumptions and institutional behaviors, processes, and products.</a:t>
            </a:r>
          </a:p>
          <a:p>
            <a:pPr marL="1300460" lvl="1" indent="-650230" defTabSz="1300460" hangingPunct="1">
              <a:buFont typeface="Arial" panose="020B0604020202020204" pitchFamily="34" charset="0"/>
              <a:buChar char="•"/>
            </a:pPr>
            <a:r>
              <a:rPr lang="en-US" sz="3982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Is deep and pervasive, affecting the whole institution.</a:t>
            </a:r>
          </a:p>
          <a:p>
            <a:pPr marL="1300460" lvl="1" indent="-650230" defTabSz="1300460" hangingPunct="1">
              <a:buFont typeface="Arial" panose="020B0604020202020204" pitchFamily="34" charset="0"/>
              <a:buChar char="•"/>
            </a:pPr>
            <a:r>
              <a:rPr lang="en-US" sz="3982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Is intentional.</a:t>
            </a:r>
          </a:p>
          <a:p>
            <a:pPr marL="1300460" lvl="1" indent="-650230" defTabSz="1300460" hangingPunct="1">
              <a:buFont typeface="Arial" panose="020B0604020202020204" pitchFamily="34" charset="0"/>
              <a:buChar char="•"/>
            </a:pPr>
            <a:r>
              <a:rPr lang="en-US" sz="3982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Occurs over time.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623" y="1813378"/>
            <a:ext cx="9822731" cy="705129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1300460" hangingPunct="1"/>
            <a:r>
              <a:rPr lang="en-US" sz="3982" b="1" kern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What kind of change are we talking about?</a:t>
            </a:r>
          </a:p>
        </p:txBody>
      </p:sp>
      <p:sp>
        <p:nvSpPr>
          <p:cNvPr id="2" name="Rectangle 1"/>
          <p:cNvSpPr/>
          <p:nvPr/>
        </p:nvSpPr>
        <p:spPr>
          <a:xfrm>
            <a:off x="132668" y="8834374"/>
            <a:ext cx="9440309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0460" hangingPunct="1"/>
            <a:r>
              <a:rPr lang="en-US" sz="2560" kern="1200" dirty="0" err="1">
                <a:latin typeface="Corbel" panose="020B0503020204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Eckel</a:t>
            </a:r>
            <a:r>
              <a:rPr lang="en-US" sz="2560" kern="1200" dirty="0">
                <a:latin typeface="Corbel" panose="020B0503020204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, P., Hill, B., &amp; Green, M. (1998). </a:t>
            </a:r>
            <a:r>
              <a:rPr lang="en-US" sz="2560" i="1" kern="1200" dirty="0">
                <a:latin typeface="Corbel" panose="020B0503020204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On Change: </a:t>
            </a:r>
            <a:r>
              <a:rPr lang="en-US" sz="2560" i="1" kern="1200" dirty="0" err="1">
                <a:latin typeface="Corbel" panose="020B0503020204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En</a:t>
            </a:r>
            <a:r>
              <a:rPr lang="en-US" sz="2560" i="1" kern="1200" dirty="0">
                <a:latin typeface="Corbel" panose="020B0503020204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 Route to Transformation</a:t>
            </a:r>
            <a:r>
              <a:rPr lang="en-US" sz="2560" kern="1200" dirty="0">
                <a:latin typeface="Corbel" panose="020B0503020204020204" pitchFamily="34" charset="0"/>
                <a:ea typeface="Corbel" panose="020B0503020204020204" pitchFamily="34" charset="0"/>
                <a:cs typeface="Arial" panose="020B0604020202020204" pitchFamily="34" charset="0"/>
              </a:rPr>
              <a:t>. Washington DC: American Council on Education.</a:t>
            </a:r>
            <a:endParaRPr lang="en-US" sz="256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43" y="551703"/>
            <a:ext cx="3013109" cy="8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0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689" y="218545"/>
            <a:ext cx="12243958" cy="705129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1300460" hangingPunct="1"/>
            <a:endParaRPr lang="en-US" sz="3982" b="1" kern="1200" dirty="0">
              <a:solidFill>
                <a:srgbClr val="5B9BD5">
                  <a:lumMod val="50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527027" y="2667124"/>
          <a:ext cx="11559822" cy="4057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34348" y="7179736"/>
            <a:ext cx="5398144" cy="4425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00460" hangingPunct="1"/>
            <a:r>
              <a:rPr lang="en-US" sz="2276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Create Routines of Effective Communication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21" y="3022509"/>
            <a:ext cx="815132" cy="1176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579" y="3137738"/>
            <a:ext cx="788837" cy="10090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03" y="3260930"/>
            <a:ext cx="1140528" cy="995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141" y="3219001"/>
            <a:ext cx="1101397" cy="9384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19" y="3329806"/>
            <a:ext cx="1064930" cy="808559"/>
          </a:xfrm>
          <a:prstGeom prst="rect">
            <a:avLst/>
          </a:prstGeom>
        </p:spPr>
      </p:pic>
      <p:sp>
        <p:nvSpPr>
          <p:cNvPr id="15" name="Left Bracket 14"/>
          <p:cNvSpPr/>
          <p:nvPr/>
        </p:nvSpPr>
        <p:spPr>
          <a:xfrm rot="16200000">
            <a:off x="5726981" y="2619596"/>
            <a:ext cx="1159918" cy="9711421"/>
          </a:xfrm>
          <a:prstGeom prst="leftBracket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00460" hangingPunct="1"/>
            <a:endParaRPr lang="en-US" sz="2560" kern="120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23" y="6895347"/>
            <a:ext cx="1237524" cy="93515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75221" y="2149199"/>
            <a:ext cx="11188497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0460" hangingPunct="1"/>
            <a:r>
              <a:rPr lang="en-US" sz="2560" b="1" kern="120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  <a:ea typeface="+mn-ea"/>
                <a:cs typeface="+mn-cs"/>
              </a:rPr>
              <a:t>Leading Internal Transformational Change Aligned to Student Success Goals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43" y="551703"/>
            <a:ext cx="3013109" cy="8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552364"/>
            <a:ext cx="13004800" cy="1413934"/>
          </a:xfrm>
        </p:spPr>
        <p:txBody>
          <a:bodyPr>
            <a:normAutofit/>
          </a:bodyPr>
          <a:lstStyle/>
          <a:p>
            <a:pPr algn="ctr"/>
            <a:r>
              <a:rPr lang="en-US" sz="2987" b="1" dirty="0">
                <a:solidFill>
                  <a:schemeClr val="accent1">
                    <a:lumMod val="75000"/>
                  </a:schemeClr>
                </a:solidFill>
              </a:rPr>
              <a:t>Essential Elements of Internal Change Management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8128" y="3106073"/>
            <a:ext cx="5530361" cy="4279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300460" hangingPunct="1"/>
            <a:r>
              <a:rPr lang="en-US" sz="256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Communicate Urgency and A Vision</a:t>
            </a:r>
          </a:p>
          <a:p>
            <a:pPr algn="ctr" defTabSz="1300460" hangingPunct="1"/>
            <a:endParaRPr lang="en-US" sz="2560" kern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ctr" defTabSz="1300460" hangingPunct="1"/>
            <a:endParaRPr lang="en-US" sz="3413" b="1" kern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defTabSz="1300460" hangingPunct="1"/>
            <a:r>
              <a:rPr lang="en-US" sz="3413" b="1" kern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Board, senior leaders, faculty and staff need to connect to a “why”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16491" y="3106073"/>
            <a:ext cx="5494231" cy="4279686"/>
          </a:xfrm>
          <a:prstGeom prst="rect">
            <a:avLst/>
          </a:prstGeom>
          <a:noFill/>
          <a:ln>
            <a:solidFill>
              <a:srgbClr val="004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1920" kern="12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2503" y="3106073"/>
            <a:ext cx="470863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00460" hangingPunct="1"/>
            <a:r>
              <a:rPr lang="en-US" sz="2560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What can be done?</a:t>
            </a:r>
          </a:p>
          <a:p>
            <a:pPr algn="ctr" defTabSz="1300460" hangingPunct="1"/>
            <a:endParaRPr lang="en-US" sz="2560" kern="1200" dirty="0">
              <a:solidFill>
                <a:srgbClr val="004080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1300460" hangingPunct="1"/>
            <a:endParaRPr lang="en-US" sz="2560" kern="1200" dirty="0">
              <a:solidFill>
                <a:srgbClr val="004080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lumMod val="65000"/>
                <a:lumOff val="3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40" y="6160912"/>
            <a:ext cx="897334" cy="1189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26" y="5721998"/>
            <a:ext cx="1228956" cy="10338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8303" y="4167979"/>
            <a:ext cx="4650601" cy="114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00460" hangingPunct="1"/>
            <a:r>
              <a:rPr lang="en-US" sz="3413" b="1" kern="1200" dirty="0">
                <a:solidFill>
                  <a:srgbClr val="004080"/>
                </a:solidFill>
                <a:latin typeface="Calibri" panose="020F0502020204030204"/>
                <a:ea typeface="+mn-ea"/>
                <a:cs typeface="+mn-cs"/>
              </a:rPr>
              <a:t>Create a compelling case for change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43" y="551703"/>
            <a:ext cx="3013109" cy="8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6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091" y="1451688"/>
            <a:ext cx="13004800" cy="1413934"/>
          </a:xfrm>
        </p:spPr>
        <p:txBody>
          <a:bodyPr>
            <a:normAutofit/>
          </a:bodyPr>
          <a:lstStyle/>
          <a:p>
            <a:pPr algn="ctr"/>
            <a:r>
              <a:rPr lang="en-US" sz="2987" b="1" dirty="0">
                <a:solidFill>
                  <a:schemeClr val="accent1">
                    <a:lumMod val="75000"/>
                  </a:schemeClr>
                </a:solidFill>
              </a:rPr>
              <a:t>Essential Elements of Internal Change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8128" y="3106073"/>
            <a:ext cx="5530361" cy="4279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300460" hangingPunct="1"/>
            <a:r>
              <a:rPr lang="en-US" sz="3413" b="1" i="1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Build College-Wide Ownership</a:t>
            </a:r>
          </a:p>
          <a:p>
            <a:pPr algn="ctr" defTabSz="1300460" hangingPunct="1"/>
            <a:endParaRPr lang="en-US" sz="3413" b="1" kern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defTabSz="1300460" hangingPunct="1"/>
            <a:r>
              <a:rPr lang="en-US" sz="3413" b="1" kern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People don’t believe this is going to get done—they think it will “blow over” and the college will move on to the next thing.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16491" y="3106073"/>
            <a:ext cx="5494231" cy="4279686"/>
          </a:xfrm>
          <a:prstGeom prst="rect">
            <a:avLst/>
          </a:prstGeom>
          <a:noFill/>
          <a:ln>
            <a:solidFill>
              <a:srgbClr val="004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1920" kern="12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82625" y="3174015"/>
            <a:ext cx="4708635" cy="140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00460" hangingPunct="1"/>
            <a:r>
              <a:rPr lang="en-US" sz="3413" b="1" i="1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Communicate!</a:t>
            </a:r>
          </a:p>
          <a:p>
            <a:pPr algn="ctr" defTabSz="1300460" hangingPunct="1"/>
            <a:endParaRPr lang="en-US" sz="2560" kern="1200" dirty="0">
              <a:solidFill>
                <a:srgbClr val="004080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1300460" hangingPunct="1"/>
            <a:endParaRPr lang="en-US" sz="2560" kern="1200" dirty="0">
              <a:solidFill>
                <a:srgbClr val="00408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2625" y="3753349"/>
            <a:ext cx="4650601" cy="2193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00460" hangingPunct="1"/>
            <a:r>
              <a:rPr lang="en-US" sz="3413" b="1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Persistently repeat the message about </a:t>
            </a:r>
            <a:r>
              <a:rPr lang="en-US" sz="3413" b="1" i="1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why and what</a:t>
            </a:r>
            <a:r>
              <a:rPr lang="en-US" sz="3413" b="1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, using every possible vehicle.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440" y="5970977"/>
            <a:ext cx="1720971" cy="1300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43" y="551703"/>
            <a:ext cx="3013109" cy="8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488874"/>
            <a:ext cx="13004800" cy="1413934"/>
          </a:xfrm>
        </p:spPr>
        <p:txBody>
          <a:bodyPr>
            <a:normAutofit/>
          </a:bodyPr>
          <a:lstStyle/>
          <a:p>
            <a:pPr algn="ctr"/>
            <a:r>
              <a:rPr lang="en-US" sz="2987" b="1" dirty="0">
                <a:solidFill>
                  <a:schemeClr val="accent1">
                    <a:lumMod val="75000"/>
                  </a:schemeClr>
                </a:solidFill>
              </a:rPr>
              <a:t>Essential Elements of Internal Change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8128" y="3106073"/>
            <a:ext cx="5530361" cy="42796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1300460" hangingPunct="1"/>
            <a:r>
              <a:rPr lang="en-US" sz="2560" kern="1200" dirty="0">
                <a:solidFill>
                  <a:prstClr val="black">
                    <a:lumMod val="65000"/>
                    <a:lumOff val="35000"/>
                  </a:prstClr>
                </a:solidFill>
              </a:rPr>
              <a:t>Build College-Wide Ownership</a:t>
            </a:r>
          </a:p>
          <a:p>
            <a:pPr algn="ctr" defTabSz="1300460" hangingPunct="1"/>
            <a:endParaRPr lang="en-US" sz="3413" b="1" kern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defTabSz="1300460" hangingPunct="1"/>
            <a:r>
              <a:rPr lang="en-US" sz="3413" b="1" kern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college is suffering from a failure to focus and initiative fatigue.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16491" y="3106073"/>
            <a:ext cx="5494231" cy="4279686"/>
          </a:xfrm>
          <a:prstGeom prst="rect">
            <a:avLst/>
          </a:prstGeom>
          <a:noFill/>
          <a:ln>
            <a:solidFill>
              <a:srgbClr val="004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1920" kern="12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2503" y="3106073"/>
            <a:ext cx="470863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00460" hangingPunct="1"/>
            <a:r>
              <a:rPr lang="en-US" sz="2560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What can be done?</a:t>
            </a:r>
          </a:p>
          <a:p>
            <a:pPr algn="ctr" defTabSz="1300460" hangingPunct="1"/>
            <a:endParaRPr lang="en-US" sz="2560" kern="1200" dirty="0">
              <a:solidFill>
                <a:srgbClr val="004080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1300460" hangingPunct="1"/>
            <a:endParaRPr lang="en-US" sz="2560" kern="1200" dirty="0">
              <a:solidFill>
                <a:srgbClr val="00408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82625" y="3753349"/>
            <a:ext cx="4650601" cy="16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00460" hangingPunct="1"/>
            <a:endParaRPr lang="en-US" sz="3413" b="1" kern="1200" dirty="0">
              <a:solidFill>
                <a:srgbClr val="085D8D"/>
              </a:solidFill>
              <a:latin typeface="Calibri" panose="020F0502020204030204"/>
              <a:ea typeface="+mn-ea"/>
              <a:cs typeface="+mn-cs"/>
            </a:endParaRPr>
          </a:p>
          <a:p>
            <a:pPr algn="ctr" defTabSz="1300460" hangingPunct="1"/>
            <a:r>
              <a:rPr lang="en-US" sz="3413" b="1" kern="1200" dirty="0">
                <a:solidFill>
                  <a:srgbClr val="085D8D"/>
                </a:solidFill>
                <a:latin typeface="Calibri" panose="020F0502020204030204"/>
                <a:ea typeface="+mn-ea"/>
                <a:cs typeface="+mn-cs"/>
              </a:rPr>
              <a:t>Maintain discipline for multiple years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29" y="6073637"/>
            <a:ext cx="1772992" cy="10794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43" y="551703"/>
            <a:ext cx="3013109" cy="8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5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826180"/>
            <a:ext cx="13004800" cy="1413934"/>
          </a:xfrm>
        </p:spPr>
        <p:txBody>
          <a:bodyPr>
            <a:normAutofit/>
          </a:bodyPr>
          <a:lstStyle/>
          <a:p>
            <a:pPr algn="ctr"/>
            <a:r>
              <a:rPr lang="en-US" sz="2987" b="1" dirty="0">
                <a:solidFill>
                  <a:schemeClr val="accent1">
                    <a:lumMod val="75000"/>
                  </a:schemeClr>
                </a:solidFill>
              </a:rPr>
              <a:t>Essential Elements of Internal Change Management</a:t>
            </a:r>
            <a:endParaRPr lang="en-US" sz="298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28149" y="6886720"/>
            <a:ext cx="453330" cy="69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192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964" y="3240115"/>
            <a:ext cx="5733528" cy="524613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1920" kern="1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28149" y="3240115"/>
            <a:ext cx="5758394" cy="524613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1920" kern="1200">
              <a:solidFill>
                <a:prstClr val="white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5400000">
            <a:off x="6220307" y="5636101"/>
            <a:ext cx="779079" cy="845430"/>
          </a:xfrm>
          <a:prstGeom prst="upArrow">
            <a:avLst/>
          </a:prstGeom>
          <a:solidFill>
            <a:srgbClr val="08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1920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1197" y="3585623"/>
            <a:ext cx="5425347" cy="4730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00460" hangingPunct="1">
              <a:spcAft>
                <a:spcPts val="1707"/>
              </a:spcAft>
            </a:pPr>
            <a:r>
              <a:rPr lang="en-US" sz="3413" b="1" i="1" kern="1200" dirty="0">
                <a:solidFill>
                  <a:srgbClr val="085D8D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What could be changed?</a:t>
            </a:r>
            <a:endParaRPr lang="en-US" sz="3413" b="1" kern="1200" dirty="0">
              <a:solidFill>
                <a:srgbClr val="085D8D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50230" indent="-650230" defTabSz="1300460" hangingPunct="1">
              <a:spcAft>
                <a:spcPts val="1707"/>
              </a:spcAft>
              <a:buFont typeface="Arial" panose="020B0604020202020204" pitchFamily="34" charset="0"/>
              <a:buChar char="•"/>
            </a:pPr>
            <a:r>
              <a:rPr lang="en-US" sz="3413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Align PD to guided pathways reform goals. </a:t>
            </a:r>
          </a:p>
          <a:p>
            <a:pPr marL="650230" indent="-650230" defTabSz="1300460" hangingPunct="1">
              <a:spcAft>
                <a:spcPts val="1707"/>
              </a:spcAft>
              <a:buFont typeface="Arial" panose="020B0604020202020204" pitchFamily="34" charset="0"/>
              <a:buChar char="•"/>
            </a:pPr>
            <a:r>
              <a:rPr lang="en-US" sz="3413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Centralize a significant portion of the professional development budget and decision-making process.</a:t>
            </a:r>
            <a:endParaRPr lang="en-US" sz="3413" kern="1200" dirty="0">
              <a:solidFill>
                <a:srgbClr val="085D8D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81247" y="3193612"/>
            <a:ext cx="5039360" cy="3068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00460" hangingPunct="1"/>
            <a:r>
              <a:rPr lang="en-US" sz="3413" b="1" i="1" kern="1200" dirty="0">
                <a:solidFill>
                  <a:srgbClr val="086091"/>
                </a:solidFill>
                <a:latin typeface="Calibri" panose="020F0502020204030204"/>
                <a:ea typeface="+mn-ea"/>
                <a:cs typeface="+mn-cs"/>
              </a:rPr>
              <a:t>Align Resources/Structures</a:t>
            </a:r>
          </a:p>
          <a:p>
            <a:pPr defTabSz="1300460" hangingPunct="1"/>
            <a:endParaRPr lang="en-US" sz="3129" kern="1200" dirty="0">
              <a:solidFill>
                <a:srgbClr val="086091"/>
              </a:solidFill>
              <a:latin typeface="Calibri" panose="020F0502020204030204"/>
              <a:ea typeface="+mn-ea"/>
              <a:cs typeface="+mn-cs"/>
            </a:endParaRPr>
          </a:p>
          <a:p>
            <a:pPr defTabSz="1300460" hangingPunct="1"/>
            <a:r>
              <a:rPr lang="en-US" sz="3129" kern="1200" dirty="0">
                <a:solidFill>
                  <a:srgbClr val="086091"/>
                </a:solidFill>
                <a:latin typeface="Calibri" panose="020F0502020204030204"/>
                <a:ea typeface="+mn-ea"/>
                <a:cs typeface="+mn-cs"/>
              </a:rPr>
              <a:t>Design and offer professional development completely disconnected from college-wide student success goals</a:t>
            </a:r>
            <a:r>
              <a:rPr lang="en-US" sz="3413" kern="1200" dirty="0">
                <a:solidFill>
                  <a:srgbClr val="086091"/>
                </a:solidFill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31" y="6780238"/>
            <a:ext cx="1659126" cy="14832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43" y="551703"/>
            <a:ext cx="3013109" cy="8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1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027988"/>
            <a:ext cx="13004800" cy="1413934"/>
          </a:xfrm>
        </p:spPr>
        <p:txBody>
          <a:bodyPr>
            <a:normAutofit/>
          </a:bodyPr>
          <a:lstStyle/>
          <a:p>
            <a:pPr algn="ctr"/>
            <a:r>
              <a:rPr lang="en-US" sz="2987" b="1" dirty="0">
                <a:solidFill>
                  <a:schemeClr val="accent1">
                    <a:lumMod val="75000"/>
                  </a:schemeClr>
                </a:solidFill>
              </a:rPr>
              <a:t>Essential Elements of Internal Change Management</a:t>
            </a:r>
            <a:endParaRPr lang="en-US" sz="298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28149" y="7088528"/>
            <a:ext cx="453330" cy="69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192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964" y="3441922"/>
            <a:ext cx="5733528" cy="524613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1920" kern="1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28149" y="3441922"/>
            <a:ext cx="5758394" cy="524613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1920" kern="1200">
              <a:solidFill>
                <a:prstClr val="white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5400000">
            <a:off x="6220307" y="5837909"/>
            <a:ext cx="779079" cy="845430"/>
          </a:xfrm>
          <a:prstGeom prst="upArrow">
            <a:avLst/>
          </a:prstGeom>
          <a:solidFill>
            <a:srgbClr val="08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1920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1197" y="3787431"/>
            <a:ext cx="5425347" cy="4293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00460" hangingPunct="1">
              <a:spcAft>
                <a:spcPts val="1707"/>
              </a:spcAft>
            </a:pPr>
            <a:r>
              <a:rPr lang="en-US" sz="2844" b="1" i="1" kern="1200" dirty="0">
                <a:solidFill>
                  <a:srgbClr val="085D8D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What could be changed?</a:t>
            </a:r>
            <a:endParaRPr lang="en-US" sz="2844" b="1" kern="1200" dirty="0">
              <a:solidFill>
                <a:srgbClr val="085D8D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300460" hangingPunct="1"/>
            <a:r>
              <a:rPr lang="en-US" sz="256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Before purchasing new software:</a:t>
            </a:r>
          </a:p>
          <a:p>
            <a:pPr marL="487672" indent="-487672" defTabSz="1300460" hangingPunct="1">
              <a:buFont typeface="Arial" panose="020B0604020202020204" pitchFamily="34" charset="0"/>
              <a:buChar char="•"/>
            </a:pPr>
            <a:r>
              <a:rPr lang="en-US" sz="256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Redesign processes for onboarding and supporting students through to completion.</a:t>
            </a:r>
          </a:p>
          <a:p>
            <a:pPr marL="487672" indent="-487672" defTabSz="1300460" hangingPunct="1">
              <a:buFont typeface="Arial" panose="020B0604020202020204" pitchFamily="34" charset="0"/>
              <a:buChar char="•"/>
            </a:pPr>
            <a:r>
              <a:rPr lang="en-US" sz="256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Map out what information each person needs to be successful in the revamped system.</a:t>
            </a:r>
          </a:p>
          <a:p>
            <a:pPr marL="487672" indent="-487672" defTabSz="1300460" hangingPunct="1">
              <a:buFont typeface="Arial" panose="020B0604020202020204" pitchFamily="34" charset="0"/>
              <a:buChar char="•"/>
            </a:pPr>
            <a:r>
              <a:rPr lang="en-US" sz="256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Identify gaps in information based on what is currently available.</a:t>
            </a:r>
            <a:endParaRPr lang="en-US" sz="2560" kern="1200" dirty="0">
              <a:solidFill>
                <a:srgbClr val="085D8D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0189" y="3787430"/>
            <a:ext cx="5039360" cy="3593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0460" hangingPunct="1"/>
            <a:r>
              <a:rPr lang="en-US" sz="2844" b="1" i="1" kern="1200" dirty="0">
                <a:solidFill>
                  <a:srgbClr val="086091"/>
                </a:solidFill>
                <a:latin typeface="Calibri" panose="020F0502020204030204"/>
                <a:ea typeface="+mn-ea"/>
                <a:cs typeface="+mn-cs"/>
              </a:rPr>
              <a:t>Align Resources/Structures</a:t>
            </a:r>
          </a:p>
          <a:p>
            <a:pPr defTabSz="1300460" hangingPunct="1"/>
            <a:endParaRPr lang="en-US" sz="2844" kern="1200" dirty="0">
              <a:solidFill>
                <a:srgbClr val="086091"/>
              </a:solidFill>
              <a:latin typeface="Calibri" panose="020F0502020204030204"/>
              <a:ea typeface="+mn-ea"/>
              <a:cs typeface="+mn-cs"/>
            </a:endParaRPr>
          </a:p>
          <a:p>
            <a:pPr defTabSz="1300460" hangingPunct="1"/>
            <a:r>
              <a:rPr lang="en-US" sz="2844" kern="1200" dirty="0">
                <a:solidFill>
                  <a:srgbClr val="086091"/>
                </a:solidFill>
                <a:latin typeface="Calibri" panose="020F0502020204030204"/>
                <a:ea typeface="+mn-ea"/>
                <a:cs typeface="+mn-cs"/>
              </a:rPr>
              <a:t>Invest in expensive technology to support advising without first revamping staff practices and institutional processes for supporting students from entry through completion.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98" y="7438620"/>
            <a:ext cx="1732143" cy="11883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43" y="551703"/>
            <a:ext cx="3013109" cy="8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2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005559"/>
            <a:ext cx="13004800" cy="1413934"/>
          </a:xfrm>
        </p:spPr>
        <p:txBody>
          <a:bodyPr>
            <a:normAutofit/>
          </a:bodyPr>
          <a:lstStyle/>
          <a:p>
            <a:r>
              <a:rPr lang="en-US" sz="2844" dirty="0">
                <a:solidFill>
                  <a:srgbClr val="086091"/>
                </a:solidFill>
              </a:rPr>
              <a:t>Align Resources/Structures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28149" y="7088522"/>
            <a:ext cx="453330" cy="690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192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4964" y="3441917"/>
            <a:ext cx="5733528" cy="524613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1920" kern="12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28149" y="3441917"/>
            <a:ext cx="5758394" cy="524613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1920" kern="1200">
              <a:solidFill>
                <a:prstClr val="white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5400000">
            <a:off x="6220307" y="5837903"/>
            <a:ext cx="779079" cy="845430"/>
          </a:xfrm>
          <a:prstGeom prst="upArrow">
            <a:avLst/>
          </a:prstGeom>
          <a:solidFill>
            <a:srgbClr val="0860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60" hangingPunct="1"/>
            <a:endParaRPr lang="en-US" sz="1920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72421" y="3539148"/>
            <a:ext cx="5425347" cy="508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00460" hangingPunct="1">
              <a:spcAft>
                <a:spcPts val="1707"/>
              </a:spcAft>
            </a:pPr>
            <a:r>
              <a:rPr lang="en-US" sz="2844" b="1" i="1" kern="1200" dirty="0">
                <a:solidFill>
                  <a:srgbClr val="085D8D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What could be changed?</a:t>
            </a:r>
            <a:endParaRPr lang="en-US" sz="2844" b="1" kern="1200" dirty="0">
              <a:solidFill>
                <a:srgbClr val="085D8D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1300460" hangingPunct="1"/>
            <a:r>
              <a:rPr lang="en-US" sz="256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Streamline communications to students by:</a:t>
            </a:r>
          </a:p>
          <a:p>
            <a:pPr marL="487672" indent="-487672" defTabSz="1300460" hangingPunct="1">
              <a:buFont typeface="Arial" panose="020B0604020202020204" pitchFamily="34" charset="0"/>
              <a:buChar char="•"/>
            </a:pPr>
            <a:r>
              <a:rPr lang="en-US" sz="256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Conducting an inventory of all communications currently sent. </a:t>
            </a:r>
          </a:p>
          <a:p>
            <a:pPr marL="487672" indent="-487672" defTabSz="1300460" hangingPunct="1">
              <a:buFont typeface="Arial" panose="020B0604020202020204" pitchFamily="34" charset="0"/>
              <a:buChar char="•"/>
            </a:pPr>
            <a:r>
              <a:rPr lang="en-US" sz="256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Prioritizing types of communications based on importance to students’ on-time completion.</a:t>
            </a:r>
          </a:p>
          <a:p>
            <a:pPr marL="487672" indent="-487672" defTabSz="1300460" hangingPunct="1">
              <a:buFont typeface="Arial" panose="020B0604020202020204" pitchFamily="34" charset="0"/>
              <a:buChar char="•"/>
            </a:pPr>
            <a:r>
              <a:rPr lang="en-US" sz="256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Redesigning system for communicating to students to reflect priorities.</a:t>
            </a:r>
            <a:endParaRPr lang="en-US" sz="2560" kern="1200" dirty="0">
              <a:solidFill>
                <a:srgbClr val="085D8D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0189" y="3787425"/>
            <a:ext cx="5039360" cy="3944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00460" hangingPunct="1"/>
            <a:r>
              <a:rPr lang="en-US" sz="3129" b="1" i="1" kern="1200" dirty="0">
                <a:solidFill>
                  <a:srgbClr val="086091"/>
                </a:solidFill>
                <a:latin typeface="Calibri" panose="020F0502020204030204"/>
                <a:ea typeface="+mn-ea"/>
                <a:cs typeface="+mn-cs"/>
              </a:rPr>
              <a:t>Align Resources/Structures</a:t>
            </a:r>
          </a:p>
          <a:p>
            <a:pPr defTabSz="1300460" hangingPunct="1"/>
            <a:endParaRPr lang="en-US" sz="3129" kern="1200" dirty="0">
              <a:solidFill>
                <a:srgbClr val="086091"/>
              </a:solidFill>
              <a:latin typeface="Calibri" panose="020F0502020204030204"/>
              <a:ea typeface="+mn-ea"/>
              <a:cs typeface="+mn-cs"/>
            </a:endParaRPr>
          </a:p>
          <a:p>
            <a:pPr defTabSz="1300460" hangingPunct="1"/>
            <a:r>
              <a:rPr lang="en-US" sz="3129" kern="1200" dirty="0">
                <a:solidFill>
                  <a:srgbClr val="086091"/>
                </a:solidFill>
                <a:latin typeface="Calibri" panose="020F0502020204030204"/>
                <a:ea typeface="+mn-ea"/>
                <a:cs typeface="+mn-cs"/>
              </a:rPr>
              <a:t>In the first weeks after enrollment, send students hundreds of emails from different divisions and departments with no prioritization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56" y="7424310"/>
            <a:ext cx="1702026" cy="12861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943" y="551703"/>
            <a:ext cx="3013109" cy="86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6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theme/theme1.xml><?xml version="1.0" encoding="utf-8"?>
<a:theme xmlns:a="http://schemas.openxmlformats.org/drawingml/2006/main" name="1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2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4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0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44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1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47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5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2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54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5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4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5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5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5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60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6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62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6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6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6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6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7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7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7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83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85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8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8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9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6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65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27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5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4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2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23184</TotalTime>
  <Words>769</Words>
  <Application>Microsoft Macintosh PowerPoint</Application>
  <PresentationFormat>Custom</PresentationFormat>
  <Paragraphs>101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66</vt:i4>
      </vt:variant>
      <vt:variant>
        <vt:lpstr>Slide Titles</vt:lpstr>
      </vt:variant>
      <vt:variant>
        <vt:i4>11</vt:i4>
      </vt:variant>
    </vt:vector>
  </HeadingPairs>
  <TitlesOfParts>
    <vt:vector size="88" baseType="lpstr">
      <vt:lpstr>Calibri</vt:lpstr>
      <vt:lpstr>Calibri Light</vt:lpstr>
      <vt:lpstr>Corbel</vt:lpstr>
      <vt:lpstr>Helvetica</vt:lpstr>
      <vt:lpstr>Helvetica Neue Light</vt:lpstr>
      <vt:lpstr>Lucida Grande</vt:lpstr>
      <vt:lpstr>ＭＳ Ｐゴシック</vt:lpstr>
      <vt:lpstr>Palatino Linotype</vt:lpstr>
      <vt:lpstr>Rockwell</vt:lpstr>
      <vt:lpstr>ヒラギノ角ゴ Pro W3</vt:lpstr>
      <vt:lpstr>Arial</vt:lpstr>
      <vt:lpstr>18_AmericasCharities_PPT_TEMPLATE_160511</vt:lpstr>
      <vt:lpstr>25_AmericasCharities_PPT_TEMPLATE_160511</vt:lpstr>
      <vt:lpstr>30_AmericasCharities_PPT_TEMPLATE_160511</vt:lpstr>
      <vt:lpstr>9_Custom Design</vt:lpstr>
      <vt:lpstr>9_AmericasCharities_PPT_TEMPLATE_160511</vt:lpstr>
      <vt:lpstr>10_AmericasCharities_PPT_TEMPLATE_160511</vt:lpstr>
      <vt:lpstr>23_AmericasCharities_PPT_TEMPLATE_160511</vt:lpstr>
      <vt:lpstr>11_AmericasCharities_PPT_TEMPLATE_160511</vt:lpstr>
      <vt:lpstr>13_AmericasCharities_PPT_TEMPLATE_160511</vt:lpstr>
      <vt:lpstr>26_AmericasCharities_PPT_TEMPLATE_160511</vt:lpstr>
      <vt:lpstr>16_AmericasCharities_PPT_TEMPLATE_160511</vt:lpstr>
      <vt:lpstr>29_AmericasCharities_PPT_TEMPLATE_160511</vt:lpstr>
      <vt:lpstr>17_AmericasCharities_PPT_TEMPLATE_160511</vt:lpstr>
      <vt:lpstr>20_AmericasCharities_PPT_TEMPLATE_160511</vt:lpstr>
      <vt:lpstr>32_AmericasCharities_PPT_TEMPLATE_160511</vt:lpstr>
      <vt:lpstr>8_AmericasCharities_PPT_TEMPLATE_160511</vt:lpstr>
      <vt:lpstr>34_AmericasCharities_PPT_TEMPLATE_160511</vt:lpstr>
      <vt:lpstr>36_AmericasCharities_PPT_TEMPLATE_160511</vt:lpstr>
      <vt:lpstr>37_AmericasCharities_PPT_TEMPLATE_160511</vt:lpstr>
      <vt:lpstr>40_AmericasCharities_PPT_TEMPLATE_160511</vt:lpstr>
      <vt:lpstr>10_Custom Design</vt:lpstr>
      <vt:lpstr>44_AmericasCharities_PPT_TEMPLATE_160511</vt:lpstr>
      <vt:lpstr>22_AmericasCharities_PPT_TEMPLATE_160511</vt:lpstr>
      <vt:lpstr>31_AmericasCharities_PPT_TEMPLATE_160511</vt:lpstr>
      <vt:lpstr>39_AmericasCharities_PPT_TEMPLATE_160511</vt:lpstr>
      <vt:lpstr>47_AmericasCharities_PPT_TEMPLATE_160511</vt:lpstr>
      <vt:lpstr>48_AmericasCharities_PPT_TEMPLATE_160511</vt:lpstr>
      <vt:lpstr>49_AmericasCharities_PPT_TEMPLATE_160511</vt:lpstr>
      <vt:lpstr>50_AmericasCharities_PPT_TEMPLATE_160511</vt:lpstr>
      <vt:lpstr>52_AmericasCharities_PPT_TEMPLATE_160511</vt:lpstr>
      <vt:lpstr>54_AmericasCharities_PPT_TEMPLATE_160511</vt:lpstr>
      <vt:lpstr>55_AmericasCharities_PPT_TEMPLATE_160511</vt:lpstr>
      <vt:lpstr>19_AmericasCharities_PPT_TEMPLATE_160511</vt:lpstr>
      <vt:lpstr>24_AmericasCharities_PPT_TEMPLATE_160511</vt:lpstr>
      <vt:lpstr>33_AmericasCharities_PPT_TEMPLATE_160511</vt:lpstr>
      <vt:lpstr>4_AmericasCharities_PPT_TEMPLATE_160511</vt:lpstr>
      <vt:lpstr>38_AmericasCharities_PPT_TEMPLATE_160511</vt:lpstr>
      <vt:lpstr>45_AmericasCharities_PPT_TEMPLATE_160511</vt:lpstr>
      <vt:lpstr>46_AmericasCharities_PPT_TEMPLATE_160511</vt:lpstr>
      <vt:lpstr>51_AmericasCharities_PPT_TEMPLATE_160511</vt:lpstr>
      <vt:lpstr>53_AmericasCharities_PPT_TEMPLATE_160511</vt:lpstr>
      <vt:lpstr>57_AmericasCharities_PPT_TEMPLATE_160511</vt:lpstr>
      <vt:lpstr>59_AmericasCharities_PPT_TEMPLATE_160511</vt:lpstr>
      <vt:lpstr>60_AmericasCharities_PPT_TEMPLATE_160511</vt:lpstr>
      <vt:lpstr>61_AmericasCharities_PPT_TEMPLATE_160511</vt:lpstr>
      <vt:lpstr>62_AmericasCharities_PPT_TEMPLATE_160511</vt:lpstr>
      <vt:lpstr>63_AmericasCharities_PPT_TEMPLATE_160511</vt:lpstr>
      <vt:lpstr>64_AmericasCharities_PPT_TEMPLATE_160511</vt:lpstr>
      <vt:lpstr>66_AmericasCharities_PPT_TEMPLATE_160511</vt:lpstr>
      <vt:lpstr>68_AmericasCharities_PPT_TEMPLATE_160511</vt:lpstr>
      <vt:lpstr>76_AmericasCharities_PPT_TEMPLATE_160511</vt:lpstr>
      <vt:lpstr>78_AmericasCharities_PPT_TEMPLATE_160511</vt:lpstr>
      <vt:lpstr>79_AmericasCharities_PPT_TEMPLATE_160511</vt:lpstr>
      <vt:lpstr>83_AmericasCharities_PPT_TEMPLATE_160511</vt:lpstr>
      <vt:lpstr>85_AmericasCharities_PPT_TEMPLATE_160511</vt:lpstr>
      <vt:lpstr>88_AmericasCharities_PPT_TEMPLATE_160511</vt:lpstr>
      <vt:lpstr>89_AmericasCharities_PPT_TEMPLATE_160511</vt:lpstr>
      <vt:lpstr>90_AmericasCharities_PPT_TEMPLATE_160511</vt:lpstr>
      <vt:lpstr>56_AmericasCharities_PPT_TEMPLATE_160511</vt:lpstr>
      <vt:lpstr>65_AmericasCharities_PPT_TEMPLATE_160511</vt:lpstr>
      <vt:lpstr>27_AmericasCharities_PPT_TEMPLATE_160511</vt:lpstr>
      <vt:lpstr>35_AmericasCharities_PPT_TEMPLATE_160511</vt:lpstr>
      <vt:lpstr>11_Custom Design</vt:lpstr>
      <vt:lpstr>2_Office Theme</vt:lpstr>
      <vt:lpstr>41_AmericasCharities_PPT_TEMPLATE_160511</vt:lpstr>
      <vt:lpstr>6_Office Theme</vt:lpstr>
      <vt:lpstr>Leadership for Guided Pathways</vt:lpstr>
      <vt:lpstr>PowerPoint Presentation</vt:lpstr>
      <vt:lpstr>PowerPoint Presentation</vt:lpstr>
      <vt:lpstr>Essential Elements of Internal Change Management</vt:lpstr>
      <vt:lpstr>Essential Elements of Internal Change Management</vt:lpstr>
      <vt:lpstr>Essential Elements of Internal Change Management</vt:lpstr>
      <vt:lpstr>Essential Elements of Internal Change Management</vt:lpstr>
      <vt:lpstr>Essential Elements of Internal Change Management</vt:lpstr>
      <vt:lpstr>Align Resources/Structures</vt:lpstr>
      <vt:lpstr>Essential Elements of Internal Change Management</vt:lpstr>
      <vt:lpstr>Essential Elements of Internal Change Management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 Architecture, Academic Foci and Guided Pathways</dc:title>
  <dc:creator>Noonan, Coral M</dc:creator>
  <cp:lastModifiedBy>andrea@nextchaptercomms.com</cp:lastModifiedBy>
  <cp:revision>267</cp:revision>
  <cp:lastPrinted>2016-10-05T15:45:11Z</cp:lastPrinted>
  <dcterms:modified xsi:type="dcterms:W3CDTF">2018-03-19T12:18:35Z</dcterms:modified>
</cp:coreProperties>
</file>