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1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2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3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4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5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6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17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18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19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0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21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22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3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24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25.xml" ContentType="application/vnd.openxmlformats-officedocument.theme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26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27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28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theme/theme29.xml" ContentType="application/vnd.openxmlformats-officedocument.theme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theme/theme30.xml" ContentType="application/vnd.openxmlformats-officedocument.theme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31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theme/theme32.xml" ContentType="application/vnd.openxmlformats-officedocument.theme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33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theme/theme34.xml" ContentType="application/vnd.openxmlformats-officedocument.theme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theme/theme35.xml" ContentType="application/vnd.openxmlformats-officedocument.theme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theme/theme36.xml" ContentType="application/vnd.openxmlformats-officedocument.theme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37.xml" ContentType="application/vnd.openxmlformats-officedocument.theme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theme/theme38.xml" ContentType="application/vnd.openxmlformats-officedocument.theme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theme/theme39.xml" ContentType="application/vnd.openxmlformats-officedocument.theme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theme/theme40.xml" ContentType="application/vnd.openxmlformats-officedocument.theme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theme/theme41.xml" ContentType="application/vnd.openxmlformats-officedocument.theme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42.xml" ContentType="application/vnd.openxmlformats-officedocument.theme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theme/theme43.xml" ContentType="application/vnd.openxmlformats-officedocument.theme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theme/theme44.xml" ContentType="application/vnd.openxmlformats-officedocument.theme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theme/theme45.xml" ContentType="application/vnd.openxmlformats-officedocument.theme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theme/theme46.xml" ContentType="application/vnd.openxmlformats-officedocument.theme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47.xml" ContentType="application/vnd.openxmlformats-officedocument.theme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theme/theme48.xml" ContentType="application/vnd.openxmlformats-officedocument.theme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theme/theme49.xml" ContentType="application/vnd.openxmlformats-officedocument.theme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theme/theme50.xml" ContentType="application/vnd.openxmlformats-officedocument.theme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theme/theme51.xml" ContentType="application/vnd.openxmlformats-officedocument.theme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theme/theme52.xml" ContentType="application/vnd.openxmlformats-officedocument.theme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theme/theme53.xml" ContentType="application/vnd.openxmlformats-officedocument.theme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theme/theme54.xml" ContentType="application/vnd.openxmlformats-officedocument.theme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theme/theme55.xml" ContentType="application/vnd.openxmlformats-officedocument.theme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theme/theme56.xml" ContentType="application/vnd.openxmlformats-officedocument.theme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theme/theme57.xml" ContentType="application/vnd.openxmlformats-officedocument.theme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theme/theme58.xml" ContentType="application/vnd.openxmlformats-officedocument.theme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theme/theme59.xml" ContentType="application/vnd.openxmlformats-officedocument.theme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theme/theme60.xml" ContentType="application/vnd.openxmlformats-officedocument.theme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theme/theme61.xml" ContentType="application/vnd.openxmlformats-officedocument.theme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theme/theme62.xml" ContentType="application/vnd.openxmlformats-officedocument.theme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theme/theme63.xml" ContentType="application/vnd.openxmlformats-officedocument.theme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theme/theme64.xml" ContentType="application/vnd.openxmlformats-officedocument.theme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theme/theme65.xml" ContentType="application/vnd.openxmlformats-officedocument.theme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theme/theme66.xml" ContentType="application/vnd.openxmlformats-officedocument.theme+xml"/>
  <Override PartName="/ppt/theme/theme6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801" r:id="rId2"/>
    <p:sldMasterId id="2147483828" r:id="rId3"/>
    <p:sldMasterId id="2147483883" r:id="rId4"/>
    <p:sldMasterId id="2147483938" r:id="rId5"/>
    <p:sldMasterId id="2147483964" r:id="rId6"/>
    <p:sldMasterId id="2147484003" r:id="rId7"/>
    <p:sldMasterId id="2147484016" r:id="rId8"/>
    <p:sldMasterId id="2147484030" r:id="rId9"/>
    <p:sldMasterId id="2147484044" r:id="rId10"/>
    <p:sldMasterId id="2147484070" r:id="rId11"/>
    <p:sldMasterId id="2147484162" r:id="rId12"/>
    <p:sldMasterId id="2147484176" r:id="rId13"/>
    <p:sldMasterId id="2147484190" r:id="rId14"/>
    <p:sldMasterId id="2147484246" r:id="rId15"/>
    <p:sldMasterId id="2147484286" r:id="rId16"/>
    <p:sldMasterId id="2147484355" r:id="rId17"/>
    <p:sldMasterId id="2147484395" r:id="rId18"/>
    <p:sldMasterId id="2147484409" r:id="rId19"/>
    <p:sldMasterId id="2147484529" r:id="rId20"/>
    <p:sldMasterId id="2147484622" r:id="rId21"/>
    <p:sldMasterId id="2147484713" r:id="rId22"/>
    <p:sldMasterId id="2147484818" r:id="rId23"/>
    <p:sldMasterId id="2147485031" r:id="rId24"/>
    <p:sldMasterId id="2147485073" r:id="rId25"/>
    <p:sldMasterId id="2147485089" r:id="rId26"/>
    <p:sldMasterId id="2147485134" r:id="rId27"/>
    <p:sldMasterId id="2147485204" r:id="rId28"/>
    <p:sldMasterId id="2147485245" r:id="rId29"/>
    <p:sldMasterId id="2147485312" r:id="rId30"/>
    <p:sldMasterId id="2147485350" r:id="rId31"/>
    <p:sldMasterId id="2147485365" r:id="rId32"/>
    <p:sldMasterId id="2147485403" r:id="rId33"/>
    <p:sldMasterId id="2147485419" r:id="rId34"/>
    <p:sldMasterId id="2147485449" r:id="rId35"/>
    <p:sldMasterId id="2147485463" r:id="rId36"/>
    <p:sldMasterId id="2147485490" r:id="rId37"/>
    <p:sldMasterId id="2147485504" r:id="rId38"/>
    <p:sldMasterId id="2147485521" r:id="rId39"/>
    <p:sldMasterId id="2147485547" r:id="rId40"/>
    <p:sldMasterId id="2147485561" r:id="rId41"/>
    <p:sldMasterId id="2147485575" r:id="rId42"/>
    <p:sldMasterId id="2147485614" r:id="rId43"/>
    <p:sldMasterId id="2147485628" r:id="rId44"/>
    <p:sldMasterId id="2147485643" r:id="rId45"/>
    <p:sldMasterId id="2147485688" r:id="rId46"/>
    <p:sldMasterId id="2147485701" r:id="rId47"/>
    <p:sldMasterId id="2147485739" r:id="rId48"/>
    <p:sldMasterId id="2147485766" r:id="rId49"/>
    <p:sldMasterId id="2147485831" r:id="rId50"/>
    <p:sldMasterId id="2147485979" r:id="rId51"/>
    <p:sldMasterId id="2147486017" r:id="rId52"/>
    <p:sldMasterId id="2147486044" r:id="rId53"/>
    <p:sldMasterId id="2147486108" r:id="rId54"/>
    <p:sldMasterId id="2147486238" r:id="rId55"/>
    <p:sldMasterId id="2147486316" r:id="rId56"/>
    <p:sldMasterId id="2147486329" r:id="rId57"/>
    <p:sldMasterId id="2147486345" r:id="rId58"/>
    <p:sldMasterId id="2147486497" r:id="rId59"/>
    <p:sldMasterId id="2147486525" r:id="rId60"/>
    <p:sldMasterId id="2147486553" r:id="rId61"/>
    <p:sldMasterId id="2147486569" r:id="rId62"/>
    <p:sldMasterId id="2147486597" r:id="rId63"/>
    <p:sldMasterId id="2147486665" r:id="rId64"/>
    <p:sldMasterId id="2147486754" r:id="rId65"/>
    <p:sldMasterId id="2147486823" r:id="rId66"/>
  </p:sldMasterIdLst>
  <p:notesMasterIdLst>
    <p:notesMasterId r:id="rId79"/>
  </p:notesMasterIdLst>
  <p:sldIdLst>
    <p:sldId id="855" r:id="rId67"/>
    <p:sldId id="698" r:id="rId68"/>
    <p:sldId id="699" r:id="rId69"/>
    <p:sldId id="700" r:id="rId70"/>
    <p:sldId id="701" r:id="rId71"/>
    <p:sldId id="841" r:id="rId72"/>
    <p:sldId id="842" r:id="rId73"/>
    <p:sldId id="843" r:id="rId74"/>
    <p:sldId id="702" r:id="rId75"/>
    <p:sldId id="703" r:id="rId76"/>
    <p:sldId id="704" r:id="rId77"/>
    <p:sldId id="705" r:id="rId78"/>
  </p:sldIdLst>
  <p:sldSz cx="13004800" cy="9753600"/>
  <p:notesSz cx="6954838" cy="9309100"/>
  <p:defaultTextStyle>
    <a:defPPr marL="0" marR="0" indent="0" algn="l" defTabSz="86589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16477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32906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49436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865892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082364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298853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515303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731755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529"/>
    <p:restoredTop sz="50000" autoAdjust="0"/>
  </p:normalViewPr>
  <p:slideViewPr>
    <p:cSldViewPr snapToGrid="0" snapToObjects="1">
      <p:cViewPr varScale="1">
        <p:scale>
          <a:sx n="92" d="100"/>
          <a:sy n="92" d="100"/>
        </p:scale>
        <p:origin x="1632" y="1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" Target="slides/slide1.xml"/><Relationship Id="rId68" Type="http://schemas.openxmlformats.org/officeDocument/2006/relationships/slide" Target="slides/slide2.xml"/><Relationship Id="rId69" Type="http://schemas.openxmlformats.org/officeDocument/2006/relationships/slide" Target="slides/slide3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4.xml"/><Relationship Id="rId71" Type="http://schemas.openxmlformats.org/officeDocument/2006/relationships/slide" Target="slides/slide5.xml"/><Relationship Id="rId72" Type="http://schemas.openxmlformats.org/officeDocument/2006/relationships/slide" Target="slides/slide6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73" Type="http://schemas.openxmlformats.org/officeDocument/2006/relationships/slide" Target="slides/slide7.xml"/><Relationship Id="rId74" Type="http://schemas.openxmlformats.org/officeDocument/2006/relationships/slide" Target="slides/slide8.xml"/><Relationship Id="rId75" Type="http://schemas.openxmlformats.org/officeDocument/2006/relationships/slide" Target="slides/slide9.xml"/><Relationship Id="rId76" Type="http://schemas.openxmlformats.org/officeDocument/2006/relationships/slide" Target="slides/slide10.xml"/><Relationship Id="rId77" Type="http://schemas.openxmlformats.org/officeDocument/2006/relationships/slide" Target="slides/slide11.xml"/><Relationship Id="rId78" Type="http://schemas.openxmlformats.org/officeDocument/2006/relationships/slide" Target="slides/slide12.xml"/><Relationship Id="rId79" Type="http://schemas.openxmlformats.org/officeDocument/2006/relationships/notesMaster" Target="notesMasters/notesMaster1.xml"/><Relationship Id="rId194" Type="http://schemas.microsoft.com/office/2016/11/relationships/changesInfo" Target="changesInfos/changesInfo1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Johnstone" userId="cb449c38944dd802" providerId="LiveId" clId="{A188E650-7B31-4BF3-A97E-680B2C5ED01B}"/>
    <pc:docChg chg="custSel delSld modSld delMainMaster">
      <pc:chgData name="Robert Johnstone" userId="cb449c38944dd802" providerId="LiveId" clId="{A188E650-7B31-4BF3-A97E-680B2C5ED01B}" dt="2018-01-16T06:21:32.974" v="90" actId="20577"/>
      <pc:docMkLst>
        <pc:docMk/>
      </pc:docMkLst>
      <pc:sldChg chg="modSp">
        <pc:chgData name="Robert Johnstone" userId="cb449c38944dd802" providerId="LiveId" clId="{A188E650-7B31-4BF3-A97E-680B2C5ED01B}" dt="2018-01-16T06:21:32.974" v="90" actId="20577"/>
        <pc:sldMkLst>
          <pc:docMk/>
          <pc:sldMk cId="373525998" sldId="866"/>
        </pc:sldMkLst>
        <pc:spChg chg="mod">
          <ac:chgData name="Robert Johnstone" userId="cb449c38944dd802" providerId="LiveId" clId="{A188E650-7B31-4BF3-A97E-680B2C5ED01B}" dt="2018-01-16T06:21:32.974" v="90" actId="20577"/>
          <ac:spMkLst>
            <pc:docMk/>
            <pc:sldMk cId="373525998" sldId="866"/>
            <ac:spMk id="8" creationId="{00000000-0000-0000-0000-000000000000}"/>
          </ac:spMkLst>
        </pc:spChg>
      </pc:sldChg>
      <pc:sldChg chg="del">
        <pc:chgData name="Robert Johnstone" userId="cb449c38944dd802" providerId="LiveId" clId="{A188E650-7B31-4BF3-A97E-680B2C5ED01B}" dt="2018-01-16T06:21:09.840" v="43" actId="2696"/>
        <pc:sldMkLst>
          <pc:docMk/>
          <pc:sldMk cId="355491027" sldId="869"/>
        </pc:sldMkLst>
      </pc:sldChg>
      <pc:sldChg chg="del">
        <pc:chgData name="Robert Johnstone" userId="cb449c38944dd802" providerId="LiveId" clId="{A188E650-7B31-4BF3-A97E-680B2C5ED01B}" dt="2018-01-16T06:21:05.523" v="23" actId="2696"/>
        <pc:sldMkLst>
          <pc:docMk/>
          <pc:sldMk cId="1098740984" sldId="870"/>
        </pc:sldMkLst>
      </pc:sldChg>
      <pc:sldChg chg="del">
        <pc:chgData name="Robert Johnstone" userId="cb449c38944dd802" providerId="LiveId" clId="{A188E650-7B31-4BF3-A97E-680B2C5ED01B}" dt="2018-01-16T06:21:07.012" v="42" actId="2696"/>
        <pc:sldMkLst>
          <pc:docMk/>
          <pc:sldMk cId="1346082955" sldId="871"/>
        </pc:sldMkLst>
      </pc:sldChg>
      <pc:sldMasterChg chg="del delSldLayout">
        <pc:chgData name="Robert Johnstone" userId="cb449c38944dd802" providerId="LiveId" clId="{A188E650-7B31-4BF3-A97E-680B2C5ED01B}" dt="2018-01-16T06:21:09.849" v="56" actId="2696"/>
        <pc:sldMasterMkLst>
          <pc:docMk/>
          <pc:sldMasterMk cId="760244478" sldId="2147486792"/>
        </pc:sldMasterMkLst>
        <pc:sldLayoutChg chg="del">
          <pc:chgData name="Robert Johnstone" userId="cb449c38944dd802" providerId="LiveId" clId="{A188E650-7B31-4BF3-A97E-680B2C5ED01B}" dt="2018-01-16T06:21:09.841" v="44" actId="2696"/>
          <pc:sldLayoutMkLst>
            <pc:docMk/>
            <pc:sldMasterMk cId="760244478" sldId="2147486792"/>
            <pc:sldLayoutMk cId="3870024453" sldId="2147486793"/>
          </pc:sldLayoutMkLst>
        </pc:sldLayoutChg>
        <pc:sldLayoutChg chg="del">
          <pc:chgData name="Robert Johnstone" userId="cb449c38944dd802" providerId="LiveId" clId="{A188E650-7B31-4BF3-A97E-680B2C5ED01B}" dt="2018-01-16T06:21:09.842" v="45" actId="2696"/>
          <pc:sldLayoutMkLst>
            <pc:docMk/>
            <pc:sldMasterMk cId="760244478" sldId="2147486792"/>
            <pc:sldLayoutMk cId="1779094612" sldId="2147486794"/>
          </pc:sldLayoutMkLst>
        </pc:sldLayoutChg>
        <pc:sldLayoutChg chg="del">
          <pc:chgData name="Robert Johnstone" userId="cb449c38944dd802" providerId="LiveId" clId="{A188E650-7B31-4BF3-A97E-680B2C5ED01B}" dt="2018-01-16T06:21:09.843" v="46" actId="2696"/>
          <pc:sldLayoutMkLst>
            <pc:docMk/>
            <pc:sldMasterMk cId="760244478" sldId="2147486792"/>
            <pc:sldLayoutMk cId="1841850370" sldId="2147486795"/>
          </pc:sldLayoutMkLst>
        </pc:sldLayoutChg>
        <pc:sldLayoutChg chg="del">
          <pc:chgData name="Robert Johnstone" userId="cb449c38944dd802" providerId="LiveId" clId="{A188E650-7B31-4BF3-A97E-680B2C5ED01B}" dt="2018-01-16T06:21:09.843" v="47" actId="2696"/>
          <pc:sldLayoutMkLst>
            <pc:docMk/>
            <pc:sldMasterMk cId="760244478" sldId="2147486792"/>
            <pc:sldLayoutMk cId="652363318" sldId="2147486796"/>
          </pc:sldLayoutMkLst>
        </pc:sldLayoutChg>
        <pc:sldLayoutChg chg="del">
          <pc:chgData name="Robert Johnstone" userId="cb449c38944dd802" providerId="LiveId" clId="{A188E650-7B31-4BF3-A97E-680B2C5ED01B}" dt="2018-01-16T06:21:09.844" v="48" actId="2696"/>
          <pc:sldLayoutMkLst>
            <pc:docMk/>
            <pc:sldMasterMk cId="760244478" sldId="2147486792"/>
            <pc:sldLayoutMk cId="3100895775" sldId="2147486797"/>
          </pc:sldLayoutMkLst>
        </pc:sldLayoutChg>
        <pc:sldLayoutChg chg="del">
          <pc:chgData name="Robert Johnstone" userId="cb449c38944dd802" providerId="LiveId" clId="{A188E650-7B31-4BF3-A97E-680B2C5ED01B}" dt="2018-01-16T06:21:09.845" v="49" actId="2696"/>
          <pc:sldLayoutMkLst>
            <pc:docMk/>
            <pc:sldMasterMk cId="760244478" sldId="2147486792"/>
            <pc:sldLayoutMk cId="1875360602" sldId="2147486798"/>
          </pc:sldLayoutMkLst>
        </pc:sldLayoutChg>
        <pc:sldLayoutChg chg="del">
          <pc:chgData name="Robert Johnstone" userId="cb449c38944dd802" providerId="LiveId" clId="{A188E650-7B31-4BF3-A97E-680B2C5ED01B}" dt="2018-01-16T06:21:09.845" v="50" actId="2696"/>
          <pc:sldLayoutMkLst>
            <pc:docMk/>
            <pc:sldMasterMk cId="760244478" sldId="2147486792"/>
            <pc:sldLayoutMk cId="3090219862" sldId="2147486799"/>
          </pc:sldLayoutMkLst>
        </pc:sldLayoutChg>
        <pc:sldLayoutChg chg="del">
          <pc:chgData name="Robert Johnstone" userId="cb449c38944dd802" providerId="LiveId" clId="{A188E650-7B31-4BF3-A97E-680B2C5ED01B}" dt="2018-01-16T06:21:09.846" v="51" actId="2696"/>
          <pc:sldLayoutMkLst>
            <pc:docMk/>
            <pc:sldMasterMk cId="760244478" sldId="2147486792"/>
            <pc:sldLayoutMk cId="3483597963" sldId="2147486800"/>
          </pc:sldLayoutMkLst>
        </pc:sldLayoutChg>
        <pc:sldLayoutChg chg="del">
          <pc:chgData name="Robert Johnstone" userId="cb449c38944dd802" providerId="LiveId" clId="{A188E650-7B31-4BF3-A97E-680B2C5ED01B}" dt="2018-01-16T06:21:09.846" v="52" actId="2696"/>
          <pc:sldLayoutMkLst>
            <pc:docMk/>
            <pc:sldMasterMk cId="760244478" sldId="2147486792"/>
            <pc:sldLayoutMk cId="2335524516" sldId="2147486801"/>
          </pc:sldLayoutMkLst>
        </pc:sldLayoutChg>
        <pc:sldLayoutChg chg="del">
          <pc:chgData name="Robert Johnstone" userId="cb449c38944dd802" providerId="LiveId" clId="{A188E650-7B31-4BF3-A97E-680B2C5ED01B}" dt="2018-01-16T06:21:09.847" v="53" actId="2696"/>
          <pc:sldLayoutMkLst>
            <pc:docMk/>
            <pc:sldMasterMk cId="760244478" sldId="2147486792"/>
            <pc:sldLayoutMk cId="1265630840" sldId="2147486802"/>
          </pc:sldLayoutMkLst>
        </pc:sldLayoutChg>
        <pc:sldLayoutChg chg="del">
          <pc:chgData name="Robert Johnstone" userId="cb449c38944dd802" providerId="LiveId" clId="{A188E650-7B31-4BF3-A97E-680B2C5ED01B}" dt="2018-01-16T06:21:09.847" v="54" actId="2696"/>
          <pc:sldLayoutMkLst>
            <pc:docMk/>
            <pc:sldMasterMk cId="760244478" sldId="2147486792"/>
            <pc:sldLayoutMk cId="1957449048" sldId="2147486803"/>
          </pc:sldLayoutMkLst>
        </pc:sldLayoutChg>
        <pc:sldLayoutChg chg="del">
          <pc:chgData name="Robert Johnstone" userId="cb449c38944dd802" providerId="LiveId" clId="{A188E650-7B31-4BF3-A97E-680B2C5ED01B}" dt="2018-01-16T06:21:09.848" v="55" actId="2696"/>
          <pc:sldLayoutMkLst>
            <pc:docMk/>
            <pc:sldMasterMk cId="760244478" sldId="2147486792"/>
            <pc:sldLayoutMk cId="3644879896" sldId="2147486804"/>
          </pc:sldLayoutMkLst>
        </pc:sldLayoutChg>
      </pc:sldMasterChg>
      <pc:sldMasterChg chg="del delSldLayout">
        <pc:chgData name="Robert Johnstone" userId="cb449c38944dd802" providerId="LiveId" clId="{A188E650-7B31-4BF3-A97E-680B2C5ED01B}" dt="2018-01-16T06:21:05.523" v="41" actId="2696"/>
        <pc:sldMasterMkLst>
          <pc:docMk/>
          <pc:sldMasterMk cId="2579511365" sldId="2147486805"/>
        </pc:sldMasterMkLst>
        <pc:sldLayoutChg chg="del">
          <pc:chgData name="Robert Johnstone" userId="cb449c38944dd802" providerId="LiveId" clId="{A188E650-7B31-4BF3-A97E-680B2C5ED01B}" dt="2018-01-16T06:21:05.523" v="24" actId="2696"/>
          <pc:sldLayoutMkLst>
            <pc:docMk/>
            <pc:sldMasterMk cId="2579511365" sldId="2147486805"/>
            <pc:sldLayoutMk cId="3316571317" sldId="2147486806"/>
          </pc:sldLayoutMkLst>
        </pc:sldLayoutChg>
        <pc:sldLayoutChg chg="del">
          <pc:chgData name="Robert Johnstone" userId="cb449c38944dd802" providerId="LiveId" clId="{A188E650-7B31-4BF3-A97E-680B2C5ED01B}" dt="2018-01-16T06:21:05.523" v="25" actId="2696"/>
          <pc:sldLayoutMkLst>
            <pc:docMk/>
            <pc:sldMasterMk cId="2579511365" sldId="2147486805"/>
            <pc:sldLayoutMk cId="3567218320" sldId="2147486807"/>
          </pc:sldLayoutMkLst>
        </pc:sldLayoutChg>
        <pc:sldLayoutChg chg="del">
          <pc:chgData name="Robert Johnstone" userId="cb449c38944dd802" providerId="LiveId" clId="{A188E650-7B31-4BF3-A97E-680B2C5ED01B}" dt="2018-01-16T06:21:05.523" v="26" actId="2696"/>
          <pc:sldLayoutMkLst>
            <pc:docMk/>
            <pc:sldMasterMk cId="2579511365" sldId="2147486805"/>
            <pc:sldLayoutMk cId="800605445" sldId="2147486808"/>
          </pc:sldLayoutMkLst>
        </pc:sldLayoutChg>
        <pc:sldLayoutChg chg="del">
          <pc:chgData name="Robert Johnstone" userId="cb449c38944dd802" providerId="LiveId" clId="{A188E650-7B31-4BF3-A97E-680B2C5ED01B}" dt="2018-01-16T06:21:05.523" v="27" actId="2696"/>
          <pc:sldLayoutMkLst>
            <pc:docMk/>
            <pc:sldMasterMk cId="2579511365" sldId="2147486805"/>
            <pc:sldLayoutMk cId="3857558845" sldId="2147486809"/>
          </pc:sldLayoutMkLst>
        </pc:sldLayoutChg>
        <pc:sldLayoutChg chg="del">
          <pc:chgData name="Robert Johnstone" userId="cb449c38944dd802" providerId="LiveId" clId="{A188E650-7B31-4BF3-A97E-680B2C5ED01B}" dt="2018-01-16T06:21:05.523" v="28" actId="2696"/>
          <pc:sldLayoutMkLst>
            <pc:docMk/>
            <pc:sldMasterMk cId="2579511365" sldId="2147486805"/>
            <pc:sldLayoutMk cId="751174524" sldId="2147486810"/>
          </pc:sldLayoutMkLst>
        </pc:sldLayoutChg>
        <pc:sldLayoutChg chg="del">
          <pc:chgData name="Robert Johnstone" userId="cb449c38944dd802" providerId="LiveId" clId="{A188E650-7B31-4BF3-A97E-680B2C5ED01B}" dt="2018-01-16T06:21:05.523" v="29" actId="2696"/>
          <pc:sldLayoutMkLst>
            <pc:docMk/>
            <pc:sldMasterMk cId="2579511365" sldId="2147486805"/>
            <pc:sldLayoutMk cId="384053302" sldId="2147486811"/>
          </pc:sldLayoutMkLst>
        </pc:sldLayoutChg>
        <pc:sldLayoutChg chg="del">
          <pc:chgData name="Robert Johnstone" userId="cb449c38944dd802" providerId="LiveId" clId="{A188E650-7B31-4BF3-A97E-680B2C5ED01B}" dt="2018-01-16T06:21:05.523" v="30" actId="2696"/>
          <pc:sldLayoutMkLst>
            <pc:docMk/>
            <pc:sldMasterMk cId="2579511365" sldId="2147486805"/>
            <pc:sldLayoutMk cId="125451565" sldId="2147486812"/>
          </pc:sldLayoutMkLst>
        </pc:sldLayoutChg>
        <pc:sldLayoutChg chg="del">
          <pc:chgData name="Robert Johnstone" userId="cb449c38944dd802" providerId="LiveId" clId="{A188E650-7B31-4BF3-A97E-680B2C5ED01B}" dt="2018-01-16T06:21:05.523" v="31" actId="2696"/>
          <pc:sldLayoutMkLst>
            <pc:docMk/>
            <pc:sldMasterMk cId="2579511365" sldId="2147486805"/>
            <pc:sldLayoutMk cId="1201322648" sldId="2147486813"/>
          </pc:sldLayoutMkLst>
        </pc:sldLayoutChg>
        <pc:sldLayoutChg chg="del">
          <pc:chgData name="Robert Johnstone" userId="cb449c38944dd802" providerId="LiveId" clId="{A188E650-7B31-4BF3-A97E-680B2C5ED01B}" dt="2018-01-16T06:21:05.523" v="32" actId="2696"/>
          <pc:sldLayoutMkLst>
            <pc:docMk/>
            <pc:sldMasterMk cId="2579511365" sldId="2147486805"/>
            <pc:sldLayoutMk cId="3664254255" sldId="2147486814"/>
          </pc:sldLayoutMkLst>
        </pc:sldLayoutChg>
        <pc:sldLayoutChg chg="del">
          <pc:chgData name="Robert Johnstone" userId="cb449c38944dd802" providerId="LiveId" clId="{A188E650-7B31-4BF3-A97E-680B2C5ED01B}" dt="2018-01-16T06:21:05.523" v="33" actId="2696"/>
          <pc:sldLayoutMkLst>
            <pc:docMk/>
            <pc:sldMasterMk cId="2579511365" sldId="2147486805"/>
            <pc:sldLayoutMk cId="3374273757" sldId="2147486815"/>
          </pc:sldLayoutMkLst>
        </pc:sldLayoutChg>
        <pc:sldLayoutChg chg="del">
          <pc:chgData name="Robert Johnstone" userId="cb449c38944dd802" providerId="LiveId" clId="{A188E650-7B31-4BF3-A97E-680B2C5ED01B}" dt="2018-01-16T06:21:05.523" v="34" actId="2696"/>
          <pc:sldLayoutMkLst>
            <pc:docMk/>
            <pc:sldMasterMk cId="2579511365" sldId="2147486805"/>
            <pc:sldLayoutMk cId="3676229589" sldId="2147486816"/>
          </pc:sldLayoutMkLst>
        </pc:sldLayoutChg>
        <pc:sldLayoutChg chg="del">
          <pc:chgData name="Robert Johnstone" userId="cb449c38944dd802" providerId="LiveId" clId="{A188E650-7B31-4BF3-A97E-680B2C5ED01B}" dt="2018-01-16T06:21:05.523" v="35" actId="2696"/>
          <pc:sldLayoutMkLst>
            <pc:docMk/>
            <pc:sldMasterMk cId="2579511365" sldId="2147486805"/>
            <pc:sldLayoutMk cId="483886986" sldId="2147486817"/>
          </pc:sldLayoutMkLst>
        </pc:sldLayoutChg>
        <pc:sldLayoutChg chg="del">
          <pc:chgData name="Robert Johnstone" userId="cb449c38944dd802" providerId="LiveId" clId="{A188E650-7B31-4BF3-A97E-680B2C5ED01B}" dt="2018-01-16T06:21:05.523" v="36" actId="2696"/>
          <pc:sldLayoutMkLst>
            <pc:docMk/>
            <pc:sldMasterMk cId="2579511365" sldId="2147486805"/>
            <pc:sldLayoutMk cId="3830614102" sldId="2147486818"/>
          </pc:sldLayoutMkLst>
        </pc:sldLayoutChg>
        <pc:sldLayoutChg chg="del">
          <pc:chgData name="Robert Johnstone" userId="cb449c38944dd802" providerId="LiveId" clId="{A188E650-7B31-4BF3-A97E-680B2C5ED01B}" dt="2018-01-16T06:21:05.523" v="37" actId="2696"/>
          <pc:sldLayoutMkLst>
            <pc:docMk/>
            <pc:sldMasterMk cId="2579511365" sldId="2147486805"/>
            <pc:sldLayoutMk cId="2778617443" sldId="2147486819"/>
          </pc:sldLayoutMkLst>
        </pc:sldLayoutChg>
        <pc:sldLayoutChg chg="del">
          <pc:chgData name="Robert Johnstone" userId="cb449c38944dd802" providerId="LiveId" clId="{A188E650-7B31-4BF3-A97E-680B2C5ED01B}" dt="2018-01-16T06:21:05.523" v="38" actId="2696"/>
          <pc:sldLayoutMkLst>
            <pc:docMk/>
            <pc:sldMasterMk cId="2579511365" sldId="2147486805"/>
            <pc:sldLayoutMk cId="3119103524" sldId="2147486820"/>
          </pc:sldLayoutMkLst>
        </pc:sldLayoutChg>
        <pc:sldLayoutChg chg="del">
          <pc:chgData name="Robert Johnstone" userId="cb449c38944dd802" providerId="LiveId" clId="{A188E650-7B31-4BF3-A97E-680B2C5ED01B}" dt="2018-01-16T06:21:05.523" v="39" actId="2696"/>
          <pc:sldLayoutMkLst>
            <pc:docMk/>
            <pc:sldMasterMk cId="2579511365" sldId="2147486805"/>
            <pc:sldLayoutMk cId="461064202" sldId="2147486821"/>
          </pc:sldLayoutMkLst>
        </pc:sldLayoutChg>
        <pc:sldLayoutChg chg="del">
          <pc:chgData name="Robert Johnstone" userId="cb449c38944dd802" providerId="LiveId" clId="{A188E650-7B31-4BF3-A97E-680B2C5ED01B}" dt="2018-01-16T06:21:05.523" v="40" actId="2696"/>
          <pc:sldLayoutMkLst>
            <pc:docMk/>
            <pc:sldMasterMk cId="2579511365" sldId="2147486805"/>
            <pc:sldLayoutMk cId="3495093124" sldId="2147486822"/>
          </pc:sldLayoutMkLst>
        </pc:sldLayoutChg>
      </pc:sldMasterChg>
    </pc:docChg>
  </pc:docChgLst>
  <pc:docChgLst>
    <pc:chgData name="Robert Johnstone" userId="cb449c38944dd802" providerId="LiveId" clId="{8E4CA89D-0A7F-460E-9C75-A23FA867B16B}"/>
    <pc:docChg chg="custSel addSld delSld modSld delMainMaster">
      <pc:chgData name="Robert Johnstone" userId="cb449c38944dd802" providerId="LiveId" clId="{8E4CA89D-0A7F-460E-9C75-A23FA867B16B}" dt="2018-01-16T06:17:21.345" v="914" actId="20577"/>
      <pc:docMkLst>
        <pc:docMk/>
      </pc:docMkLst>
      <pc:sldChg chg="modSp del">
        <pc:chgData name="Robert Johnstone" userId="cb449c38944dd802" providerId="LiveId" clId="{8E4CA89D-0A7F-460E-9C75-A23FA867B16B}" dt="2018-01-16T06:09:37.341" v="318" actId="2696"/>
        <pc:sldMkLst>
          <pc:docMk/>
          <pc:sldMk cId="191676011" sldId="763"/>
        </pc:sldMkLst>
        <pc:spChg chg="mod">
          <ac:chgData name="Robert Johnstone" userId="cb449c38944dd802" providerId="LiveId" clId="{8E4CA89D-0A7F-460E-9C75-A23FA867B16B}" dt="2018-01-16T06:05:26.169" v="228" actId="20577"/>
          <ac:spMkLst>
            <pc:docMk/>
            <pc:sldMk cId="191676011" sldId="763"/>
            <ac:spMk id="4" creationId="{00000000-0000-0000-0000-000000000000}"/>
          </ac:spMkLst>
        </pc:spChg>
      </pc:sldChg>
      <pc:sldChg chg="modSp del">
        <pc:chgData name="Robert Johnstone" userId="cb449c38944dd802" providerId="LiveId" clId="{8E4CA89D-0A7F-460E-9C75-A23FA867B16B}" dt="2018-01-16T06:10:22.658" v="376" actId="2696"/>
        <pc:sldMkLst>
          <pc:docMk/>
          <pc:sldMk cId="862287062" sldId="764"/>
        </pc:sldMkLst>
        <pc:spChg chg="mod">
          <ac:chgData name="Robert Johnstone" userId="cb449c38944dd802" providerId="LiveId" clId="{8E4CA89D-0A7F-460E-9C75-A23FA867B16B}" dt="2018-01-16T06:05:55.765" v="255" actId="20577"/>
          <ac:spMkLst>
            <pc:docMk/>
            <pc:sldMk cId="862287062" sldId="764"/>
            <ac:spMk id="4" creationId="{00000000-0000-0000-0000-000000000000}"/>
          </ac:spMkLst>
        </pc:spChg>
      </pc:sldChg>
      <pc:sldChg chg="modSp del">
        <pc:chgData name="Robert Johnstone" userId="cb449c38944dd802" providerId="LiveId" clId="{8E4CA89D-0A7F-460E-9C75-A23FA867B16B}" dt="2018-01-16T06:10:40.566" v="413" actId="2696"/>
        <pc:sldMkLst>
          <pc:docMk/>
          <pc:sldMk cId="749174015" sldId="765"/>
        </pc:sldMkLst>
        <pc:spChg chg="mod">
          <ac:chgData name="Robert Johnstone" userId="cb449c38944dd802" providerId="LiveId" clId="{8E4CA89D-0A7F-460E-9C75-A23FA867B16B}" dt="2018-01-16T06:05:45.831" v="251" actId="20577"/>
          <ac:spMkLst>
            <pc:docMk/>
            <pc:sldMk cId="749174015" sldId="765"/>
            <ac:spMk id="4" creationId="{00000000-0000-0000-0000-000000000000}"/>
          </ac:spMkLst>
        </pc:spChg>
      </pc:sldChg>
      <pc:sldChg chg="modSp del">
        <pc:chgData name="Robert Johnstone" userId="cb449c38944dd802" providerId="LiveId" clId="{8E4CA89D-0A7F-460E-9C75-A23FA867B16B}" dt="2018-01-16T06:11:02.430" v="452" actId="2696"/>
        <pc:sldMkLst>
          <pc:docMk/>
          <pc:sldMk cId="749174015" sldId="766"/>
        </pc:sldMkLst>
        <pc:spChg chg="mod">
          <ac:chgData name="Robert Johnstone" userId="cb449c38944dd802" providerId="LiveId" clId="{8E4CA89D-0A7F-460E-9C75-A23FA867B16B}" dt="2018-01-16T06:06:19.228" v="267" actId="20577"/>
          <ac:spMkLst>
            <pc:docMk/>
            <pc:sldMk cId="749174015" sldId="766"/>
            <ac:spMk id="4" creationId="{00000000-0000-0000-0000-000000000000}"/>
          </ac:spMkLst>
        </pc:spChg>
      </pc:sldChg>
      <pc:sldChg chg="del">
        <pc:chgData name="Robert Johnstone" userId="cb449c38944dd802" providerId="LiveId" clId="{8E4CA89D-0A7F-460E-9C75-A23FA867B16B}" dt="2018-01-16T06:02:52.467" v="72" actId="2696"/>
        <pc:sldMkLst>
          <pc:docMk/>
          <pc:sldMk cId="2539340765" sldId="850"/>
        </pc:sldMkLst>
      </pc:sldChg>
      <pc:sldChg chg="addSp modSp">
        <pc:chgData name="Robert Johnstone" userId="cb449c38944dd802" providerId="LiveId" clId="{8E4CA89D-0A7F-460E-9C75-A23FA867B16B}" dt="2018-01-16T06:03:35.474" v="144" actId="20577"/>
        <pc:sldMkLst>
          <pc:docMk/>
          <pc:sldMk cId="3493223515" sldId="853"/>
        </pc:sldMkLst>
        <pc:spChg chg="add mod">
          <ac:chgData name="Robert Johnstone" userId="cb449c38944dd802" providerId="LiveId" clId="{8E4CA89D-0A7F-460E-9C75-A23FA867B16B}" dt="2018-01-16T06:03:35.474" v="144" actId="20577"/>
          <ac:spMkLst>
            <pc:docMk/>
            <pc:sldMk cId="3493223515" sldId="853"/>
            <ac:spMk id="2" creationId="{CBA14FDA-D670-4147-9587-F48BBA1EE02D}"/>
          </ac:spMkLst>
        </pc:spChg>
        <pc:spChg chg="mod">
          <ac:chgData name="Robert Johnstone" userId="cb449c38944dd802" providerId="LiveId" clId="{8E4CA89D-0A7F-460E-9C75-A23FA867B16B}" dt="2018-01-16T06:02:49.759" v="71" actId="20577"/>
          <ac:spMkLst>
            <pc:docMk/>
            <pc:sldMk cId="3493223515" sldId="853"/>
            <ac:spMk id="6" creationId="{00000000-0000-0000-0000-000000000000}"/>
          </ac:spMkLst>
        </pc:spChg>
      </pc:sldChg>
      <pc:sldChg chg="addSp delSp modSp">
        <pc:chgData name="Robert Johnstone" userId="cb449c38944dd802" providerId="LiveId" clId="{8E4CA89D-0A7F-460E-9C75-A23FA867B16B}" dt="2018-01-16T06:12:01.248" v="467" actId="20577"/>
        <pc:sldMkLst>
          <pc:docMk/>
          <pc:sldMk cId="329962745" sldId="854"/>
        </pc:sldMkLst>
        <pc:spChg chg="add del mod">
          <ac:chgData name="Robert Johnstone" userId="cb449c38944dd802" providerId="LiveId" clId="{8E4CA89D-0A7F-460E-9C75-A23FA867B16B}" dt="2018-01-16T06:09:02.560" v="272" actId="478"/>
          <ac:spMkLst>
            <pc:docMk/>
            <pc:sldMk cId="329962745" sldId="854"/>
            <ac:spMk id="3" creationId="{ACEEAB15-7357-4331-A55A-FAC9018F4041}"/>
          </ac:spMkLst>
        </pc:spChg>
        <pc:spChg chg="mod">
          <ac:chgData name="Robert Johnstone" userId="cb449c38944dd802" providerId="LiveId" clId="{8E4CA89D-0A7F-460E-9C75-A23FA867B16B}" dt="2018-01-16T06:12:01.248" v="467" actId="20577"/>
          <ac:spMkLst>
            <pc:docMk/>
            <pc:sldMk cId="329962745" sldId="854"/>
            <ac:spMk id="8" creationId="{00000000-0000-0000-0000-000000000000}"/>
          </ac:spMkLst>
        </pc:spChg>
        <pc:spChg chg="del mod">
          <ac:chgData name="Robert Johnstone" userId="cb449c38944dd802" providerId="LiveId" clId="{8E4CA89D-0A7F-460E-9C75-A23FA867B16B}" dt="2018-01-16T06:08:56.418" v="271" actId="478"/>
          <ac:spMkLst>
            <pc:docMk/>
            <pc:sldMk cId="329962745" sldId="854"/>
            <ac:spMk id="9" creationId="{00000000-0000-0000-0000-000000000000}"/>
          </ac:spMkLst>
        </pc:spChg>
        <pc:picChg chg="mod">
          <ac:chgData name="Robert Johnstone" userId="cb449c38944dd802" providerId="LiveId" clId="{8E4CA89D-0A7F-460E-9C75-A23FA867B16B}" dt="2018-01-16T06:09:10.402" v="273" actId="1076"/>
          <ac:picMkLst>
            <pc:docMk/>
            <pc:sldMk cId="329962745" sldId="854"/>
            <ac:picMk id="5" creationId="{00000000-0000-0000-0000-000000000000}"/>
          </ac:picMkLst>
        </pc:picChg>
      </pc:sldChg>
      <pc:sldChg chg="modSp">
        <pc:chgData name="Robert Johnstone" userId="cb449c38944dd802" providerId="LiveId" clId="{8E4CA89D-0A7F-460E-9C75-A23FA867B16B}" dt="2018-01-16T06:12:07.966" v="481" actId="20577"/>
        <pc:sldMkLst>
          <pc:docMk/>
          <pc:sldMk cId="2381130108" sldId="855"/>
        </pc:sldMkLst>
        <pc:spChg chg="mod">
          <ac:chgData name="Robert Johnstone" userId="cb449c38944dd802" providerId="LiveId" clId="{8E4CA89D-0A7F-460E-9C75-A23FA867B16B}" dt="2018-01-16T06:12:07.966" v="481" actId="20577"/>
          <ac:spMkLst>
            <pc:docMk/>
            <pc:sldMk cId="2381130108" sldId="855"/>
            <ac:spMk id="8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2:18.118" v="507" actId="20577"/>
        <pc:sldMkLst>
          <pc:docMk/>
          <pc:sldMk cId="230927923" sldId="856"/>
        </pc:sldMkLst>
        <pc:spChg chg="mod">
          <ac:chgData name="Robert Johnstone" userId="cb449c38944dd802" providerId="LiveId" clId="{8E4CA89D-0A7F-460E-9C75-A23FA867B16B}" dt="2018-01-16T06:12:18.118" v="507" actId="20577"/>
          <ac:spMkLst>
            <pc:docMk/>
            <pc:sldMk cId="230927923" sldId="856"/>
            <ac:spMk id="8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2:23.986" v="521" actId="20577"/>
        <pc:sldMkLst>
          <pc:docMk/>
          <pc:sldMk cId="2146724693" sldId="857"/>
        </pc:sldMkLst>
        <pc:spChg chg="mod">
          <ac:chgData name="Robert Johnstone" userId="cb449c38944dd802" providerId="LiveId" clId="{8E4CA89D-0A7F-460E-9C75-A23FA867B16B}" dt="2018-01-16T06:12:23.986" v="521" actId="20577"/>
          <ac:spMkLst>
            <pc:docMk/>
            <pc:sldMk cId="2146724693" sldId="857"/>
            <ac:spMk id="8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3:05.348" v="568" actId="20577"/>
        <pc:sldMkLst>
          <pc:docMk/>
          <pc:sldMk cId="3302357424" sldId="858"/>
        </pc:sldMkLst>
        <pc:spChg chg="mod">
          <ac:chgData name="Robert Johnstone" userId="cb449c38944dd802" providerId="LiveId" clId="{8E4CA89D-0A7F-460E-9C75-A23FA867B16B}" dt="2018-01-16T06:13:05.348" v="568" actId="20577"/>
          <ac:spMkLst>
            <pc:docMk/>
            <pc:sldMk cId="3302357424" sldId="858"/>
            <ac:spMk id="8" creationId="{00000000-0000-0000-0000-000000000000}"/>
          </ac:spMkLst>
        </pc:spChg>
      </pc:sldChg>
      <pc:sldChg chg="modSp add">
        <pc:chgData name="Robert Johnstone" userId="cb449c38944dd802" providerId="LiveId" clId="{8E4CA89D-0A7F-460E-9C75-A23FA867B16B}" dt="2018-01-16T06:15:31.445" v="756" actId="20577"/>
        <pc:sldMkLst>
          <pc:docMk/>
          <pc:sldMk cId="4002892284" sldId="859"/>
        </pc:sldMkLst>
        <pc:spChg chg="mod">
          <ac:chgData name="Robert Johnstone" userId="cb449c38944dd802" providerId="LiveId" clId="{8E4CA89D-0A7F-460E-9C75-A23FA867B16B}" dt="2018-01-16T06:15:31.445" v="756" actId="20577"/>
          <ac:spMkLst>
            <pc:docMk/>
            <pc:sldMk cId="4002892284" sldId="859"/>
            <ac:spMk id="8" creationId="{00000000-0000-0000-0000-000000000000}"/>
          </ac:spMkLst>
        </pc:spChg>
      </pc:sldChg>
      <pc:sldChg chg="modSp add">
        <pc:chgData name="Robert Johnstone" userId="cb449c38944dd802" providerId="LiveId" clId="{8E4CA89D-0A7F-460E-9C75-A23FA867B16B}" dt="2018-01-16T06:15:36.994" v="770" actId="20577"/>
        <pc:sldMkLst>
          <pc:docMk/>
          <pc:sldMk cId="3313072384" sldId="860"/>
        </pc:sldMkLst>
        <pc:spChg chg="mod">
          <ac:chgData name="Robert Johnstone" userId="cb449c38944dd802" providerId="LiveId" clId="{8E4CA89D-0A7F-460E-9C75-A23FA867B16B}" dt="2018-01-16T06:15:36.994" v="770" actId="20577"/>
          <ac:spMkLst>
            <pc:docMk/>
            <pc:sldMk cId="3313072384" sldId="860"/>
            <ac:spMk id="8" creationId="{00000000-0000-0000-0000-000000000000}"/>
          </ac:spMkLst>
        </pc:spChg>
      </pc:sldChg>
      <pc:sldChg chg="modSp add">
        <pc:chgData name="Robert Johnstone" userId="cb449c38944dd802" providerId="LiveId" clId="{8E4CA89D-0A7F-460E-9C75-A23FA867B16B}" dt="2018-01-16T06:13:50.120" v="612" actId="20577"/>
        <pc:sldMkLst>
          <pc:docMk/>
          <pc:sldMk cId="2289547070" sldId="861"/>
        </pc:sldMkLst>
        <pc:spChg chg="mod">
          <ac:chgData name="Robert Johnstone" userId="cb449c38944dd802" providerId="LiveId" clId="{8E4CA89D-0A7F-460E-9C75-A23FA867B16B}" dt="2018-01-16T06:13:50.120" v="612" actId="20577"/>
          <ac:spMkLst>
            <pc:docMk/>
            <pc:sldMk cId="2289547070" sldId="861"/>
            <ac:spMk id="8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7:21.345" v="914" actId="20577"/>
        <pc:sldMkLst>
          <pc:docMk/>
          <pc:sldMk cId="413070779" sldId="862"/>
        </pc:sldMkLst>
        <pc:spChg chg="mod">
          <ac:chgData name="Robert Johnstone" userId="cb449c38944dd802" providerId="LiveId" clId="{8E4CA89D-0A7F-460E-9C75-A23FA867B16B}" dt="2018-01-16T06:17:21.345" v="914" actId="20577"/>
          <ac:spMkLst>
            <pc:docMk/>
            <pc:sldMk cId="413070779" sldId="862"/>
            <ac:spMk id="3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4:29.028" v="614" actId="27636"/>
        <pc:sldMkLst>
          <pc:docMk/>
          <pc:sldMk cId="516418384" sldId="863"/>
        </pc:sldMkLst>
        <pc:spChg chg="mod">
          <ac:chgData name="Robert Johnstone" userId="cb449c38944dd802" providerId="LiveId" clId="{8E4CA89D-0A7F-460E-9C75-A23FA867B16B}" dt="2018-01-16T06:14:29.028" v="614" actId="27636"/>
          <ac:spMkLst>
            <pc:docMk/>
            <pc:sldMk cId="516418384" sldId="863"/>
            <ac:spMk id="3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6:58.544" v="903" actId="5793"/>
        <pc:sldMkLst>
          <pc:docMk/>
          <pc:sldMk cId="4074951093" sldId="864"/>
        </pc:sldMkLst>
        <pc:spChg chg="mod">
          <ac:chgData name="Robert Johnstone" userId="cb449c38944dd802" providerId="LiveId" clId="{8E4CA89D-0A7F-460E-9C75-A23FA867B16B}" dt="2018-01-16T06:16:43.080" v="834" actId="20577"/>
          <ac:spMkLst>
            <pc:docMk/>
            <pc:sldMk cId="4074951093" sldId="864"/>
            <ac:spMk id="2" creationId="{00000000-0000-0000-0000-000000000000}"/>
          </ac:spMkLst>
        </pc:spChg>
        <pc:spChg chg="mod">
          <ac:chgData name="Robert Johnstone" userId="cb449c38944dd802" providerId="LiveId" clId="{8E4CA89D-0A7F-460E-9C75-A23FA867B16B}" dt="2018-01-16T06:16:58.544" v="903" actId="5793"/>
          <ac:spMkLst>
            <pc:docMk/>
            <pc:sldMk cId="4074951093" sldId="864"/>
            <ac:spMk id="3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6:34.183" v="819" actId="20577"/>
        <pc:sldMkLst>
          <pc:docMk/>
          <pc:sldMk cId="1814356384" sldId="865"/>
        </pc:sldMkLst>
        <pc:spChg chg="mod">
          <ac:chgData name="Robert Johnstone" userId="cb449c38944dd802" providerId="LiveId" clId="{8E4CA89D-0A7F-460E-9C75-A23FA867B16B}" dt="2018-01-16T06:16:34.183" v="819" actId="20577"/>
          <ac:spMkLst>
            <pc:docMk/>
            <pc:sldMk cId="1814356384" sldId="865"/>
            <ac:spMk id="2" creationId="{00000000-0000-0000-0000-000000000000}"/>
          </ac:spMkLst>
        </pc:spChg>
      </pc:sldChg>
      <pc:sldMasterChg chg="del delSldLayout">
        <pc:chgData name="Robert Johnstone" userId="cb449c38944dd802" providerId="LiveId" clId="{8E4CA89D-0A7F-460E-9C75-A23FA867B16B}" dt="2018-01-16T06:02:52.599" v="86" actId="2696"/>
        <pc:sldMasterMkLst>
          <pc:docMk/>
          <pc:sldMasterMk cId="2439968248" sldId="2147486703"/>
        </pc:sldMasterMkLst>
        <pc:sldLayoutChg chg="del">
          <pc:chgData name="Robert Johnstone" userId="cb449c38944dd802" providerId="LiveId" clId="{8E4CA89D-0A7F-460E-9C75-A23FA867B16B}" dt="2018-01-16T06:02:52.467" v="73" actId="2696"/>
          <pc:sldLayoutMkLst>
            <pc:docMk/>
            <pc:sldMasterMk cId="2439968248" sldId="2147486703"/>
            <pc:sldLayoutMk cId="603468548" sldId="2147486704"/>
          </pc:sldLayoutMkLst>
        </pc:sldLayoutChg>
        <pc:sldLayoutChg chg="del">
          <pc:chgData name="Robert Johnstone" userId="cb449c38944dd802" providerId="LiveId" clId="{8E4CA89D-0A7F-460E-9C75-A23FA867B16B}" dt="2018-01-16T06:02:52.599" v="74" actId="2696"/>
          <pc:sldLayoutMkLst>
            <pc:docMk/>
            <pc:sldMasterMk cId="2439968248" sldId="2147486703"/>
            <pc:sldLayoutMk cId="4056884981" sldId="2147486705"/>
          </pc:sldLayoutMkLst>
        </pc:sldLayoutChg>
        <pc:sldLayoutChg chg="del">
          <pc:chgData name="Robert Johnstone" userId="cb449c38944dd802" providerId="LiveId" clId="{8E4CA89D-0A7F-460E-9C75-A23FA867B16B}" dt="2018-01-16T06:02:52.599" v="75" actId="2696"/>
          <pc:sldLayoutMkLst>
            <pc:docMk/>
            <pc:sldMasterMk cId="2439968248" sldId="2147486703"/>
            <pc:sldLayoutMk cId="2340921964" sldId="2147486706"/>
          </pc:sldLayoutMkLst>
        </pc:sldLayoutChg>
        <pc:sldLayoutChg chg="del">
          <pc:chgData name="Robert Johnstone" userId="cb449c38944dd802" providerId="LiveId" clId="{8E4CA89D-0A7F-460E-9C75-A23FA867B16B}" dt="2018-01-16T06:02:52.599" v="76" actId="2696"/>
          <pc:sldLayoutMkLst>
            <pc:docMk/>
            <pc:sldMasterMk cId="2439968248" sldId="2147486703"/>
            <pc:sldLayoutMk cId="1581700612" sldId="2147486707"/>
          </pc:sldLayoutMkLst>
        </pc:sldLayoutChg>
        <pc:sldLayoutChg chg="del">
          <pc:chgData name="Robert Johnstone" userId="cb449c38944dd802" providerId="LiveId" clId="{8E4CA89D-0A7F-460E-9C75-A23FA867B16B}" dt="2018-01-16T06:02:52.599" v="77" actId="2696"/>
          <pc:sldLayoutMkLst>
            <pc:docMk/>
            <pc:sldMasterMk cId="2439968248" sldId="2147486703"/>
            <pc:sldLayoutMk cId="494186866" sldId="2147486708"/>
          </pc:sldLayoutMkLst>
        </pc:sldLayoutChg>
        <pc:sldLayoutChg chg="del">
          <pc:chgData name="Robert Johnstone" userId="cb449c38944dd802" providerId="LiveId" clId="{8E4CA89D-0A7F-460E-9C75-A23FA867B16B}" dt="2018-01-16T06:02:52.599" v="78" actId="2696"/>
          <pc:sldLayoutMkLst>
            <pc:docMk/>
            <pc:sldMasterMk cId="2439968248" sldId="2147486703"/>
            <pc:sldLayoutMk cId="1027894138" sldId="2147486709"/>
          </pc:sldLayoutMkLst>
        </pc:sldLayoutChg>
        <pc:sldLayoutChg chg="del">
          <pc:chgData name="Robert Johnstone" userId="cb449c38944dd802" providerId="LiveId" clId="{8E4CA89D-0A7F-460E-9C75-A23FA867B16B}" dt="2018-01-16T06:02:52.599" v="79" actId="2696"/>
          <pc:sldLayoutMkLst>
            <pc:docMk/>
            <pc:sldMasterMk cId="2439968248" sldId="2147486703"/>
            <pc:sldLayoutMk cId="1572911579" sldId="2147486710"/>
          </pc:sldLayoutMkLst>
        </pc:sldLayoutChg>
        <pc:sldLayoutChg chg="del">
          <pc:chgData name="Robert Johnstone" userId="cb449c38944dd802" providerId="LiveId" clId="{8E4CA89D-0A7F-460E-9C75-A23FA867B16B}" dt="2018-01-16T06:02:52.599" v="80" actId="2696"/>
          <pc:sldLayoutMkLst>
            <pc:docMk/>
            <pc:sldMasterMk cId="2439968248" sldId="2147486703"/>
            <pc:sldLayoutMk cId="2089610053" sldId="2147486711"/>
          </pc:sldLayoutMkLst>
        </pc:sldLayoutChg>
        <pc:sldLayoutChg chg="del">
          <pc:chgData name="Robert Johnstone" userId="cb449c38944dd802" providerId="LiveId" clId="{8E4CA89D-0A7F-460E-9C75-A23FA867B16B}" dt="2018-01-16T06:02:52.599" v="81" actId="2696"/>
          <pc:sldLayoutMkLst>
            <pc:docMk/>
            <pc:sldMasterMk cId="2439968248" sldId="2147486703"/>
            <pc:sldLayoutMk cId="1840549356" sldId="2147486712"/>
          </pc:sldLayoutMkLst>
        </pc:sldLayoutChg>
        <pc:sldLayoutChg chg="del">
          <pc:chgData name="Robert Johnstone" userId="cb449c38944dd802" providerId="LiveId" clId="{8E4CA89D-0A7F-460E-9C75-A23FA867B16B}" dt="2018-01-16T06:02:52.599" v="82" actId="2696"/>
          <pc:sldLayoutMkLst>
            <pc:docMk/>
            <pc:sldMasterMk cId="2439968248" sldId="2147486703"/>
            <pc:sldLayoutMk cId="1517952493" sldId="2147486713"/>
          </pc:sldLayoutMkLst>
        </pc:sldLayoutChg>
        <pc:sldLayoutChg chg="del">
          <pc:chgData name="Robert Johnstone" userId="cb449c38944dd802" providerId="LiveId" clId="{8E4CA89D-0A7F-460E-9C75-A23FA867B16B}" dt="2018-01-16T06:02:52.599" v="83" actId="2696"/>
          <pc:sldLayoutMkLst>
            <pc:docMk/>
            <pc:sldMasterMk cId="2439968248" sldId="2147486703"/>
            <pc:sldLayoutMk cId="3957328712" sldId="2147486714"/>
          </pc:sldLayoutMkLst>
        </pc:sldLayoutChg>
        <pc:sldLayoutChg chg="del">
          <pc:chgData name="Robert Johnstone" userId="cb449c38944dd802" providerId="LiveId" clId="{8E4CA89D-0A7F-460E-9C75-A23FA867B16B}" dt="2018-01-16T06:02:52.599" v="84" actId="2696"/>
          <pc:sldLayoutMkLst>
            <pc:docMk/>
            <pc:sldMasterMk cId="2439968248" sldId="2147486703"/>
            <pc:sldLayoutMk cId="132073223" sldId="2147486715"/>
          </pc:sldLayoutMkLst>
        </pc:sldLayoutChg>
        <pc:sldLayoutChg chg="del">
          <pc:chgData name="Robert Johnstone" userId="cb449c38944dd802" providerId="LiveId" clId="{8E4CA89D-0A7F-460E-9C75-A23FA867B16B}" dt="2018-01-16T06:02:52.599" v="85" actId="2696"/>
          <pc:sldLayoutMkLst>
            <pc:docMk/>
            <pc:sldMasterMk cId="2439968248" sldId="2147486703"/>
            <pc:sldLayoutMk cId="3542321698" sldId="214748671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/>
              <a:t>Cleveland State Community</a:t>
            </a:r>
            <a:r>
              <a:rPr lang="en-US" sz="2200" b="1" baseline="0" dirty="0"/>
              <a:t> College (TN):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baseline="0" dirty="0"/>
              <a:t>Completion of Gateway Courses by FTEIC Students in 1 Year</a:t>
            </a:r>
            <a:endParaRPr lang="en-US" sz="22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Gateway math</c:v>
                </c:pt>
                <c:pt idx="1">
                  <c:v>Gateway English</c:v>
                </c:pt>
                <c:pt idx="2">
                  <c:v>Gateway math &amp; English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0.16</c:v>
                </c:pt>
                <c:pt idx="1">
                  <c:v>0.48</c:v>
                </c:pt>
                <c:pt idx="2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44-4779-A06B-7B15900E00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Gateway math</c:v>
                </c:pt>
                <c:pt idx="1">
                  <c:v>Gateway English</c:v>
                </c:pt>
                <c:pt idx="2">
                  <c:v>Gateway math &amp; English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</c:v>
                </c:pt>
                <c:pt idx="1">
                  <c:v>0.57</c:v>
                </c:pt>
                <c:pt idx="2">
                  <c:v>0.28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44-4779-A06B-7B15900E00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51772512"/>
        <c:axId val="951774560"/>
      </c:barChart>
      <c:catAx>
        <c:axId val="95177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1774560"/>
        <c:crosses val="autoZero"/>
        <c:auto val="1"/>
        <c:lblAlgn val="ctr"/>
        <c:lblOffset val="100"/>
        <c:noMultiLvlLbl val="0"/>
      </c:catAx>
      <c:valAx>
        <c:axId val="95177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177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/>
          </p:nvPr>
        </p:nvSpPr>
        <p:spPr>
          <a:xfrm>
            <a:off x="1149350" y="698500"/>
            <a:ext cx="4656138" cy="3490913"/>
          </a:xfrm>
          <a:prstGeom prst="rect">
            <a:avLst/>
          </a:prstGeom>
        </p:spPr>
        <p:txBody>
          <a:bodyPr lIns="92930" tIns="46465" rIns="92930" bIns="46465"/>
          <a:lstStyle/>
          <a:p>
            <a:endParaRPr/>
          </a:p>
        </p:txBody>
      </p:sp>
      <p:sp>
        <p:nvSpPr>
          <p:cNvPr id="383" name="Shape 383"/>
          <p:cNvSpPr>
            <a:spLocks noGrp="1"/>
          </p:cNvSpPr>
          <p:nvPr>
            <p:ph type="body" sz="quarter" idx="1"/>
          </p:nvPr>
        </p:nvSpPr>
        <p:spPr>
          <a:xfrm>
            <a:off x="927312" y="4421823"/>
            <a:ext cx="5100215" cy="4189095"/>
          </a:xfrm>
          <a:prstGeom prst="rect">
            <a:avLst/>
          </a:prstGeom>
        </p:spPr>
        <p:txBody>
          <a:bodyPr lIns="92930" tIns="46465" rIns="92930" bIns="4646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24620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53125" latinLnBrk="0">
      <a:defRPr sz="2100">
        <a:latin typeface="Lucida Grande"/>
        <a:ea typeface="Lucida Grande"/>
        <a:cs typeface="Lucida Grande"/>
        <a:sym typeface="Lucida Grande"/>
      </a:defRPr>
    </a:lvl1pPr>
    <a:lvl2pPr indent="216477" defTabSz="553125" latinLnBrk="0">
      <a:defRPr sz="2100">
        <a:latin typeface="Lucida Grande"/>
        <a:ea typeface="Lucida Grande"/>
        <a:cs typeface="Lucida Grande"/>
        <a:sym typeface="Lucida Grande"/>
      </a:defRPr>
    </a:lvl2pPr>
    <a:lvl3pPr indent="432906" defTabSz="553125" latinLnBrk="0">
      <a:defRPr sz="2100">
        <a:latin typeface="Lucida Grande"/>
        <a:ea typeface="Lucida Grande"/>
        <a:cs typeface="Lucida Grande"/>
        <a:sym typeface="Lucida Grande"/>
      </a:defRPr>
    </a:lvl3pPr>
    <a:lvl4pPr indent="649436" defTabSz="553125" latinLnBrk="0">
      <a:defRPr sz="2100">
        <a:latin typeface="Lucida Grande"/>
        <a:ea typeface="Lucida Grande"/>
        <a:cs typeface="Lucida Grande"/>
        <a:sym typeface="Lucida Grande"/>
      </a:defRPr>
    </a:lvl4pPr>
    <a:lvl5pPr indent="865892" defTabSz="553125" latinLnBrk="0">
      <a:defRPr sz="2100">
        <a:latin typeface="Lucida Grande"/>
        <a:ea typeface="Lucida Grande"/>
        <a:cs typeface="Lucida Grande"/>
        <a:sym typeface="Lucida Grande"/>
      </a:defRPr>
    </a:lvl5pPr>
    <a:lvl6pPr indent="1082364" defTabSz="553125" latinLnBrk="0">
      <a:defRPr sz="2100">
        <a:latin typeface="Lucida Grande"/>
        <a:ea typeface="Lucida Grande"/>
        <a:cs typeface="Lucida Grande"/>
        <a:sym typeface="Lucida Grande"/>
      </a:defRPr>
    </a:lvl6pPr>
    <a:lvl7pPr indent="1298853" defTabSz="553125" latinLnBrk="0">
      <a:defRPr sz="2100">
        <a:latin typeface="Lucida Grande"/>
        <a:ea typeface="Lucida Grande"/>
        <a:cs typeface="Lucida Grande"/>
        <a:sym typeface="Lucida Grande"/>
      </a:defRPr>
    </a:lvl7pPr>
    <a:lvl8pPr indent="1515303" defTabSz="553125" latinLnBrk="0">
      <a:defRPr sz="2100">
        <a:latin typeface="Lucida Grande"/>
        <a:ea typeface="Lucida Grande"/>
        <a:cs typeface="Lucida Grande"/>
        <a:sym typeface="Lucida Grande"/>
      </a:defRPr>
    </a:lvl8pPr>
    <a:lvl9pPr indent="1731755" defTabSz="553125" latinLnBrk="0">
      <a:defRPr sz="21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425" tIns="45712" rIns="91425" bIns="45712"/>
          <a:lstStyle/>
          <a:p>
            <a:r>
              <a:rPr lang="en-US" dirty="0"/>
              <a:t>The new</a:t>
            </a:r>
            <a:r>
              <a:rPr lang="en-US" baseline="0" dirty="0"/>
              <a:t> student experience at Valencia</a:t>
            </a:r>
            <a:endParaRPr lang="en-US" dirty="0"/>
          </a:p>
          <a:p>
            <a:r>
              <a:rPr lang="en-US" dirty="0"/>
              <a:t>Students…</a:t>
            </a:r>
          </a:p>
          <a:p>
            <a:r>
              <a:rPr lang="en-US" dirty="0"/>
              <a:t>* attend a required new student orientation where they receive </a:t>
            </a:r>
          </a:p>
          <a:p>
            <a:r>
              <a:rPr lang="en-US" dirty="0"/>
              <a:t>assistance in identifying a major area of study </a:t>
            </a:r>
          </a:p>
          <a:p>
            <a:r>
              <a:rPr lang="en-US" dirty="0"/>
              <a:t>* advice on course choices</a:t>
            </a:r>
          </a:p>
          <a:p>
            <a:r>
              <a:rPr lang="en-US" dirty="0"/>
              <a:t>Take the required NSE Course in which they </a:t>
            </a:r>
          </a:p>
          <a:p>
            <a:r>
              <a:rPr lang="en-US" dirty="0"/>
              <a:t>   * explore and articulate their educational/career purpose and goals</a:t>
            </a:r>
          </a:p>
          <a:p>
            <a:r>
              <a:rPr lang="en-US" dirty="0"/>
              <a:t>* learn and apply college success skills</a:t>
            </a:r>
          </a:p>
          <a:p>
            <a:r>
              <a:rPr lang="en-US" dirty="0"/>
              <a:t>* demonstrate effective communication skills</a:t>
            </a:r>
          </a:p>
          <a:p>
            <a:r>
              <a:rPr lang="en-US" dirty="0"/>
              <a:t>* create an individualized education plan (MEP)</a:t>
            </a:r>
          </a:p>
          <a:p>
            <a:r>
              <a:rPr lang="en-US" dirty="0"/>
              <a:t>* connect with an assigned advisor</a:t>
            </a:r>
          </a:p>
          <a:p>
            <a:r>
              <a:rPr lang="en-US" dirty="0"/>
              <a:t>* attend co-curricular activities that support the foundation of the NSE</a:t>
            </a:r>
          </a:p>
          <a:p>
            <a:r>
              <a:rPr lang="en-US" dirty="0"/>
              <a:t>Complete a specified number of workshops, activities, and events to earn a College Certificate</a:t>
            </a:r>
          </a:p>
          <a:p>
            <a:r>
              <a:rPr lang="en-US" dirty="0"/>
              <a:t>Complete the Start Right Courses in their program of study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0176" y="8842375"/>
            <a:ext cx="3013075" cy="465138"/>
          </a:xfrm>
          <a:prstGeom prst="rect">
            <a:avLst/>
          </a:prstGeom>
        </p:spPr>
        <p:txBody>
          <a:bodyPr lIns="91425" tIns="45712" rIns="91425" bIns="45712"/>
          <a:lstStyle/>
          <a:p>
            <a:fld id="{E3115C21-85A3-4F60-A89D-055FFC380D7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8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425" tIns="45712" rIns="91425" bIns="4571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0176" y="8842375"/>
            <a:ext cx="3013075" cy="465138"/>
          </a:xfrm>
          <a:prstGeom prst="rect">
            <a:avLst/>
          </a:prstGeom>
        </p:spPr>
        <p:txBody>
          <a:bodyPr lIns="91425" tIns="45712" rIns="91425" bIns="45712"/>
          <a:lstStyle/>
          <a:p>
            <a:fld id="{E3115C21-85A3-4F60-A89D-055FFC380D7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7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Kurt,</a:t>
            </a:r>
            <a:r>
              <a:rPr lang="en-US" baseline="0" dirty="0"/>
              <a:t> Jamy, John</a:t>
            </a:r>
            <a:endParaRPr 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40176" y="8842375"/>
            <a:ext cx="30130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1pPr>
            <a:lvl2pPr marL="741352" indent="-285136"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2pPr>
            <a:lvl3pPr marL="1140542" indent="-228109"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3pPr>
            <a:lvl4pPr marL="1596759" indent="-228109"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4pPr>
            <a:lvl5pPr marL="2052975" indent="-228109"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5pPr>
            <a:lvl6pPr marL="2509192" indent="-228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6pPr>
            <a:lvl7pPr marL="2965409" indent="-228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7pPr>
            <a:lvl8pPr marL="3421626" indent="-228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8pPr>
            <a:lvl9pPr marL="3877842" indent="-228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defRPr>
            </a:lvl9pPr>
          </a:lstStyle>
          <a:p>
            <a:fld id="{9F78D4E4-1769-435B-B5E6-5CBD0A7D7C0C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8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.png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1.pn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.png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1.pn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6.png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7.png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2.png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2.png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1.png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2.png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4.pn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4.png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6.pn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7.png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6.png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7.png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1.png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2.png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1.png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2.png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Relationship Id="rId2" Type="http://schemas.openxmlformats.org/officeDocument/2006/relationships/image" Target="../media/image2.png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Relationship Id="rId2" Type="http://schemas.openxmlformats.org/officeDocument/2006/relationships/image" Target="../media/image1.png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Relationship Id="rId2" Type="http://schemas.openxmlformats.org/officeDocument/2006/relationships/image" Target="../media/image2.png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Relationship Id="rId2" Type="http://schemas.openxmlformats.org/officeDocument/2006/relationships/image" Target="../media/image1.png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Relationship Id="rId2" Type="http://schemas.openxmlformats.org/officeDocument/2006/relationships/image" Target="../media/image2.png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Relationship Id="rId2" Type="http://schemas.openxmlformats.org/officeDocument/2006/relationships/image" Target="../media/image1.png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Relationship Id="rId2" Type="http://schemas.openxmlformats.org/officeDocument/2006/relationships/image" Target="../media/image1.png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Relationship Id="rId2" Type="http://schemas.openxmlformats.org/officeDocument/2006/relationships/image" Target="../media/image2.png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Relationship Id="rId2" Type="http://schemas.openxmlformats.org/officeDocument/2006/relationships/image" Target="../media/image1.png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Relationship Id="rId2" Type="http://schemas.openxmlformats.org/officeDocument/2006/relationships/image" Target="../media/image2.png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Relationship Id="rId2" Type="http://schemas.openxmlformats.org/officeDocument/2006/relationships/image" Target="../media/image1.png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Relationship Id="rId2" Type="http://schemas.openxmlformats.org/officeDocument/2006/relationships/image" Target="../media/image2.png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Relationship Id="rId2" Type="http://schemas.openxmlformats.org/officeDocument/2006/relationships/image" Target="../media/image1.png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Relationship Id="rId2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Relationship Id="rId2" Type="http://schemas.openxmlformats.org/officeDocument/2006/relationships/image" Target="../media/image1.png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Relationship Id="rId2" Type="http://schemas.openxmlformats.org/officeDocument/2006/relationships/image" Target="../media/image8.png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Relationship Id="rId2" Type="http://schemas.openxmlformats.org/officeDocument/2006/relationships/image" Target="../media/image1.png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Relationship Id="rId2" Type="http://schemas.openxmlformats.org/officeDocument/2006/relationships/image" Target="../media/image2.png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Relationship Id="rId2" Type="http://schemas.openxmlformats.org/officeDocument/2006/relationships/image" Target="../media/image1.png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Relationship Id="rId2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Relationship Id="rId2" Type="http://schemas.openxmlformats.org/officeDocument/2006/relationships/image" Target="../media/image1.png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Relationship Id="rId2" Type="http://schemas.openxmlformats.org/officeDocument/2006/relationships/image" Target="../media/image2.png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Relationship Id="rId2" Type="http://schemas.openxmlformats.org/officeDocument/2006/relationships/image" Target="../media/image1.png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Relationship Id="rId2" Type="http://schemas.openxmlformats.org/officeDocument/2006/relationships/image" Target="../media/image9.png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Relationship Id="rId2" Type="http://schemas.openxmlformats.org/officeDocument/2006/relationships/image" Target="../media/image10.png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Relationship Id="rId2" Type="http://schemas.openxmlformats.org/officeDocument/2006/relationships/image" Target="../media/image1.png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Relationship Id="rId2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1.png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2.png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Relationship Id="rId2" Type="http://schemas.openxmlformats.org/officeDocument/2006/relationships/image" Target="../media/image1.png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Relationship Id="rId2" Type="http://schemas.openxmlformats.org/officeDocument/2006/relationships/image" Target="../media/image2.png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Relationship Id="rId2" Type="http://schemas.openxmlformats.org/officeDocument/2006/relationships/image" Target="../media/image1.png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Relationship Id="rId2" Type="http://schemas.openxmlformats.org/officeDocument/2006/relationships/image" Target="../media/image2.png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Relationship Id="rId2" Type="http://schemas.openxmlformats.org/officeDocument/2006/relationships/image" Target="../media/image1.png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Relationship Id="rId2" Type="http://schemas.openxmlformats.org/officeDocument/2006/relationships/image" Target="../media/image2.png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Relationship Id="rId2" Type="http://schemas.openxmlformats.org/officeDocument/2006/relationships/image" Target="../media/image1.png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Relationship Id="rId2" Type="http://schemas.openxmlformats.org/officeDocument/2006/relationships/image" Target="../media/image2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Relationship Id="rId2" Type="http://schemas.openxmlformats.org/officeDocument/2006/relationships/image" Target="../media/image1.png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Relationship Id="rId2" Type="http://schemas.openxmlformats.org/officeDocument/2006/relationships/image" Target="../media/image2.png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Relationship Id="rId2" Type="http://schemas.openxmlformats.org/officeDocument/2006/relationships/image" Target="../media/image1.png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Relationship Id="rId2" Type="http://schemas.openxmlformats.org/officeDocument/2006/relationships/image" Target="../media/image2.png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Relationship Id="rId2" Type="http://schemas.openxmlformats.org/officeDocument/2006/relationships/image" Target="../media/image1.png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Relationship Id="rId2" Type="http://schemas.openxmlformats.org/officeDocument/2006/relationships/image" Target="../media/image2.png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1" Type="http://schemas.openxmlformats.org/officeDocument/2006/relationships/slideMaster" Target="../slideMasters/slideMaster48.xml"/><Relationship Id="rId2" Type="http://schemas.openxmlformats.org/officeDocument/2006/relationships/image" Target="../media/image1.png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Relationship Id="rId2" Type="http://schemas.openxmlformats.org/officeDocument/2006/relationships/image" Target="../media/image2.png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Relationship Id="rId2" Type="http://schemas.openxmlformats.org/officeDocument/2006/relationships/image" Target="../media/image1.png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Relationship Id="rId2" Type="http://schemas.openxmlformats.org/officeDocument/2006/relationships/image" Target="../media/image2.png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Relationship Id="rId2" Type="http://schemas.openxmlformats.org/officeDocument/2006/relationships/image" Target="../media/image1.png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Relationship Id="rId2" Type="http://schemas.openxmlformats.org/officeDocument/2006/relationships/image" Target="../media/image2.png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Relationship Id="rId2" Type="http://schemas.openxmlformats.org/officeDocument/2006/relationships/image" Target="../media/image1.png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Relationship Id="rId2" Type="http://schemas.openxmlformats.org/officeDocument/2006/relationships/image" Target="../media/image2.png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1.png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2.png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Relationship Id="rId2" Type="http://schemas.openxmlformats.org/officeDocument/2006/relationships/image" Target="../media/image1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Relationship Id="rId2" Type="http://schemas.openxmlformats.org/officeDocument/2006/relationships/image" Target="../media/image2.png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Relationship Id="rId2" Type="http://schemas.openxmlformats.org/officeDocument/2006/relationships/image" Target="../media/image6.png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Relationship Id="rId2" Type="http://schemas.openxmlformats.org/officeDocument/2006/relationships/image" Target="../media/image7.png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Relationship Id="rId2" Type="http://schemas.openxmlformats.org/officeDocument/2006/relationships/image" Target="../media/image6.png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Relationship Id="rId2" Type="http://schemas.openxmlformats.org/officeDocument/2006/relationships/image" Target="../media/image7.png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Relationship Id="rId2" Type="http://schemas.openxmlformats.org/officeDocument/2006/relationships/image" Target="../media/image1.png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Relationship Id="rId2" Type="http://schemas.openxmlformats.org/officeDocument/2006/relationships/image" Target="../media/image2.png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Relationship Id="rId2" Type="http://schemas.openxmlformats.org/officeDocument/2006/relationships/image" Target="../media/image1.png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Relationship Id="rId2" Type="http://schemas.openxmlformats.org/officeDocument/2006/relationships/image" Target="../media/image2.png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Relationship Id="rId2" Type="http://schemas.openxmlformats.org/officeDocument/2006/relationships/image" Target="../media/image1.png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Relationship Id="rId2" Type="http://schemas.openxmlformats.org/officeDocument/2006/relationships/image" Target="../media/image8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Relationship Id="rId2" Type="http://schemas.openxmlformats.org/officeDocument/2006/relationships/image" Target="../media/image1.png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Relationship Id="rId2" Type="http://schemas.openxmlformats.org/officeDocument/2006/relationships/image" Target="../media/image2.png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Relationship Id="rId2" Type="http://schemas.openxmlformats.org/officeDocument/2006/relationships/image" Target="../media/image1.png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Relationship Id="rId2" Type="http://schemas.openxmlformats.org/officeDocument/2006/relationships/image" Target="../media/image2.png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Relationship Id="rId2" Type="http://schemas.openxmlformats.org/officeDocument/2006/relationships/image" Target="../media/image1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Relationship Id="rId2" Type="http://schemas.openxmlformats.org/officeDocument/2006/relationships/image" Target="../media/image2.png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Relationship Id="rId2" Type="http://schemas.openxmlformats.org/officeDocument/2006/relationships/image" Target="../media/image1.png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Relationship Id="rId2" Type="http://schemas.openxmlformats.org/officeDocument/2006/relationships/image" Target="../media/image2.png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4.png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4.png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Relationship Id="rId2" Type="http://schemas.openxmlformats.org/officeDocument/2006/relationships/image" Target="../media/image1.png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Relationship Id="rId2" Type="http://schemas.openxmlformats.org/officeDocument/2006/relationships/image" Target="../media/image2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141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3602" algn="l"/>
              </a:tabLst>
              <a:defRPr sz="1400" b="1">
                <a:solidFill>
                  <a:srgbClr val="FFFFFF"/>
                </a:solidFill>
              </a:defRPr>
            </a:lvl2pPr>
            <a:lvl3pPr marL="1231410" indent="-123141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1410" indent="-12314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1410" indent="-12314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8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976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7383" y="4421646"/>
            <a:ext cx="248344" cy="647504"/>
          </a:xfrm>
          <a:prstGeom prst="rect">
            <a:avLst/>
          </a:prstGeom>
          <a:noFill/>
        </p:spPr>
        <p:txBody>
          <a:bodyPr wrap="none" lIns="122865" tIns="61507" rIns="122865" bIns="61507" rtlCol="0">
            <a:spAutoFit/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7946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575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6808" algn="l"/>
              </a:tabLst>
              <a:defRPr sz="1400" b="1">
                <a:solidFill>
                  <a:srgbClr val="FFFFFF"/>
                </a:solidFill>
              </a:defRPr>
            </a:lvl2pPr>
            <a:lvl3pPr marL="1235758" indent="-123575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5758" indent="-12357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5758" indent="-12357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5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23" tIns="61714" rIns="123323" bIns="61714" numCol="1" anchor="t" anchorCtr="0" compatLnSpc="1">
            <a:prstTxWarp prst="textNoShape">
              <a:avLst/>
            </a:prstTxWarp>
          </a:bodyPr>
          <a:lstStyle/>
          <a:p>
            <a:pPr algn="r" defTabSz="86885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73221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575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6808" algn="l"/>
              </a:tabLst>
              <a:defRPr sz="1400" b="1">
                <a:solidFill>
                  <a:srgbClr val="FFFFFF"/>
                </a:solidFill>
              </a:defRPr>
            </a:lvl2pPr>
            <a:lvl3pPr marL="1235758" indent="-123575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5758" indent="-12357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5758" indent="-12357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5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23" tIns="61714" rIns="123323" bIns="61714" numCol="1" anchor="t" anchorCtr="0" compatLnSpc="1">
            <a:prstTxWarp prst="textNoShape">
              <a:avLst/>
            </a:prstTxWarp>
          </a:bodyPr>
          <a:lstStyle/>
          <a:p>
            <a:pPr algn="r" defTabSz="86885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292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0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73"/>
            <a:ext cx="4132638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algn="r"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23"/>
            <a:ext cx="4623929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2998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03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07809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47464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73"/>
            <a:ext cx="4132638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algn="r"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23"/>
            <a:ext cx="4623929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41072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23"/>
            <a:ext cx="4623929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26919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916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323" tIns="61714" rIns="123323" bIns="61714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323" tIns="61714" rIns="123323" bIns="61714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4116" indent="-15041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7745" indent="-31725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9221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2" y="4422677"/>
            <a:ext cx="249227" cy="647905"/>
          </a:xfrm>
          <a:prstGeom prst="rect">
            <a:avLst/>
          </a:prstGeom>
          <a:noFill/>
        </p:spPr>
        <p:txBody>
          <a:bodyPr wrap="none" lIns="123323" tIns="61714" rIns="123323" bIns="61714" rtlCol="0">
            <a:spAutoFit/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517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3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5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44064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4278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61389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2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627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7186" algn="l"/>
              </a:tabLst>
              <a:defRPr sz="1400" b="1">
                <a:solidFill>
                  <a:srgbClr val="FFFFFF"/>
                </a:solidFill>
              </a:defRPr>
            </a:lvl2pPr>
            <a:lvl3pPr marL="1236270" indent="-123627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6270" indent="-123627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6270" indent="-123627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4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77" tIns="61739" rIns="123377" bIns="61739" numCol="1" anchor="t" anchorCtr="0" compatLnSpc="1">
            <a:prstTxWarp prst="textNoShape">
              <a:avLst/>
            </a:prstTxWarp>
          </a:bodyPr>
          <a:lstStyle/>
          <a:p>
            <a:pPr algn="r" defTabSz="86921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10631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2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627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7186" algn="l"/>
              </a:tabLst>
              <a:defRPr sz="1400" b="1">
                <a:solidFill>
                  <a:srgbClr val="FFFFFF"/>
                </a:solidFill>
              </a:defRPr>
            </a:lvl2pPr>
            <a:lvl3pPr marL="1236270" indent="-123627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6270" indent="-123627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6270" indent="-123627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4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77" tIns="61739" rIns="123377" bIns="61739" numCol="1" anchor="t" anchorCtr="0" compatLnSpc="1">
            <a:prstTxWarp prst="textNoShape">
              <a:avLst/>
            </a:prstTxWarp>
          </a:bodyPr>
          <a:lstStyle/>
          <a:p>
            <a:pPr algn="r" defTabSz="86921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895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9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59"/>
            <a:ext cx="4132638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algn="r"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12"/>
            <a:ext cx="4623929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58773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9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66494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4286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59"/>
            <a:ext cx="4132638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algn="r"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12"/>
            <a:ext cx="4623929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6366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12"/>
            <a:ext cx="4623929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1674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0475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2" y="313229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8" y="313229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672583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377" tIns="61739" rIns="123377" bIns="61739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377" tIns="61739" rIns="123377" bIns="61739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4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4274" indent="-15047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7938" indent="-31739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8141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7" y="4421635"/>
            <a:ext cx="249337" cy="647952"/>
          </a:xfrm>
          <a:prstGeom prst="rect">
            <a:avLst/>
          </a:prstGeom>
          <a:noFill/>
        </p:spPr>
        <p:txBody>
          <a:bodyPr wrap="none" lIns="123377" tIns="61739" rIns="123377" bIns="61739" rtlCol="0">
            <a:spAutoFit/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69284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958186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26074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04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735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7987" algn="l"/>
              </a:tabLst>
              <a:defRPr sz="1400" b="1">
                <a:solidFill>
                  <a:srgbClr val="FFFFFF"/>
                </a:solidFill>
              </a:defRPr>
            </a:lvl2pPr>
            <a:lvl3pPr marL="1237358" indent="-123735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7358" indent="-12373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7358" indent="-12373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2374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04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735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7987" algn="l"/>
              </a:tabLst>
              <a:defRPr sz="1400" b="1">
                <a:solidFill>
                  <a:srgbClr val="FFFFFF"/>
                </a:solidFill>
              </a:defRPr>
            </a:lvl2pPr>
            <a:lvl3pPr marL="1237358" indent="-123735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7358" indent="-12373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7358" indent="-12373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2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491" tIns="61790" rIns="123491" bIns="61790" numCol="1" anchor="t" anchorCtr="0" compatLnSpc="1">
            <a:prstTxWarp prst="textNoShape">
              <a:avLst/>
            </a:prstTxWarp>
          </a:bodyPr>
          <a:lstStyle/>
          <a:p>
            <a:pPr algn="r" defTabSz="86996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97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7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algn="r"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07000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6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73701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1891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algn="r"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4439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17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3838" algn="l"/>
              </a:tabLst>
              <a:defRPr sz="1400" b="1">
                <a:solidFill>
                  <a:srgbClr val="FFFFFF"/>
                </a:solidFill>
              </a:defRPr>
            </a:lvl2pPr>
            <a:lvl3pPr marL="1231730" indent="-12317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1730" indent="-12317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1730" indent="-12317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4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99" tIns="61522" rIns="122899" bIns="61522" numCol="1" anchor="t" anchorCtr="0" compatLnSpc="1">
            <a:prstTxWarp prst="textNoShape">
              <a:avLst/>
            </a:prstTxWarp>
          </a:bodyPr>
          <a:lstStyle/>
          <a:p>
            <a:pPr algn="r" defTabSz="86619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56567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7423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2743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491" tIns="61790" rIns="123491" bIns="61790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491" tIns="61790" rIns="123491" bIns="61790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4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4611" indent="-15059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8349" indent="-31767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3788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8" y="4421648"/>
            <a:ext cx="249553" cy="648051"/>
          </a:xfrm>
          <a:prstGeom prst="rect">
            <a:avLst/>
          </a:prstGeom>
          <a:noFill/>
        </p:spPr>
        <p:txBody>
          <a:bodyPr wrap="none" lIns="123491" tIns="61790" rIns="123491" bIns="61790" rtlCol="0">
            <a:spAutoFit/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48129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602378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01080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8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838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8742" algn="l"/>
              </a:tabLst>
              <a:defRPr sz="1400" b="1">
                <a:solidFill>
                  <a:srgbClr val="FFFFFF"/>
                </a:solidFill>
              </a:defRPr>
            </a:lvl2pPr>
            <a:lvl3pPr marL="1238382" indent="-123838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8382" indent="-123838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8382" indent="-123838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0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599" tIns="61839" rIns="123599" bIns="61839" numCol="1" anchor="t" anchorCtr="0" compatLnSpc="1">
            <a:prstTxWarp prst="textNoShape">
              <a:avLst/>
            </a:prstTxWarp>
          </a:bodyPr>
          <a:lstStyle/>
          <a:p>
            <a:pPr algn="r" defTabSz="87067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82266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8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838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8742" algn="l"/>
              </a:tabLst>
              <a:defRPr sz="1400" b="1">
                <a:solidFill>
                  <a:srgbClr val="FFFFFF"/>
                </a:solidFill>
              </a:defRPr>
            </a:lvl2pPr>
            <a:lvl3pPr marL="1238382" indent="-123838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8382" indent="-123838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8382" indent="-123838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0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599" tIns="61839" rIns="123599" bIns="61839" numCol="1" anchor="t" anchorCtr="0" compatLnSpc="1">
            <a:prstTxWarp prst="textNoShape">
              <a:avLst/>
            </a:prstTxWarp>
          </a:bodyPr>
          <a:lstStyle/>
          <a:p>
            <a:pPr algn="r" defTabSz="87067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966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5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762"/>
            <a:ext cx="4132638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algn="r"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312"/>
            <a:ext cx="4623929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50304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4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7256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17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3838" algn="l"/>
              </a:tabLst>
              <a:defRPr sz="1400" b="1">
                <a:solidFill>
                  <a:srgbClr val="FFFFFF"/>
                </a:solidFill>
              </a:defRPr>
            </a:lvl2pPr>
            <a:lvl3pPr marL="1231730" indent="-12317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1730" indent="-12317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1730" indent="-12317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4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99" tIns="61522" rIns="122899" bIns="61522" numCol="1" anchor="t" anchorCtr="0" compatLnSpc="1">
            <a:prstTxWarp prst="textNoShape">
              <a:avLst/>
            </a:prstTxWarp>
          </a:bodyPr>
          <a:lstStyle/>
          <a:p>
            <a:pPr algn="r" defTabSz="86619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3697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9057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762"/>
            <a:ext cx="4132638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algn="r"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312"/>
            <a:ext cx="4623929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09889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312"/>
            <a:ext cx="4623929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0466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6470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599" tIns="61839" rIns="123599" bIns="61839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599" tIns="61839" rIns="123599" bIns="61839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4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4930" indent="-15070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8736" indent="-31794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7880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8" y="4421638"/>
            <a:ext cx="249772" cy="648148"/>
          </a:xfrm>
          <a:prstGeom prst="rect">
            <a:avLst/>
          </a:prstGeom>
          <a:noFill/>
        </p:spPr>
        <p:txBody>
          <a:bodyPr wrap="none" lIns="123599" tIns="61839" rIns="123599" bIns="61839" rtlCol="0">
            <a:spAutoFit/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17571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3289156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6405961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94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734" algn="l"/>
              </a:tabLst>
              <a:defRPr sz="1400" b="1">
                <a:solidFill>
                  <a:srgbClr val="FFFFFF"/>
                </a:solidFill>
              </a:defRPr>
            </a:lvl2pPr>
            <a:lvl3pPr marL="1232946" indent="-123294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946" indent="-12329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946" indent="-12329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2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027" tIns="61580" rIns="123027" bIns="61580" numCol="1" anchor="t" anchorCtr="0" compatLnSpc="1">
            <a:prstTxWarp prst="textNoShape">
              <a:avLst/>
            </a:prstTxWarp>
          </a:bodyPr>
          <a:lstStyle/>
          <a:p>
            <a:pPr algn="r" defTabSz="86703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9271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94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734" algn="l"/>
              </a:tabLst>
              <a:defRPr sz="1400" b="1">
                <a:solidFill>
                  <a:srgbClr val="FFFFFF"/>
                </a:solidFill>
              </a:defRPr>
            </a:lvl2pPr>
            <a:lvl3pPr marL="1232946" indent="-123294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946" indent="-12329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946" indent="-12329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2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027" tIns="61580" rIns="123027" bIns="61580" numCol="1" anchor="t" anchorCtr="0" compatLnSpc="1">
            <a:prstTxWarp prst="textNoShape">
              <a:avLst/>
            </a:prstTxWarp>
          </a:bodyPr>
          <a:lstStyle/>
          <a:p>
            <a:pPr algn="r" defTabSz="86703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10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9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865"/>
            <a:ext cx="4132638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algn="r"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415"/>
            <a:ext cx="4623929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7133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7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837"/>
            <a:ext cx="4132638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algn="r"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88"/>
            <a:ext cx="4623929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5507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6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8507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01039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837"/>
            <a:ext cx="4132638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algn="r"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88"/>
            <a:ext cx="4623929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9047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88"/>
            <a:ext cx="4623929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082138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0507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027" tIns="61580" rIns="123027" bIns="61580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027" tIns="61580" rIns="123027" bIns="61580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3243" indent="-15008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6689" indent="-31651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187060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905" y="4421640"/>
            <a:ext cx="248657" cy="647644"/>
          </a:xfrm>
          <a:prstGeom prst="rect">
            <a:avLst/>
          </a:prstGeom>
          <a:noFill/>
        </p:spPr>
        <p:txBody>
          <a:bodyPr wrap="none" lIns="123027" tIns="61580" rIns="123027" bIns="61580" rtlCol="0">
            <a:spAutoFit/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359401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69759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13445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9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78845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3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17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062" algn="l"/>
              </a:tabLst>
              <a:defRPr sz="1400" b="1">
                <a:solidFill>
                  <a:srgbClr val="FFFFFF"/>
                </a:solidFill>
              </a:defRPr>
            </a:lvl2pPr>
            <a:lvl3pPr marL="1240174" indent="-124017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174" indent="-12401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174" indent="-12401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6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788" tIns="61925" rIns="123788" bIns="61925" numCol="1" anchor="t" anchorCtr="0" compatLnSpc="1">
            <a:prstTxWarp prst="textNoShape">
              <a:avLst/>
            </a:prstTxWarp>
          </a:bodyPr>
          <a:lstStyle/>
          <a:p>
            <a:pPr algn="r" defTabSz="87191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159489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3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17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062" algn="l"/>
              </a:tabLst>
              <a:defRPr sz="1400" b="1">
                <a:solidFill>
                  <a:srgbClr val="FFFFFF"/>
                </a:solidFill>
              </a:defRPr>
            </a:lvl2pPr>
            <a:lvl3pPr marL="1240174" indent="-124017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174" indent="-12401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174" indent="-12401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6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788" tIns="61925" rIns="123788" bIns="61925" numCol="1" anchor="t" anchorCtr="0" compatLnSpc="1">
            <a:prstTxWarp prst="textNoShape">
              <a:avLst/>
            </a:prstTxWarp>
          </a:bodyPr>
          <a:lstStyle/>
          <a:p>
            <a:pPr algn="r" defTabSz="87191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3772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1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672"/>
            <a:ext cx="4132638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algn="r"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23"/>
            <a:ext cx="4623929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21945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6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0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440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9423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72"/>
            <a:ext cx="4132638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algn="r"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23"/>
            <a:ext cx="4623929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56374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23"/>
            <a:ext cx="4623929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732842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4988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788" tIns="61925" rIns="123788" bIns="61925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788" tIns="61925" rIns="123788" bIns="61925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9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5487" indent="-15092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9413" indent="-31841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41976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4" y="4421638"/>
            <a:ext cx="250139" cy="648320"/>
          </a:xfrm>
          <a:prstGeom prst="rect">
            <a:avLst/>
          </a:prstGeom>
          <a:noFill/>
        </p:spPr>
        <p:txBody>
          <a:bodyPr wrap="none" lIns="123788" tIns="61925" rIns="123788" bIns="61925" rtlCol="0">
            <a:spAutoFit/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94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176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0782415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916739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3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4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251" algn="l"/>
              </a:tabLst>
              <a:defRPr sz="1400" b="1">
                <a:solidFill>
                  <a:srgbClr val="FFFFFF"/>
                </a:solidFill>
              </a:defRPr>
            </a:lvl2pPr>
            <a:lvl3pPr marL="1240430" indent="-12404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430" indent="-12404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430" indent="-12404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5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15" tIns="61938" rIns="123815" bIns="61938" numCol="1" anchor="t" anchorCtr="0" compatLnSpc="1">
            <a:prstTxWarp prst="textNoShape">
              <a:avLst/>
            </a:prstTxWarp>
          </a:bodyPr>
          <a:lstStyle/>
          <a:p>
            <a:pPr algn="r" defTabSz="87208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41539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3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4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251" algn="l"/>
              </a:tabLst>
              <a:defRPr sz="1400" b="1">
                <a:solidFill>
                  <a:srgbClr val="FFFFFF"/>
                </a:solidFill>
              </a:defRPr>
            </a:lvl2pPr>
            <a:lvl3pPr marL="1240430" indent="-12404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430" indent="-12404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430" indent="-12404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5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15" tIns="61938" rIns="123815" bIns="61938" numCol="1" anchor="t" anchorCtr="0" compatLnSpc="1">
            <a:prstTxWarp prst="textNoShape">
              <a:avLst/>
            </a:prstTxWarp>
          </a:bodyPr>
          <a:lstStyle/>
          <a:p>
            <a:pPr algn="r" defTabSz="87208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189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0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666"/>
            <a:ext cx="4132638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algn="r"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17"/>
            <a:ext cx="4623929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247045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6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00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981504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39545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66"/>
            <a:ext cx="4132638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algn="r"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17"/>
            <a:ext cx="4623929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642224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66"/>
            <a:ext cx="4132638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algn="r"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17"/>
            <a:ext cx="4623929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80591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254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865"/>
            <a:ext cx="4132638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algn="r"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415"/>
            <a:ext cx="4623929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463778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815" tIns="61938" rIns="123815" bIns="61938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815" tIns="61938" rIns="123815" bIns="61938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9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5567" indent="-15095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9509" indent="-31848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563169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1" y="4421635"/>
            <a:ext cx="250194" cy="648346"/>
          </a:xfrm>
          <a:prstGeom prst="rect">
            <a:avLst/>
          </a:prstGeom>
          <a:noFill/>
        </p:spPr>
        <p:txBody>
          <a:bodyPr wrap="none" lIns="123815" tIns="61938" rIns="123815" bIns="61938" rtlCol="0">
            <a:spAutoFit/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789791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823769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369043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898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018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04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04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806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007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209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410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612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448"/>
            <a:ext cx="3034453" cy="519289"/>
          </a:xfrm>
          <a:prstGeom prst="rect">
            <a:avLst/>
          </a:prstGeom>
        </p:spPr>
        <p:txBody>
          <a:bodyPr lIns="123815" tIns="61938" rIns="123815" bIns="61938"/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2086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448"/>
            <a:ext cx="4118187" cy="519289"/>
          </a:xfrm>
          <a:prstGeom prst="rect">
            <a:avLst/>
          </a:prstGeom>
        </p:spPr>
        <p:txBody>
          <a:bodyPr lIns="123815" tIns="61938" rIns="123815" bIns="61938"/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448"/>
            <a:ext cx="3034453" cy="519289"/>
          </a:xfrm>
          <a:prstGeom prst="rect">
            <a:avLst/>
          </a:prstGeom>
        </p:spPr>
        <p:txBody>
          <a:bodyPr lIns="123815" tIns="61938" rIns="123815" bIns="61938"/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2086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561882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7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94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628" algn="l"/>
              </a:tabLst>
              <a:defRPr sz="1400" b="1">
                <a:solidFill>
                  <a:srgbClr val="FFFFFF"/>
                </a:solidFill>
              </a:defRPr>
            </a:lvl2pPr>
            <a:lvl3pPr marL="1240942" indent="-124094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942" indent="-12409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942" indent="-12409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4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69" tIns="61964" rIns="123869" bIns="61964" numCol="1" anchor="t" anchorCtr="0" compatLnSpc="1">
            <a:prstTxWarp prst="textNoShape">
              <a:avLst/>
            </a:prstTxWarp>
          </a:bodyPr>
          <a:lstStyle/>
          <a:p>
            <a:pPr algn="r" defTabSz="87244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879152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7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94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628" algn="l"/>
              </a:tabLst>
              <a:defRPr sz="1400" b="1">
                <a:solidFill>
                  <a:srgbClr val="FFFFFF"/>
                </a:solidFill>
              </a:defRPr>
            </a:lvl2pPr>
            <a:lvl3pPr marL="1240942" indent="-124094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942" indent="-12409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942" indent="-12409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4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69" tIns="61964" rIns="123869" bIns="61964" numCol="1" anchor="t" anchorCtr="0" compatLnSpc="1">
            <a:prstTxWarp prst="textNoShape">
              <a:avLst/>
            </a:prstTxWarp>
          </a:bodyPr>
          <a:lstStyle/>
          <a:p>
            <a:pPr algn="r" defTabSz="87244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992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59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661"/>
            <a:ext cx="4132638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algn="r"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11"/>
            <a:ext cx="4623929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815217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6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78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53343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7750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415"/>
            <a:ext cx="4623929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786081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61"/>
            <a:ext cx="4132638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algn="r"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11"/>
            <a:ext cx="4623929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32695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61"/>
            <a:ext cx="4132638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algn="r"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11"/>
            <a:ext cx="4623929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798909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1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59844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869" tIns="61964" rIns="123869" bIns="61964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869" tIns="61964" rIns="123869" bIns="61964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9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5726" indent="-15101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9701" indent="-31862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53544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9" y="4421638"/>
            <a:ext cx="250288" cy="648390"/>
          </a:xfrm>
          <a:prstGeom prst="rect">
            <a:avLst/>
          </a:prstGeom>
          <a:noFill/>
        </p:spPr>
        <p:txBody>
          <a:bodyPr wrap="none" lIns="123869" tIns="61964" rIns="123869" bIns="61964" rtlCol="0">
            <a:spAutoFit/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23614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1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689840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7949547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88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04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09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12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816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02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224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428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632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436"/>
            <a:ext cx="3034453" cy="519289"/>
          </a:xfrm>
          <a:prstGeom prst="rect">
            <a:avLst/>
          </a:prstGeom>
        </p:spPr>
        <p:txBody>
          <a:bodyPr lIns="123869" tIns="61964" rIns="123869" bIns="61964"/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2441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436"/>
            <a:ext cx="4118187" cy="519289"/>
          </a:xfrm>
          <a:prstGeom prst="rect">
            <a:avLst/>
          </a:prstGeom>
        </p:spPr>
        <p:txBody>
          <a:bodyPr lIns="123869" tIns="61964" rIns="123869" bIns="61964"/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436"/>
            <a:ext cx="3034453" cy="519289"/>
          </a:xfrm>
          <a:prstGeom prst="rect">
            <a:avLst/>
          </a:prstGeom>
        </p:spPr>
        <p:txBody>
          <a:bodyPr lIns="123869" tIns="61964" rIns="123869" bIns="61964"/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2441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67370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7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27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1948" algn="l"/>
              </a:tabLst>
              <a:defRPr sz="1400" b="1">
                <a:solidFill>
                  <a:srgbClr val="FFFFFF"/>
                </a:solidFill>
              </a:defRPr>
            </a:lvl2pPr>
            <a:lvl3pPr marL="1242734" indent="-12427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2734" indent="-12427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2734" indent="-12427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0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057" tIns="62053" rIns="124057" bIns="62053" numCol="1" anchor="t" anchorCtr="0" compatLnSpc="1">
            <a:prstTxWarp prst="textNoShape">
              <a:avLst/>
            </a:prstTxWarp>
          </a:bodyPr>
          <a:lstStyle/>
          <a:p>
            <a:pPr algn="r" defTabSz="87372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84037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7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27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1948" algn="l"/>
              </a:tabLst>
              <a:defRPr sz="1400" b="1">
                <a:solidFill>
                  <a:srgbClr val="FFFFFF"/>
                </a:solidFill>
              </a:defRPr>
            </a:lvl2pPr>
            <a:lvl3pPr marL="1242734" indent="-12427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2734" indent="-12427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2734" indent="-12427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0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057" tIns="62053" rIns="124057" bIns="62053" numCol="1" anchor="t" anchorCtr="0" compatLnSpc="1">
            <a:prstTxWarp prst="textNoShape">
              <a:avLst/>
            </a:prstTxWarp>
          </a:bodyPr>
          <a:lstStyle/>
          <a:p>
            <a:pPr algn="r" defTabSz="87372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4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141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3602" algn="l"/>
              </a:tabLst>
              <a:defRPr sz="1400" b="1">
                <a:solidFill>
                  <a:srgbClr val="FFFFFF"/>
                </a:solidFill>
              </a:defRPr>
            </a:lvl2pPr>
            <a:lvl3pPr marL="1231410" indent="-123141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1410" indent="-12314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1410" indent="-12314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8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6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65" tIns="61507" rIns="122865" bIns="61507" numCol="1" anchor="t" anchorCtr="0" compatLnSpc="1">
            <a:prstTxWarp prst="textNoShape">
              <a:avLst/>
            </a:prstTxWarp>
          </a:bodyPr>
          <a:lstStyle/>
          <a:p>
            <a:pPr algn="r" defTabSz="86589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36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330157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55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668"/>
            <a:ext cx="4132638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algn="r"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219"/>
            <a:ext cx="4623929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958849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6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748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26443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23306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668"/>
            <a:ext cx="4132638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algn="r"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219"/>
            <a:ext cx="4623929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0514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668"/>
            <a:ext cx="4132638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algn="r"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219"/>
            <a:ext cx="4623929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53219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2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76418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057" tIns="62053" rIns="124057" bIns="62053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057" tIns="62053" rIns="124057" bIns="62053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6284" indent="-15121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0378" indent="-31909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44069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1" y="4421639"/>
            <a:ext cx="250657" cy="648565"/>
          </a:xfrm>
          <a:prstGeom prst="rect">
            <a:avLst/>
          </a:prstGeom>
          <a:noFill/>
        </p:spPr>
        <p:txBody>
          <a:bodyPr wrap="none" lIns="124057" tIns="62053" rIns="124057" bIns="62053" rtlCol="0">
            <a:spAutoFit/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718206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2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488456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3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3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70142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899" tIns="61522" rIns="122899" bIns="61522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899" tIns="61522" rIns="122899" bIns="61522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2869" indent="-14995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6233" indent="-31619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26053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846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13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273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39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852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064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277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490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703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397"/>
            <a:ext cx="3034453" cy="519289"/>
          </a:xfrm>
          <a:prstGeom prst="rect">
            <a:avLst/>
          </a:prstGeom>
        </p:spPr>
        <p:txBody>
          <a:bodyPr lIns="124057" tIns="62053" rIns="124057" bIns="62053"/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3726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397"/>
            <a:ext cx="4118187" cy="519289"/>
          </a:xfrm>
          <a:prstGeom prst="rect">
            <a:avLst/>
          </a:prstGeom>
        </p:spPr>
        <p:txBody>
          <a:bodyPr lIns="124057" tIns="62053" rIns="124057" bIns="62053"/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397"/>
            <a:ext cx="3034453" cy="519289"/>
          </a:xfrm>
          <a:prstGeom prst="rect">
            <a:avLst/>
          </a:prstGeom>
        </p:spPr>
        <p:txBody>
          <a:bodyPr lIns="124057" tIns="62053" rIns="124057" bIns="62053"/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3726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932873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441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5818" algn="l"/>
              </a:tabLst>
              <a:defRPr sz="1400" b="1">
                <a:solidFill>
                  <a:srgbClr val="FFFFFF"/>
                </a:solidFill>
              </a:defRPr>
            </a:lvl2pPr>
            <a:lvl3pPr marL="1234414" indent="-123441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4414" indent="-123441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4414" indent="-123441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389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81" tIns="61650" rIns="123181" bIns="61650" numCol="1" anchor="t" anchorCtr="0" compatLnSpc="1">
            <a:prstTxWarp prst="textNoShape">
              <a:avLst/>
            </a:prstTxWarp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8863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441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5818" algn="l"/>
              </a:tabLst>
              <a:defRPr sz="1400" b="1">
                <a:solidFill>
                  <a:srgbClr val="FFFFFF"/>
                </a:solidFill>
              </a:defRPr>
            </a:lvl2pPr>
            <a:lvl3pPr marL="1234414" indent="-123441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4414" indent="-123441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4414" indent="-123441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389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81" tIns="61650" rIns="123181" bIns="61650" numCol="1" anchor="t" anchorCtr="0" compatLnSpc="1">
            <a:prstTxWarp prst="textNoShape">
              <a:avLst/>
            </a:prstTxWarp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8166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3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49"/>
            <a:ext cx="4623929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329015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3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61909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182180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432" y="412800"/>
            <a:ext cx="5521623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49"/>
            <a:ext cx="4623929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359381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2800"/>
            <a:ext cx="5756430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49"/>
            <a:ext cx="4623929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588533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599519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181" tIns="61650" rIns="123181" bIns="61650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181" tIns="61650" rIns="123181" bIns="61650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3698" indent="-15025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7241" indent="-31690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068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4" y="4421642"/>
            <a:ext cx="248412" cy="647534"/>
          </a:xfrm>
          <a:prstGeom prst="rect">
            <a:avLst/>
          </a:prstGeom>
          <a:noFill/>
        </p:spPr>
        <p:txBody>
          <a:bodyPr wrap="none" lIns="122899" tIns="61522" rIns="122899" bIns="61522" rtlCol="0">
            <a:spAutoFit/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633433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8" y="4421647"/>
            <a:ext cx="248956" cy="647781"/>
          </a:xfrm>
          <a:prstGeom prst="rect">
            <a:avLst/>
          </a:prstGeom>
          <a:noFill/>
        </p:spPr>
        <p:txBody>
          <a:bodyPr wrap="none" lIns="123181" tIns="61650" rIns="123181" bIns="61650" rtlCol="0">
            <a:spAutoFit/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251406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2728374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3914461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56311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581"/>
            <a:ext cx="3034453" cy="519289"/>
          </a:xfrm>
          <a:prstGeom prst="rect">
            <a:avLst/>
          </a:prstGeom>
        </p:spPr>
        <p:txBody>
          <a:bodyPr vert="horz" wrap="square" lIns="123161" tIns="61641" rIns="123161" bIns="61641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8454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8454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581"/>
            <a:ext cx="4118187" cy="519289"/>
          </a:xfrm>
          <a:prstGeom prst="rect">
            <a:avLst/>
          </a:prstGeom>
        </p:spPr>
        <p:txBody>
          <a:bodyPr lIns="123161" tIns="61641" rIns="123161" bIns="6164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8454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581"/>
            <a:ext cx="3034453" cy="519289"/>
          </a:xfrm>
          <a:prstGeom prst="rect">
            <a:avLst/>
          </a:prstGeom>
        </p:spPr>
        <p:txBody>
          <a:bodyPr vert="horz" wrap="square" lIns="123161" tIns="61641" rIns="123161" bIns="61641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8454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845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0983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28152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594"/>
            <a:ext cx="2926080" cy="519289"/>
          </a:xfrm>
          <a:prstGeom prst="rect">
            <a:avLst/>
          </a:prstGeom>
        </p:spPr>
        <p:txBody>
          <a:bodyPr lIns="123181" tIns="61650" rIns="123181" bIns="61650"/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8454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594"/>
            <a:ext cx="4389120" cy="519289"/>
          </a:xfrm>
          <a:prstGeom prst="rect">
            <a:avLst/>
          </a:prstGeom>
        </p:spPr>
        <p:txBody>
          <a:bodyPr lIns="123181" tIns="61650" rIns="123181" bIns="61650"/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594"/>
            <a:ext cx="2926080" cy="519289"/>
          </a:xfrm>
          <a:prstGeom prst="rect">
            <a:avLst/>
          </a:prstGeom>
        </p:spPr>
        <p:txBody>
          <a:bodyPr lIns="123181" tIns="61650" rIns="123181" bIns="61650"/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8454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646736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3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03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3646" algn="l"/>
              </a:tabLst>
              <a:defRPr sz="1400" b="1">
                <a:solidFill>
                  <a:srgbClr val="FFFFFF"/>
                </a:solidFill>
              </a:defRPr>
            </a:lvl2pPr>
            <a:lvl3pPr marL="1245038" indent="-124503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038" indent="-124503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038" indent="-124503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5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00" tIns="62167" rIns="124300" bIns="62167" numCol="1" anchor="t" anchorCtr="0" compatLnSpc="1">
            <a:prstTxWarp prst="textNoShape">
              <a:avLst/>
            </a:prstTxWarp>
          </a:bodyPr>
          <a:lstStyle/>
          <a:p>
            <a:pPr algn="r" defTabSz="87527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394068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3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03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3646" algn="l"/>
              </a:tabLst>
              <a:defRPr sz="1400" b="1">
                <a:solidFill>
                  <a:srgbClr val="FFFFFF"/>
                </a:solidFill>
              </a:defRPr>
            </a:lvl2pPr>
            <a:lvl3pPr marL="1245038" indent="-124503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038" indent="-124503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038" indent="-124503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5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00" tIns="62167" rIns="124300" bIns="62167" numCol="1" anchor="t" anchorCtr="0" compatLnSpc="1">
            <a:prstTxWarp prst="textNoShape">
              <a:avLst/>
            </a:prstTxWarp>
          </a:bodyPr>
          <a:lstStyle/>
          <a:p>
            <a:pPr algn="r" defTabSz="87527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2724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5" y="654650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71"/>
            <a:ext cx="4132638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algn="r"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120"/>
            <a:ext cx="4623929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3428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3022659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2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99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971238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340873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71"/>
            <a:ext cx="4132638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algn="r"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20"/>
            <a:ext cx="4623929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03079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20"/>
            <a:ext cx="4623929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381489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123696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3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00" tIns="62167" rIns="124300" bIns="62167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00" tIns="62167" rIns="124300" bIns="62167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001" indent="-15148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22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249" indent="-31969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39690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44" y="4421645"/>
            <a:ext cx="251133" cy="648789"/>
          </a:xfrm>
          <a:prstGeom prst="rect">
            <a:avLst/>
          </a:prstGeom>
          <a:noFill/>
        </p:spPr>
        <p:txBody>
          <a:bodyPr wrap="none" lIns="124300" tIns="62167" rIns="124300" bIns="62167" rtlCol="0">
            <a:spAutoFit/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44633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3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2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6763345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8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8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782189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2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55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030" algn="l"/>
              </a:tabLst>
              <a:defRPr sz="1400" b="1">
                <a:solidFill>
                  <a:srgbClr val="FFFFFF"/>
                </a:solidFill>
              </a:defRPr>
            </a:lvl2pPr>
            <a:lvl3pPr marL="1245550" indent="-124555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550" indent="-124555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550" indent="-124555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4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54" tIns="62194" rIns="124354" bIns="62194" numCol="1" anchor="t" anchorCtr="0" compatLnSpc="1">
            <a:prstTxWarp prst="textNoShape">
              <a:avLst/>
            </a:prstTxWarp>
          </a:bodyPr>
          <a:lstStyle/>
          <a:p>
            <a:pPr algn="r" defTabSz="87563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6178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7732328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2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55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030" algn="l"/>
              </a:tabLst>
              <a:defRPr sz="1400" b="1">
                <a:solidFill>
                  <a:srgbClr val="FFFFFF"/>
                </a:solidFill>
              </a:defRPr>
            </a:lvl2pPr>
            <a:lvl3pPr marL="1245550" indent="-124555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550" indent="-124555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550" indent="-124555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4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54" tIns="62194" rIns="124354" bIns="62194" numCol="1" anchor="t" anchorCtr="0" compatLnSpc="1">
            <a:prstTxWarp prst="textNoShape">
              <a:avLst/>
            </a:prstTxWarp>
          </a:bodyPr>
          <a:lstStyle/>
          <a:p>
            <a:pPr algn="r" defTabSz="87563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9187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5" y="654649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60"/>
            <a:ext cx="4132638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algn="r"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110"/>
            <a:ext cx="4623929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313345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2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8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530822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62890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60"/>
            <a:ext cx="4132638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algn="r"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10"/>
            <a:ext cx="4623929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332747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10"/>
            <a:ext cx="4623929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582085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01600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3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54" tIns="62194" rIns="124354" bIns="62194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54" tIns="62194" rIns="124354" bIns="62194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160" indent="-15153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22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444" indent="-31983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25722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33" y="4421639"/>
            <a:ext cx="251243" cy="648843"/>
          </a:xfrm>
          <a:prstGeom prst="rect">
            <a:avLst/>
          </a:prstGeom>
          <a:noFill/>
        </p:spPr>
        <p:txBody>
          <a:bodyPr wrap="none" lIns="124354" tIns="62194" rIns="124354" bIns="62194" rtlCol="0">
            <a:spAutoFit/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741447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3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2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0836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17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168" algn="l"/>
              </a:tabLst>
              <a:defRPr sz="1400" b="1">
                <a:solidFill>
                  <a:srgbClr val="FFFFFF"/>
                </a:solidFill>
              </a:defRPr>
            </a:lvl2pPr>
            <a:lvl3pPr marL="1232178" indent="-123217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178" indent="-123217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178" indent="-123217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3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46" tIns="61544" rIns="122946" bIns="61544" numCol="1" anchor="t" anchorCtr="0" compatLnSpc="1">
            <a:prstTxWarp prst="textNoShape">
              <a:avLst/>
            </a:prstTxWarp>
          </a:bodyPr>
          <a:lstStyle/>
          <a:p>
            <a:pPr algn="r" defTabSz="86659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11296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7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7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4536425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689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5031" algn="l"/>
              </a:tabLst>
              <a:defRPr sz="1400" b="1">
                <a:solidFill>
                  <a:srgbClr val="FFFFFF"/>
                </a:solidFill>
              </a:defRPr>
            </a:lvl2pPr>
            <a:lvl3pPr marL="1246894" indent="-124689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6894" indent="-124689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6894" indent="-124689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1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92" tIns="62262" rIns="124492" bIns="62262" numCol="1" anchor="t" anchorCtr="0" compatLnSpc="1">
            <a:prstTxWarp prst="textNoShape">
              <a:avLst/>
            </a:prstTxWarp>
          </a:bodyPr>
          <a:lstStyle/>
          <a:p>
            <a:pPr algn="r" defTabSz="87661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36291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689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5031" algn="l"/>
              </a:tabLst>
              <a:defRPr sz="1400" b="1">
                <a:solidFill>
                  <a:srgbClr val="FFFFFF"/>
                </a:solidFill>
              </a:defRPr>
            </a:lvl2pPr>
            <a:lvl3pPr marL="1246894" indent="-124689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6894" indent="-124689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6894" indent="-124689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1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92" tIns="62262" rIns="124492" bIns="62262" numCol="1" anchor="t" anchorCtr="0" compatLnSpc="1">
            <a:prstTxWarp prst="textNoShape">
              <a:avLst/>
            </a:prstTxWarp>
          </a:bodyPr>
          <a:lstStyle/>
          <a:p>
            <a:pPr algn="r" defTabSz="87661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4659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6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579"/>
            <a:ext cx="4132638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algn="r"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130"/>
            <a:ext cx="4623929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86311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60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5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3726615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693561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579"/>
            <a:ext cx="4132638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algn="r"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130"/>
            <a:ext cx="4623929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149750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130"/>
            <a:ext cx="4623929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39739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019602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492" tIns="62262" rIns="124492" bIns="62262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492" tIns="62262" rIns="124492" bIns="62262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578" indent="-15169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951" indent="-32018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221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17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168" algn="l"/>
              </a:tabLst>
              <a:defRPr sz="1400" b="1">
                <a:solidFill>
                  <a:srgbClr val="FFFFFF"/>
                </a:solidFill>
              </a:defRPr>
            </a:lvl2pPr>
            <a:lvl3pPr marL="1232178" indent="-123217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178" indent="-123217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178" indent="-123217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3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46" tIns="61544" rIns="122946" bIns="61544" numCol="1" anchor="t" anchorCtr="0" compatLnSpc="1">
            <a:prstTxWarp prst="textNoShape">
              <a:avLst/>
            </a:prstTxWarp>
          </a:bodyPr>
          <a:lstStyle/>
          <a:p>
            <a:pPr algn="r" defTabSz="86659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9653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8"/>
            <a:ext cx="251506" cy="648971"/>
          </a:xfrm>
          <a:prstGeom prst="rect">
            <a:avLst/>
          </a:prstGeom>
          <a:noFill/>
        </p:spPr>
        <p:txBody>
          <a:bodyPr wrap="none" lIns="124492" tIns="62262" rIns="124492" bIns="62262" rtlCol="0">
            <a:spAutoFit/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536579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796161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4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4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2858663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2954" indent="0" algn="ctr">
              <a:buNone/>
              <a:defRPr sz="2800"/>
            </a:lvl2pPr>
            <a:lvl3pPr marL="1225888" indent="0" algn="ctr">
              <a:buNone/>
              <a:defRPr sz="2600"/>
            </a:lvl3pPr>
            <a:lvl4pPr marL="1838907" indent="0" algn="ctr">
              <a:buNone/>
              <a:defRPr sz="2300"/>
            </a:lvl4pPr>
            <a:lvl5pPr marL="2451856" indent="0" algn="ctr">
              <a:buNone/>
              <a:defRPr sz="2300"/>
            </a:lvl5pPr>
            <a:lvl6pPr marL="3064795" indent="0" algn="ctr">
              <a:buNone/>
              <a:defRPr sz="2300"/>
            </a:lvl6pPr>
            <a:lvl7pPr marL="3677745" indent="0" algn="ctr">
              <a:buNone/>
              <a:defRPr sz="2300"/>
            </a:lvl7pPr>
            <a:lvl8pPr marL="4290739" indent="0" algn="ctr">
              <a:buNone/>
              <a:defRPr sz="2300"/>
            </a:lvl8pPr>
            <a:lvl9pPr marL="4903657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B0E9-2D2E-4B0A-8910-E4D394C605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159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438" y="8645378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32302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2954" indent="0" algn="ctr">
              <a:buNone/>
              <a:defRPr sz="2800"/>
            </a:lvl2pPr>
            <a:lvl3pPr marL="1225888" indent="0" algn="ctr">
              <a:buNone/>
              <a:defRPr sz="2600"/>
            </a:lvl3pPr>
            <a:lvl4pPr marL="1838907" indent="0" algn="ctr">
              <a:buNone/>
              <a:defRPr sz="2300"/>
            </a:lvl4pPr>
            <a:lvl5pPr marL="2451856" indent="0" algn="ctr">
              <a:buNone/>
              <a:defRPr sz="2300"/>
            </a:lvl5pPr>
            <a:lvl6pPr marL="3064795" indent="0" algn="ctr">
              <a:buNone/>
              <a:defRPr sz="2300"/>
            </a:lvl6pPr>
            <a:lvl7pPr marL="3677745" indent="0" algn="ctr">
              <a:buNone/>
              <a:defRPr sz="2300"/>
            </a:lvl7pPr>
            <a:lvl8pPr marL="4290739" indent="0" algn="ctr">
              <a:buNone/>
              <a:defRPr sz="2300"/>
            </a:lvl8pPr>
            <a:lvl9pPr marL="4903657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3F6D-149C-46F9-B76B-88A69D4D2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159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400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091" y="8668462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67248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2954" indent="0" algn="ctr">
              <a:buNone/>
              <a:defRPr sz="2800"/>
            </a:lvl2pPr>
            <a:lvl3pPr marL="1225888" indent="0" algn="ctr">
              <a:buNone/>
              <a:defRPr sz="2600"/>
            </a:lvl3pPr>
            <a:lvl4pPr marL="1838907" indent="0" algn="ctr">
              <a:buNone/>
              <a:defRPr sz="2300"/>
            </a:lvl4pPr>
            <a:lvl5pPr marL="2451856" indent="0" algn="ctr">
              <a:buNone/>
              <a:defRPr sz="2300"/>
            </a:lvl5pPr>
            <a:lvl6pPr marL="3064795" indent="0" algn="ctr">
              <a:buNone/>
              <a:defRPr sz="2300"/>
            </a:lvl6pPr>
            <a:lvl7pPr marL="3677745" indent="0" algn="ctr">
              <a:buNone/>
              <a:defRPr sz="2300"/>
            </a:lvl7pPr>
            <a:lvl8pPr marL="4290739" indent="0" algn="ctr">
              <a:buNone/>
              <a:defRPr sz="2300"/>
            </a:lvl8pPr>
            <a:lvl9pPr marL="4903657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7A37-BE30-4A16-B6FB-F86E363B41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159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400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46" y="8667954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45223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2F6B-9FC3-4130-989A-9067C881E9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49" y="-144735"/>
            <a:ext cx="11216640" cy="18852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73903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1276-8AA3-45B3-B0A6-46CAA89191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74834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81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4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5ADB-1F12-48C4-8912-C3C9708BAA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35720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81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4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77CC-E6D4-4085-A3A8-4D4CBE5C7D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037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8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901"/>
            <a:ext cx="4132638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algn="r"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450"/>
            <a:ext cx="4623929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71532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DACA-7B3D-4F55-ACA4-C985E786B1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2232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DA00-21A1-4868-B7B2-C639C5F807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29147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8866"/>
            <a:ext cx="11216640" cy="2133599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1295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2588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83890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45185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06479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6777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29073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49036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A713-1D06-4273-A721-5BB33EFCD5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9308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7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80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557E-A8C2-41D4-98AC-C612839007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6174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38" y="519393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339" y="2390987"/>
            <a:ext cx="5502204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12954" indent="0">
              <a:buNone/>
              <a:defRPr sz="2800" b="1"/>
            </a:lvl2pPr>
            <a:lvl3pPr marL="1225888" indent="0">
              <a:buNone/>
              <a:defRPr sz="2600" b="1"/>
            </a:lvl3pPr>
            <a:lvl4pPr marL="1838907" indent="0">
              <a:buNone/>
              <a:defRPr sz="2300" b="1"/>
            </a:lvl4pPr>
            <a:lvl5pPr marL="2451856" indent="0">
              <a:buNone/>
              <a:defRPr sz="2300" b="1"/>
            </a:lvl5pPr>
            <a:lvl6pPr marL="3064795" indent="0">
              <a:buNone/>
              <a:defRPr sz="2300" b="1"/>
            </a:lvl6pPr>
            <a:lvl7pPr marL="3677745" indent="0">
              <a:buNone/>
              <a:defRPr sz="2300" b="1"/>
            </a:lvl7pPr>
            <a:lvl8pPr marL="4290739" indent="0">
              <a:buNone/>
              <a:defRPr sz="2300" b="1"/>
            </a:lvl8pPr>
            <a:lvl9pPr marL="490365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339" y="3562773"/>
            <a:ext cx="550220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9298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12954" indent="0">
              <a:buNone/>
              <a:defRPr sz="2800" b="1"/>
            </a:lvl2pPr>
            <a:lvl3pPr marL="1225888" indent="0">
              <a:buNone/>
              <a:defRPr sz="2600" b="1"/>
            </a:lvl3pPr>
            <a:lvl4pPr marL="1838907" indent="0">
              <a:buNone/>
              <a:defRPr sz="2300" b="1"/>
            </a:lvl4pPr>
            <a:lvl5pPr marL="2451856" indent="0">
              <a:buNone/>
              <a:defRPr sz="2300" b="1"/>
            </a:lvl5pPr>
            <a:lvl6pPr marL="3064795" indent="0">
              <a:buNone/>
              <a:defRPr sz="2300" b="1"/>
            </a:lvl6pPr>
            <a:lvl7pPr marL="3677745" indent="0">
              <a:buNone/>
              <a:defRPr sz="2300" b="1"/>
            </a:lvl7pPr>
            <a:lvl8pPr marL="4290739" indent="0">
              <a:buNone/>
              <a:defRPr sz="2300" b="1"/>
            </a:lvl8pPr>
            <a:lvl9pPr marL="490365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9298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A54-FCFD-4FF5-B766-29C0A63DAB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7545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F18D-5920-45BF-BBBF-F733E095AF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2627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BB99-4194-4020-B8C1-44A08776CA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9165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935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935" y="2926083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12954" indent="0">
              <a:buNone/>
              <a:defRPr sz="2000"/>
            </a:lvl2pPr>
            <a:lvl3pPr marL="1225888" indent="0">
              <a:buNone/>
              <a:defRPr sz="1700"/>
            </a:lvl3pPr>
            <a:lvl4pPr marL="1838907" indent="0">
              <a:buNone/>
              <a:defRPr sz="1400"/>
            </a:lvl4pPr>
            <a:lvl5pPr marL="2451856" indent="0">
              <a:buNone/>
              <a:defRPr sz="1400"/>
            </a:lvl5pPr>
            <a:lvl6pPr marL="3064795" indent="0">
              <a:buNone/>
              <a:defRPr sz="1400"/>
            </a:lvl6pPr>
            <a:lvl7pPr marL="3677745" indent="0">
              <a:buNone/>
              <a:defRPr sz="1400"/>
            </a:lvl7pPr>
            <a:lvl8pPr marL="4290739" indent="0">
              <a:buNone/>
              <a:defRPr sz="1400"/>
            </a:lvl8pPr>
            <a:lvl9pPr marL="490365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6A5A-DA05-430B-9338-50A6FE39FC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4560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935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 marL="0" indent="0">
              <a:buNone/>
              <a:defRPr sz="4600"/>
            </a:lvl1pPr>
            <a:lvl2pPr marL="612954" indent="0">
              <a:buNone/>
              <a:defRPr sz="4000"/>
            </a:lvl2pPr>
            <a:lvl3pPr marL="1225888" indent="0">
              <a:buNone/>
              <a:defRPr sz="3400"/>
            </a:lvl3pPr>
            <a:lvl4pPr marL="1838907" indent="0">
              <a:buNone/>
              <a:defRPr sz="2800"/>
            </a:lvl4pPr>
            <a:lvl5pPr marL="2451856" indent="0">
              <a:buNone/>
              <a:defRPr sz="2800"/>
            </a:lvl5pPr>
            <a:lvl6pPr marL="3064795" indent="0">
              <a:buNone/>
              <a:defRPr sz="2800"/>
            </a:lvl6pPr>
            <a:lvl7pPr marL="3677745" indent="0">
              <a:buNone/>
              <a:defRPr sz="2800"/>
            </a:lvl7pPr>
            <a:lvl8pPr marL="4290739" indent="0">
              <a:buNone/>
              <a:defRPr sz="2800"/>
            </a:lvl8pPr>
            <a:lvl9pPr marL="4903657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935" y="2926083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12954" indent="0">
              <a:buNone/>
              <a:defRPr sz="2000"/>
            </a:lvl2pPr>
            <a:lvl3pPr marL="1225888" indent="0">
              <a:buNone/>
              <a:defRPr sz="1700"/>
            </a:lvl3pPr>
            <a:lvl4pPr marL="1838907" indent="0">
              <a:buNone/>
              <a:defRPr sz="1400"/>
            </a:lvl4pPr>
            <a:lvl5pPr marL="2451856" indent="0">
              <a:buNone/>
              <a:defRPr sz="1400"/>
            </a:lvl5pPr>
            <a:lvl6pPr marL="3064795" indent="0">
              <a:buNone/>
              <a:defRPr sz="1400"/>
            </a:lvl6pPr>
            <a:lvl7pPr marL="3677745" indent="0">
              <a:buNone/>
              <a:defRPr sz="1400"/>
            </a:lvl7pPr>
            <a:lvl8pPr marL="4290739" indent="0">
              <a:buNone/>
              <a:defRPr sz="1400"/>
            </a:lvl8pPr>
            <a:lvl9pPr marL="490365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934D-7610-4269-BA34-3BB6E1BF74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558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DA74-7DEA-4CA7-B7B4-23BFEBA486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25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8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702336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90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432" y="519290"/>
            <a:ext cx="8195733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0841-7634-4935-AE29-464470B797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8972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37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2827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1294" algn="l"/>
              </a:tabLst>
              <a:defRPr sz="1400" b="1">
                <a:solidFill>
                  <a:srgbClr val="FFFFFF"/>
                </a:solidFill>
              </a:defRPr>
            </a:lvl2pPr>
            <a:lvl3pPr marL="1228274" indent="-122827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28274" indent="-12282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28274" indent="-12282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524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535" tIns="61358" rIns="122535" bIns="61358" numCol="1" anchor="t" anchorCtr="0" compatLnSpc="1">
            <a:prstTxWarp prst="textNoShape">
              <a:avLst/>
            </a:prstTxWarp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7844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37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2827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1294" algn="l"/>
              </a:tabLst>
              <a:defRPr sz="1400" b="1">
                <a:solidFill>
                  <a:srgbClr val="FFFFFF"/>
                </a:solidFill>
              </a:defRPr>
            </a:lvl2pPr>
            <a:lvl3pPr marL="1228274" indent="-122827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28274" indent="-12282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28274" indent="-12282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524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535" tIns="61358" rIns="122535" bIns="61358" numCol="1" anchor="t" anchorCtr="0" compatLnSpc="1">
            <a:prstTxWarp prst="textNoShape">
              <a:avLst/>
            </a:prstTxWarp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283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87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539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02556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87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3009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99392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569" y="413991"/>
            <a:ext cx="5521623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539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182505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3991"/>
            <a:ext cx="5756430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539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405491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93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93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46782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535" tIns="61358" rIns="122535" bIns="61358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535" tIns="61358" rIns="122535" bIns="61358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5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1805" indent="-14954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4943" indent="-31533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161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637698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7" y="4422670"/>
            <a:ext cx="247704" cy="647211"/>
          </a:xfrm>
          <a:prstGeom prst="rect">
            <a:avLst/>
          </a:prstGeom>
          <a:noFill/>
        </p:spPr>
        <p:txBody>
          <a:bodyPr wrap="none" lIns="122535" tIns="61358" rIns="122535" bIns="61358" rtlCol="0">
            <a:spAutoFit/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717266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3341969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32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32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8481053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781741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717"/>
            <a:ext cx="3034453" cy="519289"/>
          </a:xfrm>
          <a:prstGeom prst="rect">
            <a:avLst/>
          </a:prstGeom>
        </p:spPr>
        <p:txBody>
          <a:bodyPr vert="horz" wrap="square" lIns="122515" tIns="61349" rIns="122515" bIns="6134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4217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4217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717"/>
            <a:ext cx="4118187" cy="519289"/>
          </a:xfrm>
          <a:prstGeom prst="rect">
            <a:avLst/>
          </a:prstGeom>
        </p:spPr>
        <p:txBody>
          <a:bodyPr lIns="122515" tIns="61349" rIns="122515" bIns="61349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4217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717"/>
            <a:ext cx="3034453" cy="519289"/>
          </a:xfrm>
          <a:prstGeom prst="rect">
            <a:avLst/>
          </a:prstGeom>
        </p:spPr>
        <p:txBody>
          <a:bodyPr vert="horz" wrap="square" lIns="122515" tIns="61349" rIns="122515" bIns="6134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4217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421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9374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239720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729"/>
            <a:ext cx="2926080" cy="519289"/>
          </a:xfrm>
          <a:prstGeom prst="rect">
            <a:avLst/>
          </a:prstGeom>
        </p:spPr>
        <p:txBody>
          <a:bodyPr lIns="122535" tIns="61358" rIns="122535" bIns="61358"/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421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729"/>
            <a:ext cx="4389120" cy="519289"/>
          </a:xfrm>
          <a:prstGeom prst="rect">
            <a:avLst/>
          </a:prstGeom>
        </p:spPr>
        <p:txBody>
          <a:bodyPr lIns="122535" tIns="61358" rIns="122535" bIns="61358"/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729"/>
            <a:ext cx="2926080" cy="519289"/>
          </a:xfrm>
          <a:prstGeom prst="rect">
            <a:avLst/>
          </a:prstGeom>
        </p:spPr>
        <p:txBody>
          <a:bodyPr lIns="122535" tIns="61358" rIns="122535" bIns="61358"/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421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619788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37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2645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19933" algn="l"/>
              </a:tabLst>
              <a:defRPr sz="1400" b="1">
                <a:solidFill>
                  <a:srgbClr val="FFFFFF"/>
                </a:solidFill>
              </a:defRPr>
            </a:lvl2pPr>
            <a:lvl3pPr marL="1226451" indent="-122645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26451" indent="-122645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26451" indent="-122645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566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339" tIns="61268" rIns="122339" bIns="61268" numCol="1" anchor="t" anchorCtr="0" compatLnSpc="1">
            <a:prstTxWarp prst="textNoShape">
              <a:avLst/>
            </a:prstTxWarp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2797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37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2645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19933" algn="l"/>
              </a:tabLst>
              <a:defRPr sz="1400" b="1">
                <a:solidFill>
                  <a:srgbClr val="FFFFFF"/>
                </a:solidFill>
              </a:defRPr>
            </a:lvl2pPr>
            <a:lvl3pPr marL="1226451" indent="-122645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26451" indent="-122645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26451" indent="-122645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566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339" tIns="61268" rIns="122339" bIns="61268" numCol="1" anchor="t" anchorCtr="0" compatLnSpc="1">
            <a:prstTxWarp prst="textNoShape">
              <a:avLst/>
            </a:prstTxWarp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9767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91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85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8" y="654681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5" y="412882"/>
            <a:ext cx="4132638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algn="r"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432"/>
            <a:ext cx="4623929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5564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901"/>
            <a:ext cx="4132638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algn="r"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450"/>
            <a:ext cx="4623929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34156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91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071993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362869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610" y="412978"/>
            <a:ext cx="5521623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030418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2978"/>
            <a:ext cx="5756430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918389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93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93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081385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339" tIns="61268" rIns="122339" bIns="61268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339" tIns="61268" rIns="122339" bIns="61268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16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1234" indent="-14933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4259" indent="-31487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84038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47" y="4421656"/>
            <a:ext cx="247324" cy="647041"/>
          </a:xfrm>
          <a:prstGeom prst="rect">
            <a:avLst/>
          </a:prstGeom>
          <a:noFill/>
        </p:spPr>
        <p:txBody>
          <a:bodyPr wrap="none" lIns="122339" tIns="61268" rIns="122339" bIns="61268" rtlCol="0">
            <a:spAutoFit/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85862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368504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3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3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1874956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174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901"/>
            <a:ext cx="4132638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algn="r"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450"/>
            <a:ext cx="4623929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971202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759"/>
            <a:ext cx="3034453" cy="519289"/>
          </a:xfrm>
          <a:prstGeom prst="rect">
            <a:avLst/>
          </a:prstGeom>
        </p:spPr>
        <p:txBody>
          <a:bodyPr vert="horz" wrap="square" lIns="122319" tIns="61260" rIns="122319" bIns="6126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2938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2938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759"/>
            <a:ext cx="4118187" cy="519289"/>
          </a:xfrm>
          <a:prstGeom prst="rect">
            <a:avLst/>
          </a:prstGeom>
        </p:spPr>
        <p:txBody>
          <a:bodyPr lIns="122319" tIns="61260" rIns="122319" bIns="6126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2938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759"/>
            <a:ext cx="3034453" cy="519289"/>
          </a:xfrm>
          <a:prstGeom prst="rect">
            <a:avLst/>
          </a:prstGeom>
        </p:spPr>
        <p:txBody>
          <a:bodyPr vert="horz" wrap="square" lIns="122319" tIns="61260" rIns="122319" bIns="6126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2938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29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4399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624676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771"/>
            <a:ext cx="2926080" cy="519289"/>
          </a:xfrm>
          <a:prstGeom prst="rect">
            <a:avLst/>
          </a:prstGeom>
        </p:spPr>
        <p:txBody>
          <a:bodyPr lIns="122339" tIns="61268" rIns="122339" bIns="61268"/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2938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771"/>
            <a:ext cx="4389120" cy="519289"/>
          </a:xfrm>
          <a:prstGeom prst="rect">
            <a:avLst/>
          </a:prstGeom>
        </p:spPr>
        <p:txBody>
          <a:bodyPr lIns="122339" tIns="61268" rIns="122339" bIns="61268"/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771"/>
            <a:ext cx="2926080" cy="519289"/>
          </a:xfrm>
          <a:prstGeom prst="rect">
            <a:avLst/>
          </a:prstGeom>
        </p:spPr>
        <p:txBody>
          <a:bodyPr lIns="122339" tIns="61268" rIns="122339" bIns="61268"/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2938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3383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1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06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7814" algn="l"/>
              </a:tabLst>
              <a:defRPr sz="1400" b="1">
                <a:solidFill>
                  <a:srgbClr val="FFFFFF"/>
                </a:solidFill>
              </a:defRPr>
            </a:lvl2pPr>
            <a:lvl3pPr marL="1250606" indent="-12506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0606" indent="-12506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0606" indent="-12506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2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882" tIns="62447" rIns="124882" bIns="62447" numCol="1" anchor="t" anchorCtr="0" compatLnSpc="1">
            <a:prstTxWarp prst="textNoShape">
              <a:avLst/>
            </a:prstTxWarp>
          </a:bodyPr>
          <a:lstStyle/>
          <a:p>
            <a:pPr algn="r" defTabSz="87917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675105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1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06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7814" algn="l"/>
              </a:tabLst>
              <a:defRPr sz="1400" b="1">
                <a:solidFill>
                  <a:srgbClr val="FFFFFF"/>
                </a:solidFill>
              </a:defRPr>
            </a:lvl2pPr>
            <a:lvl3pPr marL="1250606" indent="-12506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0606" indent="-12506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0606" indent="-12506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2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882" tIns="62447" rIns="124882" bIns="62447" numCol="1" anchor="t" anchorCtr="0" compatLnSpc="1">
            <a:prstTxWarp prst="textNoShape">
              <a:avLst/>
            </a:prstTxWarp>
          </a:bodyPr>
          <a:lstStyle/>
          <a:p>
            <a:pPr algn="r" defTabSz="87917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0639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7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42"/>
            <a:ext cx="4132638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algn="r"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92"/>
            <a:ext cx="4623929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25845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13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73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586754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90491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42"/>
            <a:ext cx="4132638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algn="r"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92"/>
            <a:ext cx="4623929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421191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42"/>
            <a:ext cx="4132638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algn="r"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92"/>
            <a:ext cx="4623929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7122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619827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884462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882" tIns="62447" rIns="124882" bIns="62447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882" tIns="62447" rIns="124882" bIns="62447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8733" indent="-15212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352" indent="-32116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144876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939" y="4421636"/>
            <a:ext cx="252268" cy="649334"/>
          </a:xfrm>
          <a:prstGeom prst="rect">
            <a:avLst/>
          </a:prstGeom>
          <a:noFill/>
        </p:spPr>
        <p:txBody>
          <a:bodyPr wrap="none" lIns="124882" tIns="62447" rIns="124882" bIns="62447" rtlCol="0">
            <a:spAutoFit/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071135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9944465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5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5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7965608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71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527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060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56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09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6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514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765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018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222"/>
            <a:ext cx="3034453" cy="519289"/>
          </a:xfrm>
          <a:prstGeom prst="rect">
            <a:avLst/>
          </a:prstGeom>
        </p:spPr>
        <p:txBody>
          <a:bodyPr lIns="124882" tIns="62447" rIns="124882" bIns="62447"/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171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222"/>
            <a:ext cx="4118187" cy="519289"/>
          </a:xfrm>
          <a:prstGeom prst="rect">
            <a:avLst/>
          </a:prstGeom>
        </p:spPr>
        <p:txBody>
          <a:bodyPr lIns="124882" tIns="62447" rIns="124882" bIns="62447"/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222"/>
            <a:ext cx="3034453" cy="519289"/>
          </a:xfrm>
          <a:prstGeom prst="rect">
            <a:avLst/>
          </a:prstGeom>
        </p:spPr>
        <p:txBody>
          <a:bodyPr lIns="124882" tIns="62447" rIns="124882" bIns="62447"/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171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739604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11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198" algn="l"/>
              </a:tabLst>
              <a:defRPr sz="1400" b="1">
                <a:solidFill>
                  <a:srgbClr val="FFFFFF"/>
                </a:solidFill>
              </a:defRPr>
            </a:lvl2pPr>
            <a:lvl3pPr marL="1251118" indent="-125111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118" indent="-1251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118" indent="-1251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36" tIns="62473" rIns="124936" bIns="62473" numCol="1" anchor="t" anchorCtr="0" compatLnSpc="1">
            <a:prstTxWarp prst="textNoShape">
              <a:avLst/>
            </a:prstTxWarp>
          </a:bodyPr>
          <a:lstStyle/>
          <a:p>
            <a:pPr algn="r" defTabSz="87953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11686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11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198" algn="l"/>
              </a:tabLst>
              <a:defRPr sz="1400" b="1">
                <a:solidFill>
                  <a:srgbClr val="FFFFFF"/>
                </a:solidFill>
              </a:defRPr>
            </a:lvl2pPr>
            <a:lvl3pPr marL="1251118" indent="-125111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118" indent="-1251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118" indent="-1251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36" tIns="62473" rIns="124936" bIns="62473" numCol="1" anchor="t" anchorCtr="0" compatLnSpc="1">
            <a:prstTxWarp prst="textNoShape">
              <a:avLst/>
            </a:prstTxWarp>
          </a:bodyPr>
          <a:lstStyle/>
          <a:p>
            <a:pPr algn="r" defTabSz="87953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5095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6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33"/>
            <a:ext cx="4132638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algn="r"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83"/>
            <a:ext cx="4623929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415407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03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6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7504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946" tIns="61544" rIns="122946" bIns="61544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946" tIns="61544" rIns="122946" bIns="61544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3006" indent="-15000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6401" indent="-31631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423991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8977569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3"/>
            <a:ext cx="4132638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algn="r"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83"/>
            <a:ext cx="4623929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608262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3"/>
            <a:ext cx="4132638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algn="r"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83"/>
            <a:ext cx="4623929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886872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58375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936" tIns="62473" rIns="124936" bIns="62473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936" tIns="62473" rIns="124936" bIns="62473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8892" indent="-1521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547" indent="-32129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6224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8" y="4421638"/>
            <a:ext cx="252377" cy="649386"/>
          </a:xfrm>
          <a:prstGeom prst="rect">
            <a:avLst/>
          </a:prstGeom>
          <a:noFill/>
        </p:spPr>
        <p:txBody>
          <a:bodyPr wrap="none" lIns="124936" tIns="62473" rIns="124936" bIns="62473" rtlCol="0">
            <a:spAutoFit/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9016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957337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3771832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59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552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111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64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20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73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529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783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038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210"/>
            <a:ext cx="3034453" cy="519289"/>
          </a:xfrm>
          <a:prstGeom prst="rect">
            <a:avLst/>
          </a:prstGeom>
        </p:spPr>
        <p:txBody>
          <a:bodyPr lIns="124936" tIns="62473" rIns="124936" bIns="62473"/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535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210"/>
            <a:ext cx="4118187" cy="519289"/>
          </a:xfrm>
          <a:prstGeom prst="rect">
            <a:avLst/>
          </a:prstGeom>
        </p:spPr>
        <p:txBody>
          <a:bodyPr lIns="124936" tIns="62473" rIns="124936" bIns="62473"/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210"/>
            <a:ext cx="3034453" cy="519289"/>
          </a:xfrm>
          <a:prstGeom prst="rect">
            <a:avLst/>
          </a:prstGeom>
        </p:spPr>
        <p:txBody>
          <a:bodyPr lIns="124936" tIns="62473" rIns="124936" bIns="62473"/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535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7329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24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294" algn="l"/>
              </a:tabLst>
              <a:defRPr sz="1400" b="1">
                <a:solidFill>
                  <a:srgbClr val="FFFFFF"/>
                </a:solidFill>
              </a:defRPr>
            </a:lvl2pPr>
            <a:lvl3pPr marL="1251246" indent="-125124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246" indent="-12512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246" indent="-12512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50" tIns="62479" rIns="124950" bIns="62479" numCol="1" anchor="t" anchorCtr="0" compatLnSpc="1">
            <a:prstTxWarp prst="textNoShape">
              <a:avLst/>
            </a:prstTxWarp>
          </a:bodyPr>
          <a:lstStyle/>
          <a:p>
            <a:pPr algn="r" defTabSz="87962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101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925" y="4421636"/>
            <a:ext cx="248506" cy="647578"/>
          </a:xfrm>
          <a:prstGeom prst="rect">
            <a:avLst/>
          </a:prstGeom>
          <a:noFill/>
        </p:spPr>
        <p:txBody>
          <a:bodyPr wrap="none" lIns="122946" tIns="61544" rIns="122946" bIns="61544" rtlCol="0">
            <a:spAutoFit/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878053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24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294" algn="l"/>
              </a:tabLst>
              <a:defRPr sz="1400" b="1">
                <a:solidFill>
                  <a:srgbClr val="FFFFFF"/>
                </a:solidFill>
              </a:defRPr>
            </a:lvl2pPr>
            <a:lvl3pPr marL="1251246" indent="-125124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246" indent="-12512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246" indent="-12512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50" tIns="62479" rIns="124950" bIns="62479" numCol="1" anchor="t" anchorCtr="0" compatLnSpc="1">
            <a:prstTxWarp prst="textNoShape">
              <a:avLst/>
            </a:prstTxWarp>
          </a:bodyPr>
          <a:lstStyle/>
          <a:p>
            <a:pPr algn="r" defTabSz="87962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6931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6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30"/>
            <a:ext cx="4132638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algn="r"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82"/>
            <a:ext cx="4623929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599629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00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59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561703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014041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0"/>
            <a:ext cx="4132638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algn="r"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82"/>
            <a:ext cx="4623929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668908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0"/>
            <a:ext cx="4132638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algn="r"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82"/>
            <a:ext cx="4623929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350510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83438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950" tIns="62479" rIns="124950" bIns="62479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950" tIns="62479" rIns="124950" bIns="62479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8932" indent="-15220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603" indent="-32133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1053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0" y="4421639"/>
            <a:ext cx="262460" cy="654418"/>
          </a:xfrm>
          <a:prstGeom prst="rect">
            <a:avLst/>
          </a:prstGeom>
          <a:noFill/>
        </p:spPr>
        <p:txBody>
          <a:bodyPr wrap="none" lIns="124950" tIns="62479" rIns="124950" bIns="62479" rtlCol="0">
            <a:spAutoFit/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201429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67902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0842511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4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4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0510733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57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559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124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6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22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77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533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788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043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207"/>
            <a:ext cx="3034453" cy="519289"/>
          </a:xfrm>
          <a:prstGeom prst="rect">
            <a:avLst/>
          </a:prstGeom>
        </p:spPr>
        <p:txBody>
          <a:bodyPr lIns="124950" tIns="62479" rIns="124950" bIns="62479"/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624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207"/>
            <a:ext cx="4118187" cy="519289"/>
          </a:xfrm>
          <a:prstGeom prst="rect">
            <a:avLst/>
          </a:prstGeom>
        </p:spPr>
        <p:txBody>
          <a:bodyPr lIns="124950" tIns="62479" rIns="124950" bIns="62479"/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207"/>
            <a:ext cx="3034453" cy="519289"/>
          </a:xfrm>
          <a:prstGeom prst="rect">
            <a:avLst/>
          </a:prstGeom>
        </p:spPr>
        <p:txBody>
          <a:bodyPr lIns="124950" tIns="62479" rIns="124950" bIns="62479"/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624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7085919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9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317" algn="l"/>
              </a:tabLst>
              <a:defRPr sz="1400" b="1">
                <a:solidFill>
                  <a:srgbClr val="FFFFFF"/>
                </a:solidFill>
              </a:defRPr>
            </a:lvl2pPr>
            <a:lvl3pPr marL="1245934" indent="-12459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934" indent="-124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934" indent="-124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91" tIns="62214" rIns="124391" bIns="62214" numCol="1" anchor="t" anchorCtr="0" compatLnSpc="1">
            <a:prstTxWarp prst="textNoShape">
              <a:avLst/>
            </a:prstTxWarp>
          </a:bodyPr>
          <a:lstStyle/>
          <a:p>
            <a:pPr algn="r" defTabSz="87589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2674385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9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317" algn="l"/>
              </a:tabLst>
              <a:defRPr sz="1400" b="1">
                <a:solidFill>
                  <a:srgbClr val="FFFFFF"/>
                </a:solidFill>
              </a:defRPr>
            </a:lvl2pPr>
            <a:lvl3pPr marL="1245934" indent="-12459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934" indent="-124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934" indent="-124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91" tIns="62214" rIns="124391" bIns="62214" numCol="1" anchor="t" anchorCtr="0" compatLnSpc="1">
            <a:prstTxWarp prst="textNoShape">
              <a:avLst/>
            </a:prstTxWarp>
          </a:bodyPr>
          <a:lstStyle/>
          <a:p>
            <a:pPr algn="r" defTabSz="87589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9261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8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4"/>
            <a:ext cx="4132638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algn="r"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96"/>
            <a:ext cx="4623929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7958579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60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7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3252183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4298351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4"/>
            <a:ext cx="4132638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algn="r"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6"/>
            <a:ext cx="4623929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169112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4"/>
            <a:ext cx="4132638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algn="r"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6"/>
            <a:ext cx="4623929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365779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6369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553009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91" tIns="62214" rIns="124391" bIns="62214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91" tIns="62214" rIns="124391" bIns="62214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279" indent="-15158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589" indent="-31993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40360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7" y="4422683"/>
            <a:ext cx="251302" cy="648875"/>
          </a:xfrm>
          <a:prstGeom prst="rect">
            <a:avLst/>
          </a:prstGeom>
          <a:noFill/>
        </p:spPr>
        <p:txBody>
          <a:bodyPr wrap="none" lIns="124391" tIns="62214" rIns="124391" bIns="62214" rtlCol="0">
            <a:spAutoFit/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7980803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95900725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6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6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0025353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77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29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593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86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916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144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373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6023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831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325"/>
            <a:ext cx="3034453" cy="519289"/>
          </a:xfrm>
          <a:prstGeom prst="rect">
            <a:avLst/>
          </a:prstGeom>
        </p:spPr>
        <p:txBody>
          <a:bodyPr lIns="124391" tIns="62214" rIns="124391" bIns="62214"/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589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325"/>
            <a:ext cx="4118187" cy="519289"/>
          </a:xfrm>
          <a:prstGeom prst="rect">
            <a:avLst/>
          </a:prstGeom>
        </p:spPr>
        <p:txBody>
          <a:bodyPr lIns="124391" tIns="62214" rIns="124391" bIns="62214"/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325"/>
            <a:ext cx="3034453" cy="519289"/>
          </a:xfrm>
          <a:prstGeom prst="rect">
            <a:avLst/>
          </a:prstGeom>
        </p:spPr>
        <p:txBody>
          <a:bodyPr lIns="124391" tIns="62214" rIns="124391" bIns="62214"/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589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355419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2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74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173" algn="l"/>
              </a:tabLst>
              <a:defRPr sz="1400" b="1">
                <a:solidFill>
                  <a:srgbClr val="FFFFFF"/>
                </a:solidFill>
              </a:defRPr>
            </a:lvl2pPr>
            <a:lvl3pPr marL="1245742" indent="-124574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742" indent="-12457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742" indent="-12457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0" tIns="62204" rIns="124370" bIns="62204" numCol="1" anchor="t" anchorCtr="0" compatLnSpc="1">
            <a:prstTxWarp prst="textNoShape">
              <a:avLst/>
            </a:prstTxWarp>
          </a:bodyPr>
          <a:lstStyle/>
          <a:p>
            <a:pPr algn="r" defTabSz="87576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814138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2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74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173" algn="l"/>
              </a:tabLst>
              <a:defRPr sz="1400" b="1">
                <a:solidFill>
                  <a:srgbClr val="FFFFFF"/>
                </a:solidFill>
              </a:defRPr>
            </a:lvl2pPr>
            <a:lvl3pPr marL="1245742" indent="-124574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742" indent="-12457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742" indent="-12457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0" tIns="62204" rIns="124370" bIns="62204" numCol="1" anchor="t" anchorCtr="0" compatLnSpc="1">
            <a:prstTxWarp prst="textNoShape">
              <a:avLst/>
            </a:prstTxWarp>
          </a:bodyPr>
          <a:lstStyle/>
          <a:p>
            <a:pPr algn="r" defTabSz="87576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93494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8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51"/>
            <a:ext cx="4132638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algn="r"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103"/>
            <a:ext cx="4623929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196526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2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8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377816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2143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9080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160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3217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48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642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0803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6964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125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285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631"/>
            <a:ext cx="3034453" cy="519289"/>
          </a:xfrm>
          <a:prstGeom prst="rect">
            <a:avLst/>
          </a:prstGeom>
        </p:spPr>
        <p:txBody>
          <a:bodyPr lIns="122946" tIns="61544" rIns="122946" bIns="61544"/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66592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631"/>
            <a:ext cx="4118187" cy="519289"/>
          </a:xfrm>
          <a:prstGeom prst="rect">
            <a:avLst/>
          </a:prstGeom>
        </p:spPr>
        <p:txBody>
          <a:bodyPr lIns="122946" tIns="61544" rIns="122946" bIns="61544"/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631"/>
            <a:ext cx="3034453" cy="519289"/>
          </a:xfrm>
          <a:prstGeom prst="rect">
            <a:avLst/>
          </a:prstGeom>
        </p:spPr>
        <p:txBody>
          <a:bodyPr lIns="122946" tIns="61544" rIns="122946" bIns="61544"/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66592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643964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51"/>
            <a:ext cx="4132638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algn="r"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03"/>
            <a:ext cx="4623929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0719788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51"/>
            <a:ext cx="4132638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algn="r"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03"/>
            <a:ext cx="4623929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22929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47868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70" tIns="62204" rIns="124370" bIns="62204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70" tIns="62204" rIns="124370" bIns="62204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220" indent="-15156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516" indent="-3198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83211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9" y="4421636"/>
            <a:ext cx="251275" cy="648863"/>
          </a:xfrm>
          <a:prstGeom prst="rect">
            <a:avLst/>
          </a:prstGeom>
          <a:noFill/>
        </p:spPr>
        <p:txBody>
          <a:bodyPr wrap="none" lIns="124370" tIns="62204" rIns="124370" bIns="62204" rtlCol="0">
            <a:spAutoFit/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1221272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43093204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4475550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780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28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57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83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912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1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368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595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823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330"/>
            <a:ext cx="3034453" cy="519289"/>
          </a:xfrm>
          <a:prstGeom prst="rect">
            <a:avLst/>
          </a:prstGeom>
        </p:spPr>
        <p:txBody>
          <a:bodyPr lIns="124370" tIns="62204" rIns="124370" bIns="62204"/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5764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330"/>
            <a:ext cx="4118187" cy="519289"/>
          </a:xfrm>
          <a:prstGeom prst="rect">
            <a:avLst/>
          </a:prstGeom>
        </p:spPr>
        <p:txBody>
          <a:bodyPr lIns="124370" tIns="62204" rIns="124370" bIns="62204"/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330"/>
            <a:ext cx="3034453" cy="519289"/>
          </a:xfrm>
          <a:prstGeom prst="rect">
            <a:avLst/>
          </a:prstGeom>
        </p:spPr>
        <p:txBody>
          <a:bodyPr lIns="124370" tIns="62204" rIns="124370" bIns="62204"/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5764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903942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82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725" algn="l"/>
              </a:tabLst>
              <a:defRPr sz="1400" b="1">
                <a:solidFill>
                  <a:srgbClr val="FFFFFF"/>
                </a:solidFill>
              </a:defRPr>
            </a:lvl2pPr>
            <a:lvl3pPr marL="1251822" indent="-125182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0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algn="r" defTabSz="88003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8884363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82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725" algn="l"/>
              </a:tabLst>
              <a:defRPr sz="1400" b="1">
                <a:solidFill>
                  <a:srgbClr val="FFFFFF"/>
                </a:solidFill>
              </a:defRPr>
            </a:lvl2pPr>
            <a:lvl3pPr marL="1251822" indent="-125182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0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algn="r" defTabSz="88003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01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5965" indent="0" algn="ctr">
              <a:buNone/>
              <a:defRPr sz="2800"/>
            </a:lvl2pPr>
            <a:lvl3pPr marL="1231986" indent="0" algn="ctr">
              <a:buNone/>
              <a:defRPr sz="2600"/>
            </a:lvl3pPr>
            <a:lvl4pPr marL="1847957" indent="0" algn="ctr">
              <a:buNone/>
              <a:defRPr sz="2300"/>
            </a:lvl4pPr>
            <a:lvl5pPr marL="2463917" indent="0" algn="ctr">
              <a:buNone/>
              <a:defRPr sz="2300"/>
            </a:lvl5pPr>
            <a:lvl6pPr marL="3079909" indent="0" algn="ctr">
              <a:buNone/>
              <a:defRPr sz="2300"/>
            </a:lvl6pPr>
            <a:lvl7pPr marL="3695873" indent="0" algn="ctr">
              <a:buNone/>
              <a:defRPr sz="2300"/>
            </a:lvl7pPr>
            <a:lvl8pPr marL="4311853" indent="0" algn="ctr">
              <a:buNone/>
              <a:defRPr sz="2300"/>
            </a:lvl8pPr>
            <a:lvl9pPr marL="4927813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B0E9-2D2E-4B0A-8910-E4D394C605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023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438" y="8645378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91970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5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142610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4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460348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8992241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1190464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374432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361049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10" tIns="62507" rIns="125010" bIns="62507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10" tIns="62507" rIns="125010" bIns="62507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107" indent="-15226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813" indent="-3214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07054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937" y="4421635"/>
            <a:ext cx="262583" cy="654480"/>
          </a:xfrm>
          <a:prstGeom prst="rect">
            <a:avLst/>
          </a:prstGeom>
          <a:noFill/>
        </p:spPr>
        <p:txBody>
          <a:bodyPr wrap="none" lIns="125010" tIns="62507" rIns="125010" bIns="62507" rtlCol="0">
            <a:spAutoFit/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08927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28290642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98239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5965" indent="0" algn="ctr">
              <a:buNone/>
              <a:defRPr sz="2800"/>
            </a:lvl2pPr>
            <a:lvl3pPr marL="1231986" indent="0" algn="ctr">
              <a:buNone/>
              <a:defRPr sz="2600"/>
            </a:lvl3pPr>
            <a:lvl4pPr marL="1847957" indent="0" algn="ctr">
              <a:buNone/>
              <a:defRPr sz="2300"/>
            </a:lvl4pPr>
            <a:lvl5pPr marL="2463917" indent="0" algn="ctr">
              <a:buNone/>
              <a:defRPr sz="2300"/>
            </a:lvl5pPr>
            <a:lvl6pPr marL="3079909" indent="0" algn="ctr">
              <a:buNone/>
              <a:defRPr sz="2300"/>
            </a:lvl6pPr>
            <a:lvl7pPr marL="3695873" indent="0" algn="ctr">
              <a:buNone/>
              <a:defRPr sz="2300"/>
            </a:lvl7pPr>
            <a:lvl8pPr marL="4311853" indent="0" algn="ctr">
              <a:buNone/>
              <a:defRPr sz="2300"/>
            </a:lvl8pPr>
            <a:lvl9pPr marL="4927813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3F6D-149C-46F9-B76B-88A69D4D2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023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400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091" y="8668462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36444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44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588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1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75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3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91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550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808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0666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195"/>
            <a:ext cx="3034453" cy="519289"/>
          </a:xfrm>
          <a:prstGeom prst="rect">
            <a:avLst/>
          </a:prstGeom>
        </p:spPr>
        <p:txBody>
          <a:bodyPr lIns="125010" tIns="62507" rIns="125010" bIns="62507"/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80030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195"/>
            <a:ext cx="4118187" cy="519289"/>
          </a:xfrm>
          <a:prstGeom prst="rect">
            <a:avLst/>
          </a:prstGeom>
        </p:spPr>
        <p:txBody>
          <a:bodyPr lIns="125010" tIns="62507" rIns="125010" bIns="62507"/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195"/>
            <a:ext cx="3034453" cy="519289"/>
          </a:xfrm>
          <a:prstGeom prst="rect">
            <a:avLst/>
          </a:prstGeom>
        </p:spPr>
        <p:txBody>
          <a:bodyPr lIns="125010" tIns="62507" rIns="125010" bIns="62507"/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80030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5298380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1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8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222" algn="l"/>
              </a:tabLst>
              <a:defRPr sz="1400" b="1">
                <a:solidFill>
                  <a:srgbClr val="FFFFFF"/>
                </a:solidFill>
              </a:defRPr>
            </a:lvl2pPr>
            <a:lvl3pPr marL="1245806" indent="-12458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806" indent="-12458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806" indent="-12458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7" tIns="62208" rIns="124377" bIns="62208" numCol="1" anchor="t" anchorCtr="0" compatLnSpc="1">
            <a:prstTxWarp prst="textNoShape">
              <a:avLst/>
            </a:prstTxWarp>
          </a:bodyPr>
          <a:lstStyle/>
          <a:p>
            <a:pPr algn="r" defTabSz="87580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6627112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1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8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222" algn="l"/>
              </a:tabLst>
              <a:defRPr sz="1400" b="1">
                <a:solidFill>
                  <a:srgbClr val="FFFFFF"/>
                </a:solidFill>
              </a:defRPr>
            </a:lvl2pPr>
            <a:lvl3pPr marL="1245806" indent="-12458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806" indent="-12458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806" indent="-12458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7" tIns="62208" rIns="124377" bIns="62208" numCol="1" anchor="t" anchorCtr="0" compatLnSpc="1">
            <a:prstTxWarp prst="textNoShape">
              <a:avLst/>
            </a:prstTxWarp>
          </a:bodyPr>
          <a:lstStyle/>
          <a:p>
            <a:pPr algn="r" defTabSz="87580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94693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8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algn="r"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9965422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21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79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411572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4"/>
            <a:ext cx="11372708" cy="6058411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1852482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algn="r"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6905585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5212580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2360" y="2848700"/>
            <a:ext cx="5213581" cy="6296447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30384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77" tIns="62208" rIns="124377" bIns="62208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77" tIns="62208" rIns="124377" bIns="62208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239" indent="-15156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540" indent="-31990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57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8" y="1069357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101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050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5965" indent="0" algn="ctr">
              <a:buNone/>
              <a:defRPr sz="2800"/>
            </a:lvl2pPr>
            <a:lvl3pPr marL="1231986" indent="0" algn="ctr">
              <a:buNone/>
              <a:defRPr sz="2600"/>
            </a:lvl3pPr>
            <a:lvl4pPr marL="1847957" indent="0" algn="ctr">
              <a:buNone/>
              <a:defRPr sz="2300"/>
            </a:lvl4pPr>
            <a:lvl5pPr marL="2463917" indent="0" algn="ctr">
              <a:buNone/>
              <a:defRPr sz="2300"/>
            </a:lvl5pPr>
            <a:lvl6pPr marL="3079909" indent="0" algn="ctr">
              <a:buNone/>
              <a:defRPr sz="2300"/>
            </a:lvl6pPr>
            <a:lvl7pPr marL="3695873" indent="0" algn="ctr">
              <a:buNone/>
              <a:defRPr sz="2300"/>
            </a:lvl7pPr>
            <a:lvl8pPr marL="4311853" indent="0" algn="ctr">
              <a:buNone/>
              <a:defRPr sz="2300"/>
            </a:lvl8pPr>
            <a:lvl9pPr marL="4927813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7A37-BE30-4A16-B6FB-F86E363B41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023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400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46" y="8667954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551592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164" y="4421636"/>
            <a:ext cx="251288" cy="648869"/>
          </a:xfrm>
          <a:prstGeom prst="rect">
            <a:avLst/>
          </a:prstGeom>
          <a:noFill/>
        </p:spPr>
        <p:txBody>
          <a:bodyPr wrap="none" lIns="124377" tIns="62208" rIns="124377" bIns="62208" rtlCol="0">
            <a:spAutoFit/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3105591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81034059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6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6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40401703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830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6088" algn="l"/>
              </a:tabLst>
              <a:defRPr sz="1400" b="1">
                <a:solidFill>
                  <a:srgbClr val="FFFFFF"/>
                </a:solidFill>
              </a:defRPr>
            </a:lvl2pPr>
            <a:lvl3pPr marL="1248302" indent="-124830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8302" indent="-124830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8302" indent="-124830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7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40" tIns="62332" rIns="124640" bIns="62332" numCol="1" anchor="t" anchorCtr="0" compatLnSpc="1">
            <a:prstTxWarp prst="textNoShape">
              <a:avLst/>
            </a:prstTxWarp>
          </a:bodyPr>
          <a:lstStyle/>
          <a:p>
            <a:pPr algn="r" defTabSz="87754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3529576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830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6088" algn="l"/>
              </a:tabLst>
              <a:defRPr sz="1400" b="1">
                <a:solidFill>
                  <a:srgbClr val="FFFFFF"/>
                </a:solidFill>
              </a:defRPr>
            </a:lvl2pPr>
            <a:lvl3pPr marL="1248302" indent="-124830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8302" indent="-124830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8302" indent="-124830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7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40" tIns="62332" rIns="124640" bIns="62332" numCol="1" anchor="t" anchorCtr="0" compatLnSpc="1">
            <a:prstTxWarp prst="textNoShape">
              <a:avLst/>
            </a:prstTxWarp>
          </a:bodyPr>
          <a:lstStyle/>
          <a:p>
            <a:pPr algn="r" defTabSz="87754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0268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2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algn="r"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1639419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60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23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936848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598029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algn="r"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9749287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algn="r"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5621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2F6B-9FC3-4130-989A-9067C881E9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49" y="-144735"/>
            <a:ext cx="11216640" cy="18852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227829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9937630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640" tIns="62332" rIns="124640" bIns="62332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640" tIns="62332" rIns="124640" bIns="62332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8016" indent="-15186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2482" indent="-32055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250270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1" y="4421636"/>
            <a:ext cx="251793" cy="649109"/>
          </a:xfrm>
          <a:prstGeom prst="rect">
            <a:avLst/>
          </a:prstGeom>
          <a:noFill/>
        </p:spPr>
        <p:txBody>
          <a:bodyPr wrap="none" lIns="124640" tIns="62332" rIns="124640" bIns="62332" rtlCol="0">
            <a:spAutoFit/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1206160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4734581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7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7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8637273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721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41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83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22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963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03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444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685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926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274"/>
            <a:ext cx="3034453" cy="519289"/>
          </a:xfrm>
          <a:prstGeom prst="rect">
            <a:avLst/>
          </a:prstGeom>
        </p:spPr>
        <p:txBody>
          <a:bodyPr lIns="124640" tIns="62332" rIns="124640" bIns="62332"/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7549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274"/>
            <a:ext cx="4118187" cy="519289"/>
          </a:xfrm>
          <a:prstGeom prst="rect">
            <a:avLst/>
          </a:prstGeom>
        </p:spPr>
        <p:txBody>
          <a:bodyPr lIns="124640" tIns="62332" rIns="124640" bIns="62332"/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274"/>
            <a:ext cx="3034453" cy="519289"/>
          </a:xfrm>
          <a:prstGeom prst="rect">
            <a:avLst/>
          </a:prstGeom>
        </p:spPr>
        <p:txBody>
          <a:bodyPr lIns="124640" tIns="62332" rIns="124640" bIns="62332"/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7549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675203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82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725" algn="l"/>
              </a:tabLst>
              <a:defRPr sz="1400" b="1">
                <a:solidFill>
                  <a:srgbClr val="FFFFFF"/>
                </a:solidFill>
              </a:defRPr>
            </a:lvl2pPr>
            <a:lvl3pPr marL="1251822" indent="-125182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0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algn="r" defTabSz="125182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ヒラギノ角ゴ Pro W3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47302508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82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725" algn="l"/>
              </a:tabLst>
              <a:defRPr sz="1400" b="1">
                <a:solidFill>
                  <a:srgbClr val="FFFFFF"/>
                </a:solidFill>
              </a:defRPr>
            </a:lvl2pPr>
            <a:lvl3pPr marL="1251822" indent="-125182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0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algn="r" defTabSz="125182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/>
                <a:ea typeface="ヒラギノ角ゴ Pro W3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5795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5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PRESENTATION TITLE IN HEADER / JUNE 8, 2012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62908333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4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433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1276-8AA3-45B3-B0A6-46CAA89191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81401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3397741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PRESENTATION TITLE IN HEADER / MONTH XX, 2012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63594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/>
              <a:ea typeface="ヒラギノ角ゴ Pro W3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4096624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5742257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10" tIns="62507" rIns="125010" bIns="62507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10" tIns="62507" rIns="125010" bIns="62507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107" indent="-15226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813" indent="-3214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667423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937" y="4421635"/>
            <a:ext cx="262583" cy="654480"/>
          </a:xfrm>
          <a:prstGeom prst="rect">
            <a:avLst/>
          </a:prstGeom>
          <a:noFill/>
        </p:spPr>
        <p:txBody>
          <a:bodyPr wrap="none" lIns="125010" tIns="62507" rIns="125010" bIns="62507" rtlCol="0">
            <a:spAutoFit/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14860533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43069313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04701905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09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423" algn="l"/>
              </a:tabLst>
              <a:defRPr sz="1400" b="1">
                <a:solidFill>
                  <a:srgbClr val="FFFFFF"/>
                </a:solidFill>
              </a:defRPr>
            </a:lvl2pPr>
            <a:lvl3pPr marL="1254099" indent="-125409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099" indent="-125409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099" indent="-125409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6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49" tIns="62625" rIns="125249" bIns="62625" numCol="1" anchor="t" anchorCtr="0" compatLnSpc="1">
            <a:prstTxWarp prst="textNoShape">
              <a:avLst/>
            </a:prstTxWarp>
          </a:bodyPr>
          <a:lstStyle/>
          <a:p>
            <a:pPr algn="r" defTabSz="88163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203296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09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423" algn="l"/>
              </a:tabLst>
              <a:defRPr sz="1400" b="1">
                <a:solidFill>
                  <a:srgbClr val="FFFFFF"/>
                </a:solidFill>
              </a:defRPr>
            </a:lvl2pPr>
            <a:lvl3pPr marL="1254099" indent="-125409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099" indent="-125409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099" indent="-125409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6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49" tIns="62625" rIns="125249" bIns="62625" numCol="1" anchor="t" anchorCtr="0" compatLnSpc="1">
            <a:prstTxWarp prst="textNoShape">
              <a:avLst/>
            </a:prstTxWarp>
          </a:bodyPr>
          <a:lstStyle/>
          <a:p>
            <a:pPr algn="r" defTabSz="88163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32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81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4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5ADB-1F12-48C4-8912-C3C9708BAA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473527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1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42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algn="r"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7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0060625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0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9819551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5901791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42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algn="r"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7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341386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42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algn="r"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7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538126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8064031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249" tIns="62625" rIns="125249" bIns="62625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249" tIns="62625" rIns="125249" bIns="62625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816" indent="-15252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4666" indent="-32207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396591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249" tIns="62625" rIns="125249" bIns="62625" rtlCol="0">
            <a:spAutoFit/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2367722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28138946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93461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81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4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77CC-E6D4-4085-A3A8-4D4CBE5C7D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113392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0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700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409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809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79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347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61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887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156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1156"/>
            <a:ext cx="3034453" cy="519289"/>
          </a:xfrm>
          <a:prstGeom prst="rect">
            <a:avLst/>
          </a:prstGeom>
        </p:spPr>
        <p:txBody>
          <a:bodyPr lIns="125249" tIns="62625" rIns="125249" bIns="62625"/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8163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1156"/>
            <a:ext cx="4118187" cy="519289"/>
          </a:xfrm>
          <a:prstGeom prst="rect">
            <a:avLst/>
          </a:prstGeom>
        </p:spPr>
        <p:txBody>
          <a:bodyPr lIns="125249" tIns="62625" rIns="125249" bIns="62625"/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1156"/>
            <a:ext cx="3034453" cy="519289"/>
          </a:xfrm>
          <a:prstGeom prst="rect">
            <a:avLst/>
          </a:prstGeom>
        </p:spPr>
        <p:txBody>
          <a:bodyPr lIns="125249" tIns="62625" rIns="125249" bIns="62625"/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8163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9175947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 baseline="-250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February 5, 2016</a:t>
            </a: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4" y="372537"/>
            <a:ext cx="5034844" cy="97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61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809" algn="l"/>
              </a:tabLst>
              <a:defRPr sz="1400" b="1">
                <a:solidFill>
                  <a:srgbClr val="FFFFFF"/>
                </a:solidFill>
              </a:defRPr>
            </a:lvl2pPr>
            <a:lvl3pPr marL="1254611" indent="-125461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611" indent="-12546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611" indent="-12546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5540167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MONTH XX, 2012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pic>
        <p:nvPicPr>
          <p:cNvPr id="7" name="Picture 12" descr="CCRC_logo_rever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4" y="130951"/>
            <a:ext cx="4472657" cy="150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61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809" algn="l"/>
              </a:tabLst>
              <a:defRPr sz="1400" b="1">
                <a:solidFill>
                  <a:srgbClr val="FFFFFF"/>
                </a:solidFill>
              </a:defRPr>
            </a:lvl2pPr>
            <a:lvl3pPr marL="1254611" indent="-125461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611" indent="-12546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611" indent="-12546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2214986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3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0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360108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9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785914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148245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MONTH XX,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3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724790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3"/>
            <a:ext cx="11704320" cy="246097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1351223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444202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476392" y="3384410"/>
            <a:ext cx="5660248" cy="5450276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6520464" y="3007360"/>
            <a:ext cx="5660250" cy="5827325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976" indent="-1525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4860" indent="-32221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1336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DACA-7B3D-4F55-ACA4-C985E786B1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329293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896682" y="4421093"/>
            <a:ext cx="253118" cy="49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8922629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7880857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93593566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725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461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816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8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360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633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905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177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1144"/>
            <a:ext cx="3034453" cy="519289"/>
          </a:xfrm>
          <a:prstGeom prst="rect">
            <a:avLst/>
          </a:prstGeom>
        </p:spPr>
        <p:txBody>
          <a:bodyPr vert="horz" wrap="square" lIns="125303" tIns="62652" rIns="125303" bIns="62652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0000"/>
                </a:solidFill>
                <a:ea typeface="ヒラギノ角ゴ Pro W3" charset="-128"/>
              </a:defRPr>
            </a:lvl1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  <a:defRPr/>
            </a:pPr>
            <a:fld id="{7840AC4E-5910-40CE-8437-79371BF431A6}" type="datetimeFigureOut">
              <a:rPr lang="en-US" kern="1200" smtClean="0">
                <a:latin typeface="Arial" pitchFamily="34" charset="0"/>
              </a:rPr>
              <a:pPr defTabSz="882044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3/19/18</a:t>
            </a:fld>
            <a:endParaRPr lang="en-US" kern="1200"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1144"/>
            <a:ext cx="4118187" cy="519289"/>
          </a:xfrm>
          <a:prstGeom prst="rect">
            <a:avLst/>
          </a:prstGeom>
        </p:spPr>
        <p:txBody>
          <a:bodyPr lIns="125303" tIns="62652" rIns="125303" bIns="62652"/>
          <a:lstStyle>
            <a:lvl1pPr>
              <a:defRPr sz="340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1144"/>
            <a:ext cx="3034453" cy="519289"/>
          </a:xfrm>
          <a:prstGeom prst="rect">
            <a:avLst/>
          </a:prstGeom>
        </p:spPr>
        <p:txBody>
          <a:bodyPr vert="horz" wrap="square" lIns="125303" tIns="62652" rIns="125303" bIns="62652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0000"/>
                </a:solidFill>
                <a:ea typeface="ヒラギノ角ゴ Pro W3" charset="-128"/>
              </a:defRPr>
            </a:lvl1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  <a:defRPr/>
            </a:pPr>
            <a:fld id="{4ED17AD6-A8D9-4DF1-805D-0C1778C8E38B}" type="slidenum">
              <a:rPr lang="en-US" kern="1200" smtClean="0">
                <a:latin typeface="Arial" pitchFamily="34" charset="0"/>
              </a:rPr>
              <a:pPr defTabSz="882044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19141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898681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7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749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2985" algn="l"/>
              </a:tabLst>
              <a:defRPr sz="1400" b="1">
                <a:solidFill>
                  <a:srgbClr val="FFFFFF"/>
                </a:solidFill>
              </a:defRPr>
            </a:lvl2pPr>
            <a:lvl3pPr marL="1257491" indent="-125749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7491" indent="-125749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7491" indent="-125749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8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07" tIns="62804" rIns="125607" bIns="62804" numCol="1" anchor="t" anchorCtr="0" compatLnSpc="1">
            <a:prstTxWarp prst="textNoShape">
              <a:avLst/>
            </a:prstTxWarp>
          </a:bodyPr>
          <a:lstStyle/>
          <a:p>
            <a:pPr algn="r" defTabSz="125749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3689450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7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749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2985" algn="l"/>
              </a:tabLst>
              <a:defRPr sz="1400" b="1">
                <a:solidFill>
                  <a:srgbClr val="FFFFFF"/>
                </a:solidFill>
              </a:defRPr>
            </a:lvl2pPr>
            <a:lvl3pPr marL="1257491" indent="-125749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7491" indent="-125749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7491" indent="-125749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8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07" tIns="62804" rIns="125607" bIns="62804" numCol="1" anchor="t" anchorCtr="0" compatLnSpc="1">
            <a:prstTxWarp prst="textNoShape">
              <a:avLst/>
            </a:prstTxWarp>
          </a:bodyPr>
          <a:lstStyle/>
          <a:p>
            <a:pPr algn="r" defTabSz="125749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  <a:cs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83046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3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5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algn="r"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0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2698899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3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7195333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4659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DA00-21A1-4868-B7B2-C639C5F807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368355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5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algn="r"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0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8759820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0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382925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5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5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9162245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607" tIns="62804" rIns="125607" bIns="62804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607" tIns="62804" rIns="125607" bIns="62804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0872" indent="-15291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5948" indent="-32296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384812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607" tIns="62804" rIns="125607" bIns="62804" rtlCol="0">
            <a:spAutoFit/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1224734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89806890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2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2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5157222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2840960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0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024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5065" algn="l"/>
              </a:tabLst>
              <a:defRPr sz="1400" b="1">
                <a:solidFill>
                  <a:srgbClr val="FFFFFF"/>
                </a:solidFill>
              </a:defRPr>
            </a:lvl2pPr>
            <a:lvl3pPr marL="1260243" indent="-126024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0243" indent="-126024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0243" indent="-126024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26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896" tIns="62949" rIns="125896" bIns="62949" numCol="1" anchor="t" anchorCtr="0" compatLnSpc="1">
            <a:prstTxWarp prst="textNoShape">
              <a:avLst/>
            </a:prstTxWarp>
          </a:bodyPr>
          <a:lstStyle/>
          <a:p>
            <a:pPr algn="r" defTabSz="126024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3727144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0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024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5065" algn="l"/>
              </a:tabLst>
              <a:defRPr sz="1400" b="1">
                <a:solidFill>
                  <a:srgbClr val="FFFFFF"/>
                </a:solidFill>
              </a:defRPr>
            </a:lvl2pPr>
            <a:lvl3pPr marL="1260243" indent="-126024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0243" indent="-126024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0243" indent="-126024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26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896" tIns="62949" rIns="125896" bIns="62949" numCol="1" anchor="t" anchorCtr="0" compatLnSpc="1">
            <a:prstTxWarp prst="textNoShape">
              <a:avLst/>
            </a:prstTxWarp>
          </a:bodyPr>
          <a:lstStyle/>
          <a:p>
            <a:pPr algn="r" defTabSz="126024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  <a:cs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805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8730"/>
            <a:ext cx="11216640" cy="2133599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15965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319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8479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46391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07990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69587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31185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49278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A713-1D06-4273-A721-5BB33EFCD5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80279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17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288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algn="r"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839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3697017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370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1544738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7622663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288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algn="r"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39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9467369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39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432824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5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5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8282384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896" tIns="62949" rIns="125896" bIns="62949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896" tIns="62949" rIns="125896" bIns="62949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1728" indent="-15323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6987" indent="-32369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490229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896" tIns="62949" rIns="125896" bIns="62949" rtlCol="0">
            <a:spAutoFit/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2204850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59523237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602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602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54094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7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80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557E-A8C2-41D4-98AC-C612839007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12870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1019"/>
            <a:ext cx="3034453" cy="519289"/>
          </a:xfrm>
          <a:prstGeom prst="rect">
            <a:avLst/>
          </a:prstGeom>
        </p:spPr>
        <p:txBody>
          <a:bodyPr vert="horz" wrap="square" lIns="125876" tIns="62939" rIns="125876" bIns="6293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1260243" fontAlgn="base">
              <a:spcBef>
                <a:spcPct val="0"/>
              </a:spcBef>
              <a:spcAft>
                <a:spcPct val="0"/>
              </a:spcAft>
            </a:pPr>
            <a:fld id="{5C57AE4C-2377-4732-8FEC-DE1B221ECC56}" type="datetimeFigureOut">
              <a:rPr lang="en-US" sz="2600" kern="1200" smtClean="0">
                <a:latin typeface="Arial"/>
              </a:rPr>
              <a:pPr defTabSz="1260243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2600" kern="1200"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9041019"/>
            <a:ext cx="4118187" cy="519289"/>
          </a:xfrm>
          <a:prstGeom prst="rect">
            <a:avLst/>
          </a:prstGeom>
        </p:spPr>
        <p:txBody>
          <a:bodyPr lIns="125876" tIns="62939" rIns="125876" bIns="62939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1260243">
              <a:defRPr/>
            </a:pPr>
            <a:endParaRPr lang="en-US" sz="26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7" y="9041019"/>
            <a:ext cx="3034453" cy="519289"/>
          </a:xfrm>
          <a:prstGeom prst="rect">
            <a:avLst/>
          </a:prstGeom>
        </p:spPr>
        <p:txBody>
          <a:bodyPr vert="horz" wrap="square" lIns="125876" tIns="62939" rIns="125876" bIns="6293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1260243" fontAlgn="base">
              <a:spcBef>
                <a:spcPct val="0"/>
              </a:spcBef>
              <a:spcAft>
                <a:spcPct val="0"/>
              </a:spcAft>
            </a:pPr>
            <a:fld id="{7D322E73-F343-4EB4-AFE2-E320DB3BAA72}" type="slidenum">
              <a:rPr lang="en-US" sz="2600" kern="1200" smtClean="0">
                <a:latin typeface="Arial"/>
              </a:rPr>
              <a:pPr defTabSz="12602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kern="12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261920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371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133" algn="l"/>
              </a:tabLst>
              <a:defRPr sz="1400" b="1">
                <a:solidFill>
                  <a:srgbClr val="FFFFFF"/>
                </a:solidFill>
              </a:defRPr>
            </a:lvl2pPr>
            <a:lvl3pPr marL="1253715" indent="-125371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3715" indent="-125371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3715" indent="-125371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7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09" tIns="62605" rIns="125209" bIns="62605" numCol="1" anchor="t" anchorCtr="0" compatLnSpc="1">
            <a:prstTxWarp prst="textNoShape">
              <a:avLst/>
            </a:prstTxWarp>
          </a:bodyPr>
          <a:lstStyle/>
          <a:p>
            <a:pPr algn="r" defTabSz="88677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8101022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371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133" algn="l"/>
              </a:tabLst>
              <a:defRPr sz="1400" b="1">
                <a:solidFill>
                  <a:srgbClr val="FFFFFF"/>
                </a:solidFill>
              </a:defRPr>
            </a:lvl2pPr>
            <a:lvl3pPr marL="1253715" indent="-125371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3715" indent="-125371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3715" indent="-125371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7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09" tIns="62605" rIns="125209" bIns="62605" numCol="1" anchor="t" anchorCtr="0" compatLnSpc="1">
            <a:prstTxWarp prst="textNoShape">
              <a:avLst/>
            </a:prstTxWarp>
          </a:bodyPr>
          <a:lstStyle/>
          <a:p>
            <a:pPr algn="r" defTabSz="88677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20563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2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433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algn="r"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8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8529877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1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3424834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55673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433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algn="r"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8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527210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8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7630827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9297894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209" tIns="62605" rIns="125209" bIns="62605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209" tIns="62605" rIns="125209" bIns="62605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697" indent="-15248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4521" indent="-32197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1602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38" y="519393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339" y="2390987"/>
            <a:ext cx="5502204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15965" indent="0">
              <a:buNone/>
              <a:defRPr sz="2800" b="1"/>
            </a:lvl2pPr>
            <a:lvl3pPr marL="1231986" indent="0">
              <a:buNone/>
              <a:defRPr sz="2600" b="1"/>
            </a:lvl3pPr>
            <a:lvl4pPr marL="1847957" indent="0">
              <a:buNone/>
              <a:defRPr sz="2300" b="1"/>
            </a:lvl4pPr>
            <a:lvl5pPr marL="2463917" indent="0">
              <a:buNone/>
              <a:defRPr sz="2300" b="1"/>
            </a:lvl5pPr>
            <a:lvl6pPr marL="3079909" indent="0">
              <a:buNone/>
              <a:defRPr sz="2300" b="1"/>
            </a:lvl6pPr>
            <a:lvl7pPr marL="3695873" indent="0">
              <a:buNone/>
              <a:defRPr sz="2300" b="1"/>
            </a:lvl7pPr>
            <a:lvl8pPr marL="4311853" indent="0">
              <a:buNone/>
              <a:defRPr sz="2300" b="1"/>
            </a:lvl8pPr>
            <a:lvl9pPr marL="4927813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339" y="3562773"/>
            <a:ext cx="550220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9298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15965" indent="0">
              <a:buNone/>
              <a:defRPr sz="2800" b="1"/>
            </a:lvl2pPr>
            <a:lvl3pPr marL="1231986" indent="0">
              <a:buNone/>
              <a:defRPr sz="2600" b="1"/>
            </a:lvl3pPr>
            <a:lvl4pPr marL="1847957" indent="0">
              <a:buNone/>
              <a:defRPr sz="2300" b="1"/>
            </a:lvl4pPr>
            <a:lvl5pPr marL="2463917" indent="0">
              <a:buNone/>
              <a:defRPr sz="2300" b="1"/>
            </a:lvl5pPr>
            <a:lvl6pPr marL="3079909" indent="0">
              <a:buNone/>
              <a:defRPr sz="2300" b="1"/>
            </a:lvl6pPr>
            <a:lvl7pPr marL="3695873" indent="0">
              <a:buNone/>
              <a:defRPr sz="2300" b="1"/>
            </a:lvl7pPr>
            <a:lvl8pPr marL="4311853" indent="0">
              <a:buNone/>
              <a:defRPr sz="2300" b="1"/>
            </a:lvl8pPr>
            <a:lvl9pPr marL="4927813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9298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A54-FCFD-4FF5-B766-29C0A63DAB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01615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209" tIns="62605" rIns="125209" bIns="62605" rtlCol="0">
            <a:spAutoFit/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7278366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8758809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0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0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15266054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 baseline="-250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8561494" y="1045352"/>
            <a:ext cx="3781778" cy="30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7412" eaLnBrk="0" fontAlgn="base">
              <a:spcBef>
                <a:spcPct val="20000"/>
              </a:spcBef>
              <a:spcAft>
                <a:spcPts val="852"/>
              </a:spcAft>
              <a:buClr>
                <a:srgbClr val="A3B222"/>
              </a:buClr>
              <a:defRPr/>
            </a:pPr>
            <a:endParaRPr lang="en-US" sz="1000" b="1" kern="1200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4" y="372537"/>
            <a:ext cx="5034844" cy="97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51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734" algn="l"/>
              </a:tabLst>
              <a:defRPr sz="1400" b="1">
                <a:solidFill>
                  <a:srgbClr val="FFFFFF"/>
                </a:solidFill>
              </a:defRPr>
            </a:lvl2pPr>
            <a:lvl3pPr marL="1254510" indent="-125451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510" indent="-12545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510" indent="-12545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784423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7412" eaLnBrk="0" fontAlgn="base">
              <a:spcBef>
                <a:spcPct val="20000"/>
              </a:spcBef>
              <a:spcAft>
                <a:spcPts val="852"/>
              </a:spcAft>
              <a:buClr>
                <a:srgbClr val="A3B222"/>
              </a:buClr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MONTH XX, 2012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pic>
        <p:nvPicPr>
          <p:cNvPr id="7" name="Picture 12" descr="CCRC_logo_revers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1" y="130951"/>
            <a:ext cx="4472657" cy="150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51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734" algn="l"/>
              </a:tabLst>
              <a:defRPr sz="1400" b="1">
                <a:solidFill>
                  <a:srgbClr val="FFFFFF"/>
                </a:solidFill>
              </a:defRPr>
            </a:lvl2pPr>
            <a:lvl3pPr marL="1254510" indent="-125451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510" indent="-12545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510" indent="-12545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9794307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1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8" y="6545300"/>
            <a:ext cx="7610216" cy="1250807"/>
          </a:xfrm>
        </p:spPr>
        <p:txBody>
          <a:bodyPr/>
          <a:lstStyle>
            <a:lvl1pPr marL="0" indent="0">
              <a:spcAft>
                <a:spcPts val="852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27871751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848" y="1068909"/>
            <a:ext cx="11971695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495"/>
            <a:ext cx="7784064" cy="1250807"/>
          </a:xfrm>
        </p:spPr>
        <p:txBody>
          <a:bodyPr/>
          <a:lstStyle>
            <a:lvl1pPr marL="0" indent="0">
              <a:spcAft>
                <a:spcPts val="852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9852650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4440131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650240" y="752841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9350857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1"/>
            <a:ext cx="11704320" cy="246097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510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33463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F18D-5920-45BF-BBBF-F733E095AF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38696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8" y="2847517"/>
            <a:ext cx="5659496" cy="6431960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17"/>
            <a:ext cx="5659496" cy="6431960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1171602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476392" y="3384410"/>
            <a:ext cx="5660248" cy="5450276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5290" tIns="62646" rIns="125290" bIns="62646"/>
          <a:lstStyle/>
          <a:p>
            <a:pPr defTabSz="887412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6520464" y="3007360"/>
            <a:ext cx="5660250" cy="5827325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5290" tIns="62646" rIns="125290" bIns="62646"/>
          <a:lstStyle/>
          <a:p>
            <a:pPr defTabSz="887412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42"/>
            <a:ext cx="5659496" cy="5396840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8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6398" y="3006458"/>
            <a:ext cx="5659496" cy="435749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940" indent="-15257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521219" y="3006458"/>
            <a:ext cx="5659496" cy="435749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4820" indent="-32218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900871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896656" y="4421207"/>
            <a:ext cx="253092" cy="49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5"/>
            <a:ext cx="11697095" cy="16350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1073308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1"/>
            <a:ext cx="11704321" cy="16350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8" y="2830204"/>
            <a:ext cx="5659496" cy="6012157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0" y="2818160"/>
            <a:ext cx="5682827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90148956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6" y="3130784"/>
            <a:ext cx="5682827" cy="5839369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3" y="3130784"/>
            <a:ext cx="5682827" cy="5839369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56176875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899940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19304" y="830820"/>
            <a:ext cx="11862364" cy="66233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20197" y="1672188"/>
            <a:ext cx="11846561" cy="853520"/>
          </a:xfrm>
        </p:spPr>
        <p:txBody>
          <a:bodyPr/>
          <a:lstStyle>
            <a:lvl1pPr marL="0" indent="0">
              <a:buNone/>
              <a:defRPr sz="1800" baseline="0"/>
            </a:lvl1pPr>
            <a:lvl2pPr marL="0" indent="0">
              <a:buFont typeface="Arial" panose="020B0604020202020204" pitchFamily="34" charset="0"/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520197" y="2773552"/>
            <a:ext cx="11846561" cy="6099011"/>
          </a:xfrm>
        </p:spPr>
        <p:txBody>
          <a:bodyPr tIns="1505224"/>
          <a:lstStyle>
            <a:lvl1pPr marL="0" indent="0" algn="ctr">
              <a:buNone/>
              <a:defRPr sz="1700" baseline="0"/>
            </a:lvl1pPr>
            <a:lvl2pPr marL="0" indent="0">
              <a:buFont typeface="Arial" panose="020B0604020202020204" pitchFamily="34" charset="0"/>
              <a:buNone/>
              <a:defRPr sz="1700"/>
            </a:lvl2pPr>
            <a:lvl3pPr marL="0" indent="0">
              <a:buNone/>
              <a:defRPr sz="1700"/>
            </a:lvl3pPr>
            <a:lvl4pPr marL="0" indent="0">
              <a:buNone/>
              <a:defRPr sz="1700"/>
            </a:lvl4pPr>
            <a:lvl5pPr marL="0" indent="0">
              <a:buNone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7997050" y="9283984"/>
            <a:ext cx="4118187" cy="295770"/>
          </a:xfrm>
          <a:prstGeom prst="rect">
            <a:avLst/>
          </a:prstGeom>
        </p:spPr>
        <p:txBody>
          <a:bodyPr vert="horz" wrap="square" lIns="125290" tIns="62646" rIns="125290" bIns="62646" numCol="1" anchor="t" anchorCtr="0" compatLnSpc="1">
            <a:prstTxWarp prst="textNoShape">
              <a:avLst/>
            </a:prstTxWarp>
          </a:bodyPr>
          <a:lstStyle>
            <a:lvl1pPr algn="r">
              <a:defRPr sz="3300"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latin typeface="Arial" pitchFamily="34" charset="0"/>
              </a:rPr>
              <a:t>© 2014 Bill &amp; Melinda Gates Foundation      |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2117494" y="9284983"/>
            <a:ext cx="268675" cy="293511"/>
          </a:xfrm>
          <a:prstGeom prst="rect">
            <a:avLst/>
          </a:prstGeom>
        </p:spPr>
        <p:txBody>
          <a:bodyPr vert="horz" wrap="square" lIns="125290" tIns="62646" rIns="125290" bIns="62646" numCol="1" anchor="t" anchorCtr="0" compatLnSpc="1">
            <a:prstTxWarp prst="textNoShape">
              <a:avLst/>
            </a:prstTxWarp>
          </a:bodyPr>
          <a:lstStyle>
            <a:lvl1pPr>
              <a:defRPr sz="3300"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fld id="{6BCC8025-1A83-40B0-9572-DF870069E35A}" type="slidenum">
              <a:rPr lang="en-US" kern="1200" smtClean="0">
                <a:latin typeface="Arial" pitchFamily="34" charset="0"/>
              </a:rPr>
              <a:pPr defTabSz="887412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15459"/>
      </p:ext>
    </p:extLst>
  </p:cSld>
  <p:clrMapOvr>
    <a:masterClrMapping/>
  </p:clrMapOvr>
  <p:transition spd="med">
    <p:fad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592" y="9103360"/>
            <a:ext cx="1819769" cy="46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70" y="345444"/>
            <a:ext cx="12433583" cy="525272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1965" y="8896235"/>
            <a:ext cx="12354560" cy="328293"/>
          </a:xfrm>
        </p:spPr>
        <p:txBody>
          <a:bodyPr anchor="b">
            <a:noAutofit/>
          </a:bodyPr>
          <a:lstStyle>
            <a:lvl1pPr>
              <a:defRPr sz="13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5852160" y="9235312"/>
            <a:ext cx="1300480" cy="259645"/>
          </a:xfrm>
          <a:prstGeom prst="rect">
            <a:avLst/>
          </a:prstGeom>
        </p:spPr>
        <p:txBody>
          <a:bodyPr vert="horz" wrap="square" lIns="125290" tIns="62646" rIns="125290" bIns="6264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7F7F7F"/>
                </a:solidFill>
                <a:ea typeface="ヒラギノ角ゴ Pro W3" pitchFamily="2" charset="-128"/>
              </a:defRPr>
            </a:lvl1pPr>
          </a:lstStyle>
          <a:p>
            <a:pPr defTabSz="887412" fontAlgn="base">
              <a:spcBef>
                <a:spcPct val="0"/>
              </a:spcBef>
              <a:spcAft>
                <a:spcPct val="0"/>
              </a:spcAft>
            </a:pPr>
            <a:fld id="{EF1F2093-9330-48BB-AC97-1208F7A2321C}" type="slidenum">
              <a:rPr lang="en-US" sz="2600" kern="1200" smtClean="0">
                <a:latin typeface="Arial" pitchFamily="34" charset="0"/>
              </a:rPr>
              <a:pPr defTabSz="88741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kern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74021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563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1583" algn="l"/>
              </a:tabLst>
              <a:defRPr sz="1400" b="1">
                <a:solidFill>
                  <a:srgbClr val="FFFFFF"/>
                </a:solidFill>
              </a:defRPr>
            </a:lvl2pPr>
            <a:lvl3pPr marL="1255635" indent="-125563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5635" indent="-125563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5635" indent="-125563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2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11" tIns="62706" rIns="125411" bIns="62706" numCol="1" anchor="t" anchorCtr="0" compatLnSpc="1">
            <a:prstTxWarp prst="textNoShape">
              <a:avLst/>
            </a:prstTxWarp>
          </a:bodyPr>
          <a:lstStyle/>
          <a:p>
            <a:pPr algn="r" defTabSz="88809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2274329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563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1583" algn="l"/>
              </a:tabLst>
              <a:defRPr sz="1400" b="1">
                <a:solidFill>
                  <a:srgbClr val="FFFFFF"/>
                </a:solidFill>
              </a:defRPr>
            </a:lvl2pPr>
            <a:lvl3pPr marL="1255635" indent="-125563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5635" indent="-125563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5635" indent="-125563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2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11" tIns="62706" rIns="125411" bIns="62706" numCol="1" anchor="t" anchorCtr="0" compatLnSpc="1">
            <a:prstTxWarp prst="textNoShape">
              <a:avLst/>
            </a:prstTxWarp>
          </a:bodyPr>
          <a:lstStyle/>
          <a:p>
            <a:pPr algn="r" defTabSz="88809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82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BB99-4194-4020-B8C1-44A08776CA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36236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7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9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algn="r"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4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3508392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7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822336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7496018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9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algn="r"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4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320718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4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7810551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585928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411" tIns="62706" rIns="125411" bIns="62706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411" tIns="62706" rIns="125411" bIns="62706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0294" indent="-15270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5247" indent="-32248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988331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411" tIns="62706" rIns="125411" bIns="62706" rtlCol="0">
            <a:spAutoFit/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5041233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69152045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6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6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87106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801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801" y="2926083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15965" indent="0">
              <a:buNone/>
              <a:defRPr sz="2000"/>
            </a:lvl2pPr>
            <a:lvl3pPr marL="1231986" indent="0">
              <a:buNone/>
              <a:defRPr sz="1700"/>
            </a:lvl3pPr>
            <a:lvl4pPr marL="1847957" indent="0">
              <a:buNone/>
              <a:defRPr sz="1400"/>
            </a:lvl4pPr>
            <a:lvl5pPr marL="2463917" indent="0">
              <a:buNone/>
              <a:defRPr sz="1400"/>
            </a:lvl5pPr>
            <a:lvl6pPr marL="3079909" indent="0">
              <a:buNone/>
              <a:defRPr sz="1400"/>
            </a:lvl6pPr>
            <a:lvl7pPr marL="3695873" indent="0">
              <a:buNone/>
              <a:defRPr sz="1400"/>
            </a:lvl7pPr>
            <a:lvl8pPr marL="4311853" indent="0">
              <a:buNone/>
              <a:defRPr sz="1400"/>
            </a:lvl8pPr>
            <a:lvl9pPr marL="49278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6A5A-DA05-430B-9338-50A6FE39FC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00528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8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672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2405" algn="l"/>
              </a:tabLst>
              <a:defRPr sz="1400" b="1">
                <a:solidFill>
                  <a:srgbClr val="FFFFFF"/>
                </a:solidFill>
              </a:defRPr>
            </a:lvl2pPr>
            <a:lvl3pPr marL="1256723" indent="-125672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6723" indent="-12567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6723" indent="-12567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0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26" tIns="62763" rIns="125526" bIns="62763" numCol="1" anchor="t" anchorCtr="0" compatLnSpc="1">
            <a:prstTxWarp prst="textNoShape">
              <a:avLst/>
            </a:prstTxWarp>
          </a:bodyPr>
          <a:lstStyle/>
          <a:p>
            <a:pPr algn="r" defTabSz="88886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454239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8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672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2405" algn="l"/>
              </a:tabLst>
              <a:defRPr sz="1400" b="1">
                <a:solidFill>
                  <a:srgbClr val="FFFFFF"/>
                </a:solidFill>
              </a:defRPr>
            </a:lvl2pPr>
            <a:lvl3pPr marL="1256723" indent="-125672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6723" indent="-12567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6723" indent="-12567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0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26" tIns="62763" rIns="125526" bIns="62763" numCol="1" anchor="t" anchorCtr="0" compatLnSpc="1">
            <a:prstTxWarp prst="textNoShape">
              <a:avLst/>
            </a:prstTxWarp>
          </a:bodyPr>
          <a:lstStyle/>
          <a:p>
            <a:pPr algn="r" defTabSz="88886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48002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5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6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algn="r"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17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7308702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48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8938123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9152292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6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algn="r"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17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7222766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17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557045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63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63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9936604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526" tIns="62763" rIns="125526" bIns="62763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526" tIns="62763" rIns="125526" bIns="62763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0633" indent="-15282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5658" indent="-32276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0032435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526" tIns="62763" rIns="125526" bIns="62763" rtlCol="0">
            <a:spAutoFit/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06132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801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 marL="0" indent="0">
              <a:buNone/>
              <a:defRPr sz="4600"/>
            </a:lvl1pPr>
            <a:lvl2pPr marL="615965" indent="0">
              <a:buNone/>
              <a:defRPr sz="4000"/>
            </a:lvl2pPr>
            <a:lvl3pPr marL="1231986" indent="0">
              <a:buNone/>
              <a:defRPr sz="3400"/>
            </a:lvl3pPr>
            <a:lvl4pPr marL="1847957" indent="0">
              <a:buNone/>
              <a:defRPr sz="2800"/>
            </a:lvl4pPr>
            <a:lvl5pPr marL="2463917" indent="0">
              <a:buNone/>
              <a:defRPr sz="2800"/>
            </a:lvl5pPr>
            <a:lvl6pPr marL="3079909" indent="0">
              <a:buNone/>
              <a:defRPr sz="2800"/>
            </a:lvl6pPr>
            <a:lvl7pPr marL="3695873" indent="0">
              <a:buNone/>
              <a:defRPr sz="2800"/>
            </a:lvl7pPr>
            <a:lvl8pPr marL="4311853" indent="0">
              <a:buNone/>
              <a:defRPr sz="2800"/>
            </a:lvl8pPr>
            <a:lvl9pPr marL="4927813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801" y="2926083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15965" indent="0">
              <a:buNone/>
              <a:defRPr sz="2000"/>
            </a:lvl2pPr>
            <a:lvl3pPr marL="1231986" indent="0">
              <a:buNone/>
              <a:defRPr sz="1700"/>
            </a:lvl3pPr>
            <a:lvl4pPr marL="1847957" indent="0">
              <a:buNone/>
              <a:defRPr sz="1400"/>
            </a:lvl4pPr>
            <a:lvl5pPr marL="2463917" indent="0">
              <a:buNone/>
              <a:defRPr sz="1400"/>
            </a:lvl5pPr>
            <a:lvl6pPr marL="3079909" indent="0">
              <a:buNone/>
              <a:defRPr sz="1400"/>
            </a:lvl6pPr>
            <a:lvl7pPr marL="3695873" indent="0">
              <a:buNone/>
              <a:defRPr sz="1400"/>
            </a:lvl7pPr>
            <a:lvl8pPr marL="4311853" indent="0">
              <a:buNone/>
              <a:defRPr sz="1400"/>
            </a:lvl8pPr>
            <a:lvl9pPr marL="49278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934D-7610-4269-BA34-3BB6E1BF74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24977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22815054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3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3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25829271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6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781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3227" algn="l"/>
              </a:tabLst>
              <a:defRPr sz="1400" b="1">
                <a:solidFill>
                  <a:srgbClr val="FFFFFF"/>
                </a:solidFill>
              </a:defRPr>
            </a:lvl2pPr>
            <a:lvl3pPr marL="1257811" indent="-125781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7811" indent="-12578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7811" indent="-12578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8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40" tIns="62821" rIns="125640" bIns="62821" numCol="1" anchor="t" anchorCtr="0" compatLnSpc="1">
            <a:prstTxWarp prst="textNoShape">
              <a:avLst/>
            </a:prstTxWarp>
          </a:bodyPr>
          <a:lstStyle/>
          <a:p>
            <a:pPr algn="r" defTabSz="88964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0593412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6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781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3227" algn="l"/>
              </a:tabLst>
              <a:defRPr sz="1400" b="1">
                <a:solidFill>
                  <a:srgbClr val="FFFFFF"/>
                </a:solidFill>
              </a:defRPr>
            </a:lvl2pPr>
            <a:lvl3pPr marL="1257811" indent="-125781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7811" indent="-12578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7811" indent="-12578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8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40" tIns="62821" rIns="125640" bIns="62821" numCol="1" anchor="t" anchorCtr="0" compatLnSpc="1">
            <a:prstTxWarp prst="textNoShape">
              <a:avLst/>
            </a:prstTxWarp>
          </a:bodyPr>
          <a:lstStyle/>
          <a:p>
            <a:pPr algn="r" defTabSz="88964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30163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2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4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algn="r"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89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494171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2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519119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737602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4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algn="r"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9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4996300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9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2464794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6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6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90239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DA74-7DEA-4CA7-B7B4-23BFEBA486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8468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640" tIns="62821" rIns="125640" bIns="6282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640" tIns="62821" rIns="125640" bIns="6282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2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0971" indent="-15295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6069" indent="-32305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359118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640" tIns="62821" rIns="125640" bIns="62821" rtlCol="0">
            <a:spAutoFit/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1180542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42790401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1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1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21441136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3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902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4146" algn="l"/>
              </a:tabLst>
              <a:defRPr sz="1400" b="1">
                <a:solidFill>
                  <a:srgbClr val="FFFFFF"/>
                </a:solidFill>
              </a:defRPr>
            </a:lvl2pPr>
            <a:lvl3pPr marL="1259027" indent="-125902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9027" indent="-125902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9027" indent="-125902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5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768" tIns="62885" rIns="125768" bIns="62885" numCol="1" anchor="t" anchorCtr="0" compatLnSpc="1">
            <a:prstTxWarp prst="textNoShape">
              <a:avLst/>
            </a:prstTxWarp>
          </a:bodyPr>
          <a:lstStyle/>
          <a:p>
            <a:pPr algn="r" defTabSz="89041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232743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3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902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4146" algn="l"/>
              </a:tabLst>
              <a:defRPr sz="1400" b="1">
                <a:solidFill>
                  <a:srgbClr val="FFFFFF"/>
                </a:solidFill>
              </a:defRPr>
            </a:lvl2pPr>
            <a:lvl3pPr marL="1259027" indent="-125902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9027" indent="-125902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9027" indent="-125902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5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768" tIns="62885" rIns="125768" bIns="62885" numCol="1" anchor="t" anchorCtr="0" compatLnSpc="1">
            <a:prstTxWarp prst="textNoShape">
              <a:avLst/>
            </a:prstTxWarp>
          </a:bodyPr>
          <a:lstStyle/>
          <a:p>
            <a:pPr algn="r" defTabSz="89041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88923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0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1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algn="r"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86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0466947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39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6643005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5265245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1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algn="r"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6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54317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90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307" y="519290"/>
            <a:ext cx="8195733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0841-7634-4935-AE29-464470B797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14977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6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653621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6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6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0209097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768" tIns="62885" rIns="125768" bIns="62885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768" tIns="62885" rIns="125768" bIns="62885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96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1350" indent="-15309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6528" indent="-32337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024591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768" tIns="62885" rIns="125768" bIns="62885" rtlCol="0">
            <a:spAutoFit/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814544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5313485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68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68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55090480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63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357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7579" algn="l"/>
              </a:tabLst>
              <a:defRPr sz="1400" b="1">
                <a:solidFill>
                  <a:srgbClr val="FFFFFF"/>
                </a:solidFill>
              </a:defRPr>
            </a:lvl2pPr>
            <a:lvl3pPr marL="1263571" indent="-126357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3571" indent="-126357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3571" indent="-126357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75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246" tIns="63124" rIns="126246" bIns="63124" numCol="1" anchor="t" anchorCtr="0" compatLnSpc="1">
            <a:prstTxWarp prst="textNoShape">
              <a:avLst/>
            </a:prstTxWarp>
          </a:bodyPr>
          <a:lstStyle/>
          <a:p>
            <a:pPr algn="r" defTabSz="89373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602231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63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357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7579" algn="l"/>
              </a:tabLst>
              <a:defRPr sz="1400" b="1">
                <a:solidFill>
                  <a:srgbClr val="FFFFFF"/>
                </a:solidFill>
              </a:defRPr>
            </a:lvl2pPr>
            <a:lvl3pPr marL="1263571" indent="-126357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3571" indent="-126357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3571" indent="-126357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75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246" tIns="63124" rIns="126246" bIns="63124" numCol="1" anchor="t" anchorCtr="0" compatLnSpc="1">
            <a:prstTxWarp prst="textNoShape">
              <a:avLst/>
            </a:prstTxWarp>
          </a:bodyPr>
          <a:lstStyle/>
          <a:p>
            <a:pPr algn="r" defTabSz="89373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14348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101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214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algn="r"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76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9781749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31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29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01117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56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451" algn="l"/>
              </a:tabLst>
              <a:defRPr sz="1400" b="1">
                <a:solidFill>
                  <a:srgbClr val="FFFFFF"/>
                </a:solidFill>
              </a:defRPr>
            </a:lvl2pPr>
            <a:lvl3pPr marL="1232562" indent="-123256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562" indent="-123256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562" indent="-123256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431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86" tIns="61561" rIns="122986" bIns="61561" numCol="1" anchor="t" anchorCtr="0" compatLnSpc="1">
            <a:prstTxWarp prst="textNoShape">
              <a:avLst/>
            </a:prstTxWarp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40302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8146608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214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algn="r"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76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555309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76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3048116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9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1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1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535834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246" tIns="63124" rIns="126246" bIns="63124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246" tIns="63124" rIns="126246" bIns="63124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95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2763" indent="-15361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8253" indent="-32456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856347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6246" tIns="63124" rIns="126246" bIns="63124" rtlCol="0">
            <a:spAutoFit/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7573155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9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05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4226756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58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58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65032909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8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600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9417" algn="l"/>
              </a:tabLst>
              <a:defRPr sz="1400" b="1">
                <a:solidFill>
                  <a:srgbClr val="FFFFFF"/>
                </a:solidFill>
              </a:defRPr>
            </a:lvl2pPr>
            <a:lvl3pPr marL="1266003" indent="-126600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6003" indent="-126600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6003" indent="-126600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69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502" tIns="63252" rIns="126502" bIns="63252" numCol="1" anchor="t" anchorCtr="0" compatLnSpc="1">
            <a:prstTxWarp prst="textNoShape">
              <a:avLst/>
            </a:prstTxWarp>
          </a:bodyPr>
          <a:lstStyle/>
          <a:p>
            <a:pPr algn="r" defTabSz="89460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2836897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8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600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9417" algn="l"/>
              </a:tabLst>
              <a:defRPr sz="1400" b="1">
                <a:solidFill>
                  <a:srgbClr val="FFFFFF"/>
                </a:solidFill>
              </a:defRPr>
            </a:lvl2pPr>
            <a:lvl3pPr marL="1266003" indent="-126600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6003" indent="-126600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6003" indent="-126600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69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502" tIns="63252" rIns="126502" bIns="63252" numCol="1" anchor="t" anchorCtr="0" compatLnSpc="1">
            <a:prstTxWarp prst="textNoShape">
              <a:avLst/>
            </a:prstTxWarp>
          </a:bodyPr>
          <a:lstStyle/>
          <a:p>
            <a:pPr algn="r" defTabSz="89460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56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56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451" algn="l"/>
              </a:tabLst>
              <a:defRPr sz="1400" b="1">
                <a:solidFill>
                  <a:srgbClr val="FFFFFF"/>
                </a:solidFill>
              </a:defRPr>
            </a:lvl2pPr>
            <a:lvl3pPr marL="1232562" indent="-123256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562" indent="-123256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562" indent="-123256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431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86" tIns="61561" rIns="122986" bIns="61561" numCol="1" anchor="t" anchorCtr="0" compatLnSpc="1">
            <a:prstTxWarp prst="textNoShape">
              <a:avLst/>
            </a:prstTxWarp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1292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4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16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algn="r"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71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5557902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677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24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1714942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2306434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16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algn="r"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71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3895090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71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9904441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41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25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25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6412603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502" tIns="63252" rIns="126502" bIns="63252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502" tIns="63252" rIns="126502" bIns="63252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41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3521" indent="-15390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9179" indent="-32520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327612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6502" tIns="63252" rIns="126502" bIns="63252" rtlCol="0">
            <a:spAutoFit/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0497882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41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951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50571757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532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532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81471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7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93"/>
            <a:ext cx="4623929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2687883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690933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4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773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0726" algn="l"/>
              </a:tabLst>
              <a:defRPr sz="1400" b="1">
                <a:solidFill>
                  <a:srgbClr val="FFFFFF"/>
                </a:solidFill>
              </a:defRPr>
            </a:lvl2pPr>
            <a:lvl3pPr marL="1267731" indent="-126773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7731" indent="-12677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7731" indent="-12677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66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84" tIns="63343" rIns="126684" bIns="63343" numCol="1" anchor="t" anchorCtr="0" compatLnSpc="1">
            <a:prstTxWarp prst="textNoShape">
              <a:avLst/>
            </a:prstTxWarp>
          </a:bodyPr>
          <a:lstStyle/>
          <a:p>
            <a:pPr algn="r" defTabSz="89552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991736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4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773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0726" algn="l"/>
              </a:tabLst>
              <a:defRPr sz="1400" b="1">
                <a:solidFill>
                  <a:srgbClr val="FFFFFF"/>
                </a:solidFill>
              </a:defRPr>
            </a:lvl2pPr>
            <a:lvl3pPr marL="1267731" indent="-126773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7731" indent="-12677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7731" indent="-12677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66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84" tIns="63343" rIns="126684" bIns="63343" numCol="1" anchor="t" anchorCtr="0" compatLnSpc="1">
            <a:prstTxWarp prst="textNoShape">
              <a:avLst/>
            </a:prstTxWarp>
          </a:bodyPr>
          <a:lstStyle/>
          <a:p>
            <a:pPr algn="r" defTabSz="89552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58894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0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12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algn="r"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67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9497593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63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20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8627779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3660845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12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algn="r"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67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0980866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67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739705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02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21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21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823069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684" tIns="63343" rIns="126684" bIns="63343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684" tIns="63343" rIns="126684" bIns="63343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0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4060" indent="-15410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9842" indent="-32566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3025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7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775244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6684" tIns="63343" rIns="126684" bIns="63343" rtlCol="0">
            <a:spAutoFit/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290827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02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913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34198157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49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49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1214472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9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98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837" algn="l"/>
              </a:tabLst>
              <a:defRPr sz="1400" b="1">
                <a:solidFill>
                  <a:srgbClr val="FFFFFF"/>
                </a:solidFill>
              </a:defRPr>
            </a:lvl2pPr>
            <a:lvl3pPr marL="1251987" indent="-125198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987" indent="-125198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987" indent="-125198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27" tIns="62514" rIns="125027" bIns="62514" numCol="1" anchor="t" anchorCtr="0" compatLnSpc="1">
            <a:prstTxWarp prst="textNoShape">
              <a:avLst/>
            </a:prstTxWarp>
          </a:bodyPr>
          <a:lstStyle/>
          <a:p>
            <a:pPr algn="r" defTabSz="88014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4428625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9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98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837" algn="l"/>
              </a:tabLst>
              <a:defRPr sz="1400" b="1">
                <a:solidFill>
                  <a:srgbClr val="FFFFFF"/>
                </a:solidFill>
              </a:defRPr>
            </a:lvl2pPr>
            <a:lvl3pPr marL="1251987" indent="-125198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987" indent="-125198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987" indent="-125198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27" tIns="62514" rIns="125027" bIns="62514" numCol="1" anchor="t" anchorCtr="0" compatLnSpc="1">
            <a:prstTxWarp prst="textNoShape">
              <a:avLst/>
            </a:prstTxWarp>
          </a:bodyPr>
          <a:lstStyle/>
          <a:p>
            <a:pPr algn="r" defTabSz="88014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34742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5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47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algn="r"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902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0424124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86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5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2712948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0812252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47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algn="r"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902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212698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902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245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5" y="412882"/>
            <a:ext cx="4132638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algn="r"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432"/>
            <a:ext cx="4623929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21945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747490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52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56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56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651894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27" tIns="62514" rIns="125027" bIns="62514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27" tIns="62514" rIns="125027" bIns="62514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5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159" indent="-15228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869" indent="-32152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246530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52561" cy="649469"/>
          </a:xfrm>
          <a:prstGeom prst="rect">
            <a:avLst/>
          </a:prstGeom>
          <a:noFill/>
        </p:spPr>
        <p:txBody>
          <a:bodyPr wrap="none" lIns="125027" tIns="62514" rIns="125027" bIns="62514" rtlCol="0">
            <a:spAutoFit/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0746607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52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220684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4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4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13894660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404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394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5452" algn="l"/>
              </a:tabLst>
              <a:defRPr sz="1400" b="1">
                <a:solidFill>
                  <a:srgbClr val="FFFFFF"/>
                </a:solidFill>
              </a:defRPr>
            </a:lvl2pPr>
            <a:lvl3pPr marL="1273947" indent="-127394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3947" indent="-1273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3947" indent="-1273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52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algn="r" defTabSz="89574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3674548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404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394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5452" algn="l"/>
              </a:tabLst>
              <a:defRPr sz="1400" b="1">
                <a:solidFill>
                  <a:srgbClr val="FFFFFF"/>
                </a:solidFill>
              </a:defRPr>
            </a:lvl2pPr>
            <a:lvl3pPr marL="1273947" indent="-127394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3947" indent="-1273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3947" indent="-1273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52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algn="r" defTabSz="89574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63972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871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984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53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0020435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501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06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120191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77175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473" y="412843"/>
            <a:ext cx="5521623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93"/>
            <a:ext cx="4623929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3227550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984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53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7160334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53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883980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64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08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08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238306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338" tIns="63669" rIns="127338" bIns="63669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338" tIns="63669" rIns="127338" bIns="63669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56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6014" indent="-15483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2230" indent="-32729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3138873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7338" tIns="63669" rIns="127338" bIns="63669" rtlCol="0">
            <a:spAutoFit/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8933182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64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775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06072860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35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35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82831618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0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885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9142" algn="l"/>
              </a:tabLst>
              <a:defRPr sz="1400" b="1">
                <a:solidFill>
                  <a:srgbClr val="FFFFFF"/>
                </a:solidFill>
              </a:defRPr>
            </a:lvl2pPr>
            <a:lvl3pPr marL="1278854" indent="-127885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8854" indent="-12788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8854" indent="-12788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41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43" tIns="63922" rIns="127843" bIns="63922" numCol="1" anchor="t" anchorCtr="0" compatLnSpc="1">
            <a:prstTxWarp prst="textNoShape">
              <a:avLst/>
            </a:prstTxWarp>
          </a:bodyPr>
          <a:lstStyle/>
          <a:p>
            <a:pPr algn="r" defTabSz="90368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2" y="635889"/>
            <a:ext cx="3462134" cy="67335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0" y="276537"/>
            <a:ext cx="3499834" cy="99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28265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0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885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9142" algn="l"/>
              </a:tabLst>
              <a:defRPr sz="1400" b="1">
                <a:solidFill>
                  <a:srgbClr val="FFFFFF"/>
                </a:solidFill>
              </a:defRPr>
            </a:lvl2pPr>
            <a:lvl3pPr marL="1278854" indent="-127885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8854" indent="-12788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8854" indent="-12788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41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43" tIns="63922" rIns="127843" bIns="63922" numCol="1" anchor="t" anchorCtr="0" compatLnSpc="1">
            <a:prstTxWarp prst="textNoShape">
              <a:avLst/>
            </a:prstTxWarp>
          </a:bodyPr>
          <a:lstStyle/>
          <a:p>
            <a:pPr algn="r" defTabSz="90368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01876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5" y="654576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88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algn="r"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43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70506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2843"/>
            <a:ext cx="5756430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93"/>
            <a:ext cx="4623929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7812883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397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96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87537751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9596362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88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algn="r"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43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6448437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43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2985792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5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97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284797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3047675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3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843" tIns="63922" rIns="127843" bIns="63922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843" tIns="63922" rIns="127843" bIns="63922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59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7529" indent="-15542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22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4076" indent="-32856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264604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353" y="4421637"/>
            <a:ext cx="262729" cy="656590"/>
          </a:xfrm>
          <a:prstGeom prst="rect">
            <a:avLst/>
          </a:prstGeom>
          <a:noFill/>
        </p:spPr>
        <p:txBody>
          <a:bodyPr wrap="none" lIns="127843" tIns="63922" rIns="127843" bIns="63922" rtlCol="0">
            <a:spAutoFit/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3181430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59" y="1067933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671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2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05818103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2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2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12798082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4080" y="9040612"/>
            <a:ext cx="2926080" cy="519289"/>
          </a:xfrm>
          <a:prstGeom prst="rect">
            <a:avLst/>
          </a:prstGeom>
        </p:spPr>
        <p:txBody>
          <a:bodyPr lIns="127843" tIns="63922" rIns="127843" bIns="63922"/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fld id="{4AC83CBC-2D19-4E1C-B4D0-6BC2AADAD67C}" type="datetimeFigureOut">
              <a:rPr lang="en-US" sz="2600" kern="1200" smtClean="0">
                <a:solidFill>
                  <a:prstClr val="black"/>
                </a:solidFill>
                <a:latin typeface="Palatino Linotype"/>
                <a:ea typeface="ＭＳ Ｐゴシック" panose="020B0600070205080204" pitchFamily="34" charset="-128"/>
              </a:rPr>
              <a:pPr defTabSz="903682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2600" kern="1200">
              <a:solidFill>
                <a:prstClr val="black"/>
              </a:solidFill>
              <a:latin typeface="Palatino Linotype"/>
              <a:ea typeface="ＭＳ Ｐゴシック" panose="020B0600070205080204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7840" y="9040612"/>
            <a:ext cx="4389120" cy="519289"/>
          </a:xfrm>
          <a:prstGeom prst="rect">
            <a:avLst/>
          </a:prstGeom>
        </p:spPr>
        <p:txBody>
          <a:bodyPr lIns="127843" tIns="63922" rIns="127843" bIns="63922"/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black"/>
              </a:solidFill>
              <a:latin typeface="Palatino Linotype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4640" y="9040612"/>
            <a:ext cx="2926080" cy="519289"/>
          </a:xfrm>
          <a:prstGeom prst="rect">
            <a:avLst/>
          </a:prstGeom>
        </p:spPr>
        <p:txBody>
          <a:bodyPr lIns="127843" tIns="63922" rIns="127843" bIns="63922"/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fld id="{8FA36096-121A-4914-8E8E-0CB8FB3D1CE6}" type="slidenum">
              <a:rPr lang="en-US" sz="2600" kern="1200" smtClean="0">
                <a:solidFill>
                  <a:prstClr val="black"/>
                </a:solidFill>
                <a:latin typeface="Palatino Linotype"/>
                <a:ea typeface="ＭＳ Ｐゴシック" panose="020B0600070205080204" pitchFamily="34" charset="-128"/>
              </a:rPr>
              <a:pPr defTabSz="903682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kern="1200">
              <a:solidFill>
                <a:prstClr val="black"/>
              </a:solidFill>
              <a:latin typeface="Palatino Linotype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4341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1593137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25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094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0717" algn="l"/>
              </a:tabLst>
              <a:defRPr sz="1400" b="1">
                <a:solidFill>
                  <a:srgbClr val="FFFFFF"/>
                </a:solidFill>
              </a:defRPr>
            </a:lvl2pPr>
            <a:lvl3pPr marL="1280947" indent="-128094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0947" indent="-1280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0947" indent="-1280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2181042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25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094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0717" algn="l"/>
              </a:tabLst>
              <a:defRPr sz="1400" b="1">
                <a:solidFill>
                  <a:srgbClr val="FFFFFF"/>
                </a:solidFill>
              </a:defRPr>
            </a:lvl2pPr>
            <a:lvl3pPr marL="1280947" indent="-128094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0947" indent="-1280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0947" indent="-1280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37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59" tIns="64030" rIns="128059" bIns="64030" numCol="1" anchor="t" anchorCtr="0" compatLnSpc="1">
            <a:prstTxWarp prst="textNoShape">
              <a:avLst/>
            </a:prstTxWarp>
          </a:bodyPr>
          <a:lstStyle/>
          <a:p>
            <a:pPr algn="r" defTabSz="90077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41406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71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83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algn="r"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38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1698241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34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91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596944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5083587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83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algn="r"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38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888874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38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075627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12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92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92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2345020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059" tIns="64030" rIns="128059" bIns="64030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059" tIns="64030" rIns="128059" bIns="64030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1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8176" indent="-15567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4864" indent="-32911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532654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8059" tIns="64030" rIns="128059" bIns="64030" rtlCol="0">
            <a:spAutoFit/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9699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986" tIns="61561" rIns="122986" bIns="6156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986" tIns="61561" rIns="122986" bIns="6156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3125" indent="-15004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6546" indent="-31641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309180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12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614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8635953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20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20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61554543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4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622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7161" algn="l"/>
              </a:tabLst>
              <a:defRPr sz="1400" b="1">
                <a:solidFill>
                  <a:srgbClr val="FFFFFF"/>
                </a:solidFill>
              </a:defRPr>
            </a:lvl2pPr>
            <a:lvl3pPr marL="1276223" indent="-127622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6223" indent="-12762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6223" indent="-12762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7496274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4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622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7161" algn="l"/>
              </a:tabLst>
              <a:defRPr sz="1400" b="1">
                <a:solidFill>
                  <a:srgbClr val="FFFFFF"/>
                </a:solidFill>
              </a:defRPr>
            </a:lvl2pPr>
            <a:lvl3pPr marL="1276223" indent="-127622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6223" indent="-12762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6223" indent="-12762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46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573" tIns="63787" rIns="127573" bIns="63787" numCol="1" anchor="t" anchorCtr="0" compatLnSpc="1">
            <a:prstTxWarp prst="textNoShape">
              <a:avLst/>
            </a:prstTxWarp>
          </a:bodyPr>
          <a:lstStyle/>
          <a:p>
            <a:pPr algn="r" defTabSz="89733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49170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81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algn="r"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0863137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447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00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8219977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546460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algn="r"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0399831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1976812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0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90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90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3100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901" y="4421651"/>
            <a:ext cx="248575" cy="647605"/>
          </a:xfrm>
          <a:prstGeom prst="rect">
            <a:avLst/>
          </a:prstGeom>
          <a:noFill/>
        </p:spPr>
        <p:txBody>
          <a:bodyPr wrap="none" lIns="122986" tIns="61561" rIns="122986" bIns="61561" rtlCol="0">
            <a:spAutoFit/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3111273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573" tIns="63787" rIns="127573" bIns="63787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573" tIns="63787" rIns="127573" bIns="63787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05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6714" indent="-15510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3084" indent="-32788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548590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9" y="4421638"/>
            <a:ext cx="259510" cy="652944"/>
          </a:xfrm>
          <a:prstGeom prst="rect">
            <a:avLst/>
          </a:prstGeom>
          <a:noFill/>
        </p:spPr>
        <p:txBody>
          <a:bodyPr wrap="none" lIns="127573" tIns="63787" rIns="127573" bIns="63787" rtlCol="0">
            <a:spAutoFit/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512391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0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721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83936752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2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2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8570353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15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486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3661" algn="l"/>
              </a:tabLst>
              <a:defRPr sz="1400" b="1">
                <a:solidFill>
                  <a:srgbClr val="FFFFFF"/>
                </a:solidFill>
              </a:defRPr>
            </a:lvl2pPr>
            <a:lvl3pPr marL="1284864" indent="-128486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4864" indent="-128486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4864" indent="-128486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27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459" tIns="64232" rIns="128459" bIns="64232" numCol="1" anchor="t" anchorCtr="0" compatLnSpc="1">
            <a:prstTxWarp prst="textNoShape">
              <a:avLst/>
            </a:prstTxWarp>
          </a:bodyPr>
          <a:lstStyle/>
          <a:p>
            <a:pPr algn="r" defTabSz="90338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7257100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15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486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3661" algn="l"/>
              </a:tabLst>
              <a:defRPr sz="1400" b="1">
                <a:solidFill>
                  <a:srgbClr val="FFFFFF"/>
                </a:solidFill>
              </a:defRPr>
            </a:lvl2pPr>
            <a:lvl3pPr marL="1284864" indent="-128486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4864" indent="-128486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4864" indent="-128486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27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459" tIns="64232" rIns="128459" bIns="64232" numCol="1" anchor="t" anchorCtr="0" compatLnSpc="1">
            <a:prstTxWarp prst="textNoShape">
              <a:avLst/>
            </a:prstTxWarp>
          </a:bodyPr>
          <a:lstStyle/>
          <a:p>
            <a:pPr algn="r" defTabSz="90338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86172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62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algn="r"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9095607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25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81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5590554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4"/>
            <a:ext cx="11372708" cy="6058411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5286398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algn="r"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02122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340190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6078274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16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83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498" y="2847838"/>
            <a:ext cx="5213581" cy="6296447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679189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459" tIns="64232" rIns="128459" bIns="64232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459" tIns="64232" rIns="128459" bIns="64232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2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9382" indent="-15615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6336" indent="-33013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818023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76" y="4421636"/>
            <a:ext cx="261303" cy="653841"/>
          </a:xfrm>
          <a:prstGeom prst="rect">
            <a:avLst/>
          </a:prstGeom>
          <a:noFill/>
        </p:spPr>
        <p:txBody>
          <a:bodyPr wrap="none" lIns="128459" tIns="64232" rIns="128459" bIns="64232" rtlCol="0">
            <a:spAutoFit/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8753039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16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533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24006184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10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10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02892114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10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742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5581" algn="l"/>
              </a:tabLst>
              <a:defRPr sz="1400" b="1">
                <a:solidFill>
                  <a:srgbClr val="FFFFFF"/>
                </a:solidFill>
              </a:defRPr>
            </a:lvl2pPr>
            <a:lvl3pPr marL="1287425" indent="-128742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7425" indent="-128742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7425" indent="-128742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21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722" tIns="64363" rIns="128722" bIns="64363" numCol="1" anchor="t" anchorCtr="0" compatLnSpc="1">
            <a:prstTxWarp prst="textNoShape">
              <a:avLst/>
            </a:prstTxWarp>
          </a:bodyPr>
          <a:lstStyle/>
          <a:p>
            <a:pPr algn="r" defTabSz="90521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8667244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10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742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5581" algn="l"/>
              </a:tabLst>
              <a:defRPr sz="1400" b="1">
                <a:solidFill>
                  <a:srgbClr val="FFFFFF"/>
                </a:solidFill>
              </a:defRPr>
            </a:lvl2pPr>
            <a:lvl3pPr marL="1287425" indent="-128742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7425" indent="-128742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7425" indent="-128742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21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722" tIns="64363" rIns="128722" bIns="64363" numCol="1" anchor="t" anchorCtr="0" compatLnSpc="1">
            <a:prstTxWarp prst="textNoShape">
              <a:avLst/>
            </a:prstTxWarp>
          </a:bodyPr>
          <a:lstStyle/>
          <a:p>
            <a:pPr algn="r" defTabSz="90521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23442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56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algn="r"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2406749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20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76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02849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2799775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5263193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algn="r"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764164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algn="r"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240457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64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77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77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651492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722" tIns="64363" rIns="128722" bIns="64363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722" tIns="64363" rIns="128722" bIns="64363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6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0170" indent="-15646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7290" indent="-33079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243176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0" y="4421635"/>
            <a:ext cx="261834" cy="654106"/>
          </a:xfrm>
          <a:prstGeom prst="rect">
            <a:avLst/>
          </a:prstGeom>
          <a:noFill/>
        </p:spPr>
        <p:txBody>
          <a:bodyPr wrap="none" lIns="128722" tIns="64363" rIns="128722" bIns="64363" rtlCol="0">
            <a:spAutoFit/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4333317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64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477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456564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0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0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30453139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859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371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874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312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749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187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623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061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498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0412"/>
            <a:ext cx="3034453" cy="519289"/>
          </a:xfrm>
          <a:prstGeom prst="rect">
            <a:avLst/>
          </a:prstGeom>
        </p:spPr>
        <p:txBody>
          <a:bodyPr lIns="128722" tIns="64363" rIns="128722" bIns="64363"/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05213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0412"/>
            <a:ext cx="4118187" cy="519289"/>
          </a:xfrm>
          <a:prstGeom prst="rect">
            <a:avLst/>
          </a:prstGeom>
        </p:spPr>
        <p:txBody>
          <a:bodyPr lIns="128722" tIns="64363" rIns="128722" bIns="64363"/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0412"/>
            <a:ext cx="3034453" cy="519289"/>
          </a:xfrm>
          <a:prstGeom prst="rect">
            <a:avLst/>
          </a:prstGeom>
        </p:spPr>
        <p:txBody>
          <a:bodyPr lIns="128722" tIns="64363" rIns="128722" bIns="64363"/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05213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2849587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02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107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8315" algn="l"/>
              </a:tabLst>
              <a:defRPr sz="1400" b="1">
                <a:solidFill>
                  <a:srgbClr val="FFFFFF"/>
                </a:solidFill>
              </a:defRPr>
            </a:lvl2pPr>
            <a:lvl3pPr marL="1291073" indent="-129107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1073" indent="-129107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1073" indent="-129107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14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093" tIns="64549" rIns="129093" bIns="64549" numCol="1" anchor="t" anchorCtr="0" compatLnSpc="1">
            <a:prstTxWarp prst="textNoShape">
              <a:avLst/>
            </a:prstTxWarp>
          </a:bodyPr>
          <a:lstStyle/>
          <a:p>
            <a:pPr algn="r" defTabSz="129107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ヒラギノ角ゴ Pro W3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568844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7155641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02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107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8315" algn="l"/>
              </a:tabLst>
              <a:defRPr sz="1400" b="1">
                <a:solidFill>
                  <a:srgbClr val="FFFFFF"/>
                </a:solidFill>
              </a:defRPr>
            </a:lvl2pPr>
            <a:lvl3pPr marL="1291073" indent="-129107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1073" indent="-129107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1073" indent="-129107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14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093" tIns="64549" rIns="129093" bIns="64549" numCol="1" anchor="t" anchorCtr="0" compatLnSpc="1">
            <a:prstTxWarp prst="textNoShape">
              <a:avLst/>
            </a:prstTxWarp>
          </a:bodyPr>
          <a:lstStyle/>
          <a:p>
            <a:pPr algn="r" defTabSz="129107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/>
                <a:ea typeface="ヒラギノ角ゴ Pro W3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44995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49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algn="r"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PRESENTATION TITLE IN HEADER / JUNE 8, 2012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20270923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125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68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7442556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164986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algn="r"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PRESENTATION TITLE IN HEADER / MONTH XX, 2012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864064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/>
              <a:ea typeface="ヒラギノ角ゴ Pro W3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3008244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8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69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69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1657937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093" tIns="64549" rIns="129093" bIns="64549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093" tIns="64549" rIns="129093" bIns="64549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8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1278" indent="-15690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8649" indent="-33173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444450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75" y="4421635"/>
            <a:ext cx="262583" cy="654480"/>
          </a:xfrm>
          <a:prstGeom prst="rect">
            <a:avLst/>
          </a:prstGeom>
          <a:noFill/>
        </p:spPr>
        <p:txBody>
          <a:bodyPr wrap="none" lIns="129093" tIns="64549" rIns="129093" bIns="64549" rtlCol="0">
            <a:spAutoFit/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67480256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8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399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50752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623"/>
            <a:ext cx="3034453" cy="519289"/>
          </a:xfrm>
          <a:prstGeom prst="rect">
            <a:avLst/>
          </a:prstGeom>
        </p:spPr>
        <p:txBody>
          <a:bodyPr vert="horz" wrap="square" lIns="122966" tIns="61553" rIns="122966" bIns="6155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7168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7168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623"/>
            <a:ext cx="4118187" cy="519289"/>
          </a:xfrm>
          <a:prstGeom prst="rect">
            <a:avLst/>
          </a:prstGeom>
        </p:spPr>
        <p:txBody>
          <a:bodyPr lIns="122966" tIns="61553" rIns="122966" bIns="6155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7168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623"/>
            <a:ext cx="3034453" cy="519289"/>
          </a:xfrm>
          <a:prstGeom prst="rect">
            <a:avLst/>
          </a:prstGeom>
        </p:spPr>
        <p:txBody>
          <a:bodyPr vert="horz" wrap="square" lIns="122966" tIns="61553" rIns="122966" bIns="6155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7168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716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28500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9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9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51425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4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705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0229" algn="l"/>
              </a:tabLst>
              <a:defRPr sz="1400" b="1">
                <a:solidFill>
                  <a:srgbClr val="FFFFFF"/>
                </a:solidFill>
              </a:defRPr>
            </a:lvl2pPr>
            <a:lvl3pPr marL="1267054" indent="-126705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7054" indent="-12670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7054" indent="-12670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6663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17" tIns="63309" rIns="126617" bIns="63309" numCol="1" anchor="t" anchorCtr="0" compatLnSpc="1">
            <a:prstTxWarp prst="textNoShape">
              <a:avLst/>
            </a:prstTxWarp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15298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4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705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0229" algn="l"/>
              </a:tabLst>
              <a:defRPr sz="1400" b="1">
                <a:solidFill>
                  <a:srgbClr val="FFFFFF"/>
                </a:solidFill>
              </a:defRPr>
            </a:lvl2pPr>
            <a:lvl3pPr marL="1267054" indent="-126705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7054" indent="-12670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7054" indent="-12670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6663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17" tIns="63309" rIns="126617" bIns="63309" numCol="1" anchor="t" anchorCtr="0" compatLnSpc="1">
            <a:prstTxWarp prst="textNoShape">
              <a:avLst/>
            </a:prstTxWarp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71776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1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677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834291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1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513895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7176270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3707" y="413129"/>
            <a:ext cx="5521623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677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4626468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3129"/>
            <a:ext cx="5756430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677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9650361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15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15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002304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617" tIns="63309" rIns="126617" bIns="63309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617" tIns="63309" rIns="126617" bIns="63309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05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93853" indent="-15403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79591" indent="-32548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35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432"/>
            <a:ext cx="4623929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7746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9267777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7" y="4421824"/>
            <a:ext cx="257582" cy="651977"/>
          </a:xfrm>
          <a:prstGeom prst="rect">
            <a:avLst/>
          </a:prstGeom>
          <a:noFill/>
        </p:spPr>
        <p:txBody>
          <a:bodyPr wrap="none" lIns="126617" tIns="63309" rIns="126617" bIns="63309" rtlCol="0">
            <a:spAutoFit/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0128223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922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56984828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49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49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4400751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030198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0855"/>
            <a:ext cx="3034453" cy="519289"/>
          </a:xfrm>
          <a:prstGeom prst="rect">
            <a:avLst/>
          </a:prstGeom>
        </p:spPr>
        <p:txBody>
          <a:bodyPr vert="horz" wrap="square" lIns="126597" tIns="63299" rIns="126597" bIns="6329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91407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91407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0855"/>
            <a:ext cx="4118187" cy="519289"/>
          </a:xfrm>
          <a:prstGeom prst="rect">
            <a:avLst/>
          </a:prstGeom>
        </p:spPr>
        <p:txBody>
          <a:bodyPr lIns="126597" tIns="63299" rIns="126597" bIns="63299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91407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0855"/>
            <a:ext cx="3034453" cy="519289"/>
          </a:xfrm>
          <a:prstGeom prst="rect">
            <a:avLst/>
          </a:prstGeom>
        </p:spPr>
        <p:txBody>
          <a:bodyPr vert="horz" wrap="square" lIns="126597" tIns="63299" rIns="126597" bIns="6329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91407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91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94816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9848808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0867"/>
            <a:ext cx="2926080" cy="519289"/>
          </a:xfrm>
          <a:prstGeom prst="rect">
            <a:avLst/>
          </a:prstGeom>
        </p:spPr>
        <p:txBody>
          <a:bodyPr lIns="126617" tIns="63309" rIns="126617" bIns="63309"/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9140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0867"/>
            <a:ext cx="4389120" cy="519289"/>
          </a:xfrm>
          <a:prstGeom prst="rect">
            <a:avLst/>
          </a:prstGeom>
        </p:spPr>
        <p:txBody>
          <a:bodyPr lIns="126617" tIns="63309" rIns="126617" bIns="63309"/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0867"/>
            <a:ext cx="2926080" cy="519289"/>
          </a:xfrm>
          <a:prstGeom prst="rect">
            <a:avLst/>
          </a:prstGeom>
        </p:spPr>
        <p:txBody>
          <a:bodyPr lIns="126617" tIns="63309" rIns="126617" bIns="63309"/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9140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1060175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8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519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8826" algn="l"/>
              </a:tabLst>
              <a:defRPr sz="1400" b="1">
                <a:solidFill>
                  <a:srgbClr val="FFFFFF"/>
                </a:solidFill>
              </a:defRPr>
            </a:lvl2pPr>
            <a:lvl3pPr marL="1265198" indent="-126519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5198" indent="-126519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5198" indent="-126519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6704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422" tIns="63211" rIns="126422" bIns="63211" numCol="1" anchor="t" anchorCtr="0" compatLnSpc="1">
            <a:prstTxWarp prst="textNoShape">
              <a:avLst/>
            </a:prstTxWarp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45142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8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519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8826" algn="l"/>
              </a:tabLst>
              <a:defRPr sz="1400" b="1">
                <a:solidFill>
                  <a:srgbClr val="FFFFFF"/>
                </a:solidFill>
              </a:defRPr>
            </a:lvl2pPr>
            <a:lvl3pPr marL="1265198" indent="-126519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5198" indent="-126519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5198" indent="-126519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6704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422" tIns="63211" rIns="126422" bIns="63211" numCol="1" anchor="t" anchorCtr="0" compatLnSpc="1">
            <a:prstTxWarp prst="textNoShape">
              <a:avLst/>
            </a:prstTxWarp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21290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5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55391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633"/>
            <a:ext cx="2926080" cy="519289"/>
          </a:xfrm>
          <a:prstGeom prst="rect">
            <a:avLst/>
          </a:prstGeom>
        </p:spPr>
        <p:txBody>
          <a:bodyPr lIns="122986" tIns="61561" rIns="122986" bIns="61561"/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7168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633"/>
            <a:ext cx="4389120" cy="519289"/>
          </a:xfrm>
          <a:prstGeom prst="rect">
            <a:avLst/>
          </a:prstGeom>
        </p:spPr>
        <p:txBody>
          <a:bodyPr lIns="122986" tIns="61561" rIns="122986" bIns="61561"/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633"/>
            <a:ext cx="2926080" cy="519289"/>
          </a:xfrm>
          <a:prstGeom prst="rect">
            <a:avLst/>
          </a:prstGeom>
        </p:spPr>
        <p:txBody>
          <a:bodyPr lIns="122986" tIns="61561" rIns="122986" bIns="61561"/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7168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3150690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5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1330127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9060068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3748" y="412978"/>
            <a:ext cx="5521623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464462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2978"/>
            <a:ext cx="5756430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373114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16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16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4926180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422" tIns="63211" rIns="126422" bIns="6321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422" tIns="63211" rIns="126422" bIns="6321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4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93272" indent="-15380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78880" indent="-32500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312638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47" y="4421636"/>
            <a:ext cx="257185" cy="651779"/>
          </a:xfrm>
          <a:prstGeom prst="rect">
            <a:avLst/>
          </a:prstGeom>
          <a:noFill/>
        </p:spPr>
        <p:txBody>
          <a:bodyPr wrap="none" lIns="126422" tIns="63211" rIns="126422" bIns="63211" rtlCol="0">
            <a:spAutoFit/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4844586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935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34757007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5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5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2726218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21885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40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5535" algn="l"/>
              </a:tabLst>
              <a:defRPr sz="1400" b="1">
                <a:solidFill>
                  <a:srgbClr val="FFFFFF"/>
                </a:solidFill>
              </a:defRPr>
            </a:lvl2pPr>
            <a:lvl3pPr marL="1234030" indent="-12340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4030" indent="-12340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4030" indent="-12340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396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41" tIns="61632" rIns="123141" bIns="61632" numCol="1" anchor="t" anchorCtr="0" compatLnSpc="1">
            <a:prstTxWarp prst="textNoShape">
              <a:avLst/>
            </a:prstTxWarp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18246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0897"/>
            <a:ext cx="3034453" cy="519289"/>
          </a:xfrm>
          <a:prstGeom prst="rect">
            <a:avLst/>
          </a:prstGeom>
        </p:spPr>
        <p:txBody>
          <a:bodyPr vert="horz" wrap="square" lIns="126401" tIns="63201" rIns="126401" bIns="63201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90087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90087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0897"/>
            <a:ext cx="4118187" cy="519289"/>
          </a:xfrm>
          <a:prstGeom prst="rect">
            <a:avLst/>
          </a:prstGeom>
        </p:spPr>
        <p:txBody>
          <a:bodyPr lIns="126401" tIns="63201" rIns="126401" bIns="6320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90087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0897"/>
            <a:ext cx="3034453" cy="519289"/>
          </a:xfrm>
          <a:prstGeom prst="rect">
            <a:avLst/>
          </a:prstGeom>
        </p:spPr>
        <p:txBody>
          <a:bodyPr vert="horz" wrap="square" lIns="126401" tIns="63201" rIns="126401" bIns="63201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90087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9008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74822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721304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0909"/>
            <a:ext cx="2926080" cy="519289"/>
          </a:xfrm>
          <a:prstGeom prst="rect">
            <a:avLst/>
          </a:prstGeom>
        </p:spPr>
        <p:txBody>
          <a:bodyPr lIns="126422" tIns="63211" rIns="126422" bIns="63211"/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9008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0909"/>
            <a:ext cx="4389120" cy="519289"/>
          </a:xfrm>
          <a:prstGeom prst="rect">
            <a:avLst/>
          </a:prstGeom>
        </p:spPr>
        <p:txBody>
          <a:bodyPr lIns="126422" tIns="63211" rIns="126422" bIns="63211"/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0909"/>
            <a:ext cx="2926080" cy="519289"/>
          </a:xfrm>
          <a:prstGeom prst="rect">
            <a:avLst/>
          </a:prstGeom>
        </p:spPr>
        <p:txBody>
          <a:bodyPr lIns="126422" tIns="63211" rIns="126422" bIns="63211"/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9008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5008866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9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393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5438" algn="l"/>
              </a:tabLst>
              <a:defRPr sz="1400" b="1">
                <a:solidFill>
                  <a:srgbClr val="FFFFFF"/>
                </a:solidFill>
              </a:defRPr>
            </a:lvl2pPr>
            <a:lvl3pPr marL="1273931" indent="-127393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3931" indent="-12739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3931" indent="-12739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6546699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9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393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5438" algn="l"/>
              </a:tabLst>
              <a:defRPr sz="1400" b="1">
                <a:solidFill>
                  <a:srgbClr val="FFFFFF"/>
                </a:solidFill>
              </a:defRPr>
            </a:lvl2pPr>
            <a:lvl3pPr marL="1273931" indent="-127393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3931" indent="-12739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3931" indent="-12739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51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algn="r" defTabSz="89586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58522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86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9179084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45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05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94569230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5548443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619001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7760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40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5535" algn="l"/>
              </a:tabLst>
              <a:defRPr sz="1400" b="1">
                <a:solidFill>
                  <a:srgbClr val="FFFFFF"/>
                </a:solidFill>
              </a:defRPr>
            </a:lvl2pPr>
            <a:lvl3pPr marL="1234030" indent="-12340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4030" indent="-12340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4030" indent="-12340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396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41" tIns="61632" rIns="123141" bIns="61632" numCol="1" anchor="t" anchorCtr="0" compatLnSpc="1">
            <a:prstTxWarp prst="textNoShape">
              <a:avLst/>
            </a:prstTxWarp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86576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3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03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03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426931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338" tIns="63669" rIns="127338" bIns="63669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338" tIns="63669" rIns="127338" bIns="63669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5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6007" indent="-15483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2223" indent="-32729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506452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1" y="4421825"/>
            <a:ext cx="259036" cy="652705"/>
          </a:xfrm>
          <a:prstGeom prst="rect">
            <a:avLst/>
          </a:prstGeom>
          <a:noFill/>
        </p:spPr>
        <p:txBody>
          <a:bodyPr wrap="none" lIns="127338" tIns="63669" rIns="127338" bIns="63669" rtlCol="0">
            <a:spAutoFit/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2527524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3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77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2418997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2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2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5609176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6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413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0616" algn="l"/>
              </a:tabLst>
              <a:defRPr sz="1400" b="1">
                <a:solidFill>
                  <a:srgbClr val="FFFFFF"/>
                </a:solidFill>
              </a:defRPr>
            </a:lvl2pPr>
            <a:lvl3pPr marL="1294139" indent="-129413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4139" indent="-129413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4139" indent="-129413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8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06" tIns="64703" rIns="129406" bIns="64703" numCol="1" anchor="t" anchorCtr="0" compatLnSpc="1">
            <a:prstTxWarp prst="textNoShape">
              <a:avLst/>
            </a:prstTxWarp>
          </a:bodyPr>
          <a:lstStyle/>
          <a:p>
            <a:pPr algn="r" defTabSz="90994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343608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6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413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0616" algn="l"/>
              </a:tabLst>
              <a:defRPr sz="1400" b="1">
                <a:solidFill>
                  <a:srgbClr val="FFFFFF"/>
                </a:solidFill>
              </a:defRPr>
            </a:lvl2pPr>
            <a:lvl3pPr marL="1294139" indent="-129413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4139" indent="-129413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4139" indent="-129413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8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06" tIns="64703" rIns="129406" bIns="64703" numCol="1" anchor="t" anchorCtr="0" compatLnSpc="1">
            <a:prstTxWarp prst="textNoShape">
              <a:avLst/>
            </a:prstTxWarp>
          </a:bodyPr>
          <a:lstStyle/>
          <a:p>
            <a:pPr algn="r" defTabSz="90994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  <a:cs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71806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43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algn="r"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98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600696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06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629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549287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86746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4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412"/>
            <a:ext cx="4623929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9446150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algn="r"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98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492613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algn="r"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98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8702321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8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64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64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691962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406" tIns="64703" rIns="129406" bIns="64703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406" tIns="64703" rIns="129406" bIns="64703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2218" indent="-15727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9803" indent="-33252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434003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9406" tIns="64703" rIns="129406" bIns="64703" rtlCol="0">
            <a:spAutoFit/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5072608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8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338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26816019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91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91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6166486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727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28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70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413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12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883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354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24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295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765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278"/>
            <a:ext cx="3034453" cy="519289"/>
          </a:xfrm>
          <a:prstGeom prst="rect">
            <a:avLst/>
          </a:prstGeom>
        </p:spPr>
        <p:txBody>
          <a:bodyPr lIns="129406" tIns="64703" rIns="129406" bIns="64703"/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909949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278"/>
            <a:ext cx="4118187" cy="519289"/>
          </a:xfrm>
          <a:prstGeom prst="rect">
            <a:avLst/>
          </a:prstGeom>
        </p:spPr>
        <p:txBody>
          <a:bodyPr lIns="129406" tIns="64703" rIns="129406" bIns="64703"/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278"/>
            <a:ext cx="3034453" cy="519289"/>
          </a:xfrm>
          <a:prstGeom prst="rect">
            <a:avLst/>
          </a:prstGeom>
        </p:spPr>
        <p:txBody>
          <a:bodyPr lIns="129406" tIns="64703" rIns="129406" bIns="64703"/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909949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876400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 baseline="-250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February 5, 2016</a:t>
            </a: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4" y="372537"/>
            <a:ext cx="5034844" cy="97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2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59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1960" algn="l"/>
              </a:tabLst>
              <a:defRPr sz="1400" b="1">
                <a:solidFill>
                  <a:srgbClr val="FFFFFF"/>
                </a:solidFill>
              </a:defRPr>
            </a:lvl2pPr>
            <a:lvl3pPr marL="1295934" indent="-12959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5934" indent="-129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5934" indent="-129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7587923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MONTH XX, 2012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7" name="Picture 12" descr="CCRC_logo_rever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5" y="130951"/>
            <a:ext cx="4472657" cy="150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2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59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1960" algn="l"/>
              </a:tabLst>
              <a:defRPr sz="1400" b="1">
                <a:solidFill>
                  <a:srgbClr val="FFFFFF"/>
                </a:solidFill>
              </a:defRPr>
            </a:lvl2pPr>
            <a:lvl3pPr marL="1295934" indent="-12959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5934" indent="-129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5934" indent="-129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97035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4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4235151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1938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39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4725390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847" y="1068026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59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325811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4565679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MONTH XX,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1938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6735514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1938"/>
            <a:ext cx="11704320" cy="246097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384193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89" y="1083733"/>
            <a:ext cx="1170432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60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60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653672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476392" y="3384410"/>
            <a:ext cx="5660248" cy="5450276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6520464" y="3007360"/>
            <a:ext cx="5660250" cy="5827325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89" y="1083733"/>
            <a:ext cx="1171877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2763" indent="-15748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0478" indent="-33298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304381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896371" y="4420760"/>
            <a:ext cx="261772" cy="50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7715456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89" y="1067930"/>
            <a:ext cx="11704321" cy="16350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30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2710162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88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88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38610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8206874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89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89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794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593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18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398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78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57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37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240"/>
            <a:ext cx="3034453" cy="519289"/>
          </a:xfrm>
          <a:prstGeom prst="rect">
            <a:avLst/>
          </a:prstGeom>
        </p:spPr>
        <p:txBody>
          <a:bodyPr vert="horz" wrap="square" lIns="129588" tIns="64794" rIns="129588" bIns="64794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0000"/>
                </a:solidFill>
                <a:ea typeface="ヒラギノ角ゴ Pro W3" charset="-128"/>
              </a:defRPr>
            </a:lvl1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  <a:defRPr/>
            </a:pPr>
            <a:fld id="{7840AC4E-5910-40CE-8437-79371BF431A6}" type="datetimeFigureOut">
              <a:rPr lang="en-US" kern="1200" smtClean="0">
                <a:latin typeface="Arial" pitchFamily="34" charset="0"/>
                <a:cs typeface="ヒラギノ角ゴ Pro W3" charset="-128"/>
              </a:rPr>
              <a:pPr defTabSz="911259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3/19/18</a:t>
            </a:fld>
            <a:endParaRPr lang="en-US" kern="1200">
              <a:latin typeface="Arial" pitchFamily="34" charset="0"/>
              <a:cs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240"/>
            <a:ext cx="4118187" cy="519289"/>
          </a:xfrm>
          <a:prstGeom prst="rect">
            <a:avLst/>
          </a:prstGeom>
        </p:spPr>
        <p:txBody>
          <a:bodyPr lIns="129588" tIns="64794" rIns="129588" bIns="64794"/>
          <a:lstStyle>
            <a:lvl1pPr>
              <a:defRPr sz="340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240"/>
            <a:ext cx="3034453" cy="519289"/>
          </a:xfrm>
          <a:prstGeom prst="rect">
            <a:avLst/>
          </a:prstGeom>
        </p:spPr>
        <p:txBody>
          <a:bodyPr vert="horz" wrap="square" lIns="129588" tIns="64794" rIns="129588" bIns="64794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0000"/>
                </a:solidFill>
                <a:ea typeface="ヒラギノ角ゴ Pro W3" charset="-128"/>
              </a:defRPr>
            </a:lvl1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  <a:defRPr/>
            </a:pPr>
            <a:fld id="{4ED17AD6-A8D9-4DF1-805D-0C1778C8E38B}" type="slidenum">
              <a:rPr lang="en-US" kern="1200" smtClean="0">
                <a:latin typeface="Arial" pitchFamily="34" charset="0"/>
                <a:cs typeface="ヒラギノ角ゴ Pro W3" charset="-128"/>
              </a:rPr>
              <a:pPr defTabSz="911259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Arial" pitchFamily="34" charset="0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1279216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9917422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7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845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3851" algn="l"/>
              </a:tabLst>
              <a:defRPr sz="1400" b="1">
                <a:solidFill>
                  <a:srgbClr val="FFFFFF"/>
                </a:solidFill>
              </a:defRPr>
            </a:lvl2pPr>
            <a:lvl3pPr marL="1298459" indent="-129845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8459" indent="-129845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8459" indent="-129845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9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44" tIns="64922" rIns="129844" bIns="64922" numCol="1" anchor="t" anchorCtr="0" compatLnSpc="1">
            <a:prstTxWarp prst="textNoShape">
              <a:avLst/>
            </a:prstTxWarp>
          </a:bodyPr>
          <a:lstStyle/>
          <a:p>
            <a:pPr algn="r" defTabSz="91299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99025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7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845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3851" algn="l"/>
              </a:tabLst>
              <a:defRPr sz="1400" b="1">
                <a:solidFill>
                  <a:srgbClr val="FFFFFF"/>
                </a:solidFill>
              </a:defRPr>
            </a:lvl2pPr>
            <a:lvl3pPr marL="1298459" indent="-129845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8459" indent="-129845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8459" indent="-129845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9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44" tIns="64922" rIns="129844" bIns="64922" numCol="1" anchor="t" anchorCtr="0" compatLnSpc="1">
            <a:prstTxWarp prst="textNoShape">
              <a:avLst/>
            </a:prstTxWarp>
          </a:bodyPr>
          <a:lstStyle/>
          <a:p>
            <a:pPr algn="r" defTabSz="91299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32433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34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5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algn="r"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0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4012795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797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53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833629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6283749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5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algn="r"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0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3908394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5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algn="r"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0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6009297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3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55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5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02677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441" y="413859"/>
            <a:ext cx="5521623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412"/>
            <a:ext cx="4623929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325040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844" tIns="64922" rIns="129844" bIns="64922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844" tIns="64922" rIns="129844" bIns="64922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35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3531" indent="-15779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1431" indent="-33363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046676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9844" tIns="64922" rIns="129844" bIns="64922" rtlCol="0">
            <a:spAutoFit/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2912292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3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245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63129270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8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8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10365012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3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35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2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845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77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69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61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53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46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38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86"/>
            <a:ext cx="3034453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86"/>
            <a:ext cx="4118187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86"/>
            <a:ext cx="3034453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2335529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0186"/>
            <a:ext cx="3034453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9040186"/>
            <a:ext cx="4118187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7" y="9040186"/>
            <a:ext cx="3034453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3756405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1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605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2048" algn="l"/>
              </a:tabLst>
              <a:defRPr sz="1400" b="1">
                <a:solidFill>
                  <a:srgbClr val="FFFFFF"/>
                </a:solidFill>
              </a:defRPr>
            </a:lvl2pPr>
            <a:lvl3pPr marL="1296057" indent="-129605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6057" indent="-129605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6057" indent="-129605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3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98" tIns="64801" rIns="129598" bIns="64801" numCol="1" anchor="t" anchorCtr="0" compatLnSpc="1">
            <a:prstTxWarp prst="textNoShape">
              <a:avLst/>
            </a:prstTxWarp>
          </a:bodyPr>
          <a:lstStyle/>
          <a:p>
            <a:pPr algn="r" defTabSz="91129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7956080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1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605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2048" algn="l"/>
              </a:tabLst>
              <a:defRPr sz="1400" b="1">
                <a:solidFill>
                  <a:srgbClr val="FFFFFF"/>
                </a:solidFill>
              </a:defRPr>
            </a:lvl2pPr>
            <a:lvl3pPr marL="1296057" indent="-129605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6057" indent="-129605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6057" indent="-129605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3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98" tIns="64801" rIns="129598" bIns="64801" numCol="1" anchor="t" anchorCtr="0" compatLnSpc="1">
            <a:prstTxWarp prst="textNoShape">
              <a:avLst/>
            </a:prstTxWarp>
          </a:bodyPr>
          <a:lstStyle/>
          <a:p>
            <a:pPr algn="r" defTabSz="91129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98232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38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algn="r"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1843608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01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578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35821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3859"/>
            <a:ext cx="5756430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412"/>
            <a:ext cx="4623929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6032678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188393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algn="r"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7042174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algn="r"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8229322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78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59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9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4267807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598" tIns="64801" rIns="129598" bIns="6480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598" tIns="64801" rIns="129598" bIns="6480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77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2794" indent="-15750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0520" indent="-33301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119868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968" y="4421635"/>
            <a:ext cx="262583" cy="654480"/>
          </a:xfrm>
          <a:prstGeom prst="rect">
            <a:avLst/>
          </a:prstGeom>
          <a:noFill/>
        </p:spPr>
        <p:txBody>
          <a:bodyPr wrap="none" lIns="129598" tIns="64801" rIns="129598" bIns="64801" rtlCol="0">
            <a:spAutoFit/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780361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78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292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3305564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86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86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11829770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76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75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800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60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40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2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01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8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42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0227"/>
            <a:ext cx="3034453" cy="519289"/>
          </a:xfrm>
          <a:prstGeom prst="rect">
            <a:avLst/>
          </a:prstGeom>
        </p:spPr>
        <p:txBody>
          <a:bodyPr lIns="129598" tIns="64801" rIns="129598" bIns="64801"/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1295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0227"/>
            <a:ext cx="4118187" cy="519289"/>
          </a:xfrm>
          <a:prstGeom prst="rect">
            <a:avLst/>
          </a:prstGeom>
        </p:spPr>
        <p:txBody>
          <a:bodyPr lIns="129598" tIns="64801" rIns="129598" bIns="64801"/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0227"/>
            <a:ext cx="3034453" cy="519289"/>
          </a:xfrm>
          <a:prstGeom prst="rect">
            <a:avLst/>
          </a:prstGeom>
        </p:spPr>
        <p:txBody>
          <a:bodyPr lIns="129598" tIns="64801" rIns="129598" bIns="64801"/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1295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3217330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5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959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4698" algn="l"/>
              </a:tabLst>
              <a:defRPr sz="1400" b="1">
                <a:solidFill>
                  <a:srgbClr val="FFFFFF"/>
                </a:solidFill>
              </a:defRPr>
            </a:lvl2pPr>
            <a:lvl3pPr marL="1299592" indent="-129959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9592" indent="-129959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9592" indent="-129959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6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58" tIns="64980" rIns="129958" bIns="64980" numCol="1" anchor="t" anchorCtr="0" compatLnSpc="1">
            <a:prstTxWarp prst="textNoShape">
              <a:avLst/>
            </a:prstTxWarp>
          </a:bodyPr>
          <a:lstStyle/>
          <a:p>
            <a:pPr algn="r" defTabSz="91379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00445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822257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5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959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4698" algn="l"/>
              </a:tabLst>
              <a:defRPr sz="1400" b="1">
                <a:solidFill>
                  <a:srgbClr val="FFFFFF"/>
                </a:solidFill>
              </a:defRPr>
            </a:lvl2pPr>
            <a:lvl3pPr marL="1299592" indent="-129959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9592" indent="-129959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9592" indent="-129959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6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58" tIns="64980" rIns="129958" bIns="64980" numCol="1" anchor="t" anchorCtr="0" compatLnSpc="1">
            <a:prstTxWarp prst="textNoShape">
              <a:avLst/>
            </a:prstTxWarp>
          </a:bodyPr>
          <a:lstStyle/>
          <a:p>
            <a:pPr algn="r" defTabSz="91379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1615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31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3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algn="r"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798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582812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794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51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414590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1634285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algn="r"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798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9792006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algn="r"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798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9872575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11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52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2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6419440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958" tIns="64980" rIns="129958" bIns="64980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958" tIns="64980" rIns="129958" bIns="64980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11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3875" indent="-15793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1861" indent="-33392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264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9958" tIns="64980" rIns="129958" bIns="64980" rtlCol="0">
            <a:spAutoFit/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0296117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11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221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895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95896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141" tIns="61632" rIns="123141" bIns="61632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141" tIns="61632" rIns="123141" bIns="61632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3580" indent="-15021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7097" indent="-31680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729314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80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80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90209413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10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11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79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95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93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91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89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87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85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83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61"/>
            <a:ext cx="3034453" cy="519289"/>
          </a:xfrm>
          <a:prstGeom prst="rect">
            <a:avLst/>
          </a:prstGeom>
        </p:spPr>
        <p:txBody>
          <a:bodyPr lIns="129958" tIns="64980" rIns="129958" bIns="64980"/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3791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61"/>
            <a:ext cx="4118187" cy="519289"/>
          </a:xfrm>
          <a:prstGeom prst="rect">
            <a:avLst/>
          </a:prstGeom>
        </p:spPr>
        <p:txBody>
          <a:bodyPr lIns="129958" tIns="64980" rIns="129958" bIns="64980"/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61"/>
            <a:ext cx="3034453" cy="519289"/>
          </a:xfrm>
          <a:prstGeom prst="rect">
            <a:avLst/>
          </a:prstGeom>
        </p:spPr>
        <p:txBody>
          <a:bodyPr lIns="129958" tIns="64980" rIns="129958" bIns="64980"/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3791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2862595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3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30046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5345" algn="l"/>
              </a:tabLst>
              <a:defRPr sz="1400" b="1">
                <a:solidFill>
                  <a:srgbClr val="FFFFFF"/>
                </a:solidFill>
              </a:defRPr>
            </a:lvl2pPr>
            <a:lvl3pPr marL="1300460" indent="-130046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300460" indent="-130046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300460" indent="-130046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3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5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2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2101306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3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30046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5345" algn="l"/>
              </a:tabLst>
              <a:defRPr sz="1400" b="1">
                <a:solidFill>
                  <a:srgbClr val="FFFFFF"/>
                </a:solidFill>
              </a:defRPr>
            </a:lvl2pPr>
            <a:lvl3pPr marL="1300460" indent="-130046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300460" indent="-130046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300460" indent="-130046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3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5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7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5641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29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1" y="41241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algn="r"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796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872143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6" y="106792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49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5791575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79015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1" y="41241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algn="r"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796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978188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1" y="41241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algn="r"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796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5473728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4" y="284750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0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2041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901" y="4421635"/>
            <a:ext cx="248887" cy="647748"/>
          </a:xfrm>
          <a:prstGeom prst="rect">
            <a:avLst/>
          </a:prstGeom>
          <a:noFill/>
        </p:spPr>
        <p:txBody>
          <a:bodyPr wrap="none" lIns="123141" tIns="61632" rIns="123141" bIns="61632" rtlCol="0">
            <a:spAutoFit/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4054332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09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4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4" y="3006458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4137" indent="-15804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8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2188" indent="-33414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756579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3"/>
            <a:ext cx="262636" cy="65659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6497657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4" y="2830203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956363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7" y="313078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3" y="313078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60181521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7399503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6191010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39241" indent="0" algn="ctr">
              <a:buNone/>
              <a:defRPr sz="2800"/>
            </a:lvl2pPr>
            <a:lvl3pPr marL="1278461" indent="0" algn="ctr">
              <a:buNone/>
              <a:defRPr sz="2600"/>
            </a:lvl3pPr>
            <a:lvl4pPr marL="1917757" indent="0" algn="ctr">
              <a:buNone/>
              <a:defRPr sz="2300"/>
            </a:lvl4pPr>
            <a:lvl5pPr marL="2556986" indent="0" algn="ctr">
              <a:buNone/>
              <a:defRPr sz="2300"/>
            </a:lvl5pPr>
            <a:lvl6pPr marL="3196204" indent="0" algn="ctr">
              <a:buNone/>
              <a:defRPr sz="2300"/>
            </a:lvl6pPr>
            <a:lvl7pPr marL="3835447" indent="0" algn="ctr">
              <a:buNone/>
              <a:defRPr sz="2300"/>
            </a:lvl7pPr>
            <a:lvl8pPr marL="4474725" indent="0" algn="ctr">
              <a:buNone/>
              <a:defRPr sz="2300"/>
            </a:lvl8pPr>
            <a:lvl9pPr marL="5113908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89997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431" y="8645378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55895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39241" indent="0" algn="ctr">
              <a:buNone/>
              <a:defRPr sz="2800"/>
            </a:lvl2pPr>
            <a:lvl3pPr marL="1278461" indent="0" algn="ctr">
              <a:buNone/>
              <a:defRPr sz="2600"/>
            </a:lvl3pPr>
            <a:lvl4pPr marL="1917757" indent="0" algn="ctr">
              <a:buNone/>
              <a:defRPr sz="2300"/>
            </a:lvl4pPr>
            <a:lvl5pPr marL="2556986" indent="0" algn="ctr">
              <a:buNone/>
              <a:defRPr sz="2300"/>
            </a:lvl5pPr>
            <a:lvl6pPr marL="3196204" indent="0" algn="ctr">
              <a:buNone/>
              <a:defRPr sz="2300"/>
            </a:lvl6pPr>
            <a:lvl7pPr marL="3835447" indent="0" algn="ctr">
              <a:buNone/>
              <a:defRPr sz="2300"/>
            </a:lvl7pPr>
            <a:lvl8pPr marL="4474725" indent="0" algn="ctr">
              <a:buNone/>
              <a:defRPr sz="2300"/>
            </a:lvl8pPr>
            <a:lvl9pPr marL="5113908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89997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399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084" y="8668462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102478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39241" indent="0" algn="ctr">
              <a:buNone/>
              <a:defRPr sz="2800"/>
            </a:lvl2pPr>
            <a:lvl3pPr marL="1278461" indent="0" algn="ctr">
              <a:buNone/>
              <a:defRPr sz="2600"/>
            </a:lvl3pPr>
            <a:lvl4pPr marL="1917757" indent="0" algn="ctr">
              <a:buNone/>
              <a:defRPr sz="2300"/>
            </a:lvl4pPr>
            <a:lvl5pPr marL="2556986" indent="0" algn="ctr">
              <a:buNone/>
              <a:defRPr sz="2300"/>
            </a:lvl5pPr>
            <a:lvl6pPr marL="3196204" indent="0" algn="ctr">
              <a:buNone/>
              <a:defRPr sz="2300"/>
            </a:lvl6pPr>
            <a:lvl7pPr marL="3835447" indent="0" algn="ctr">
              <a:buNone/>
              <a:defRPr sz="2300"/>
            </a:lvl7pPr>
            <a:lvl8pPr marL="4474725" indent="0" algn="ctr">
              <a:buNone/>
              <a:defRPr sz="2300"/>
            </a:lvl8pPr>
            <a:lvl9pPr marL="5113908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89997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399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39" y="8667954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869024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0"/>
            <a:ext cx="11921067" cy="975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49" y="-144735"/>
            <a:ext cx="11216640" cy="18852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9634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6980641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30356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75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368443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75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358467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956119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536072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711"/>
            <a:ext cx="11216640" cy="2133599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3924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784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177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55698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19620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83544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4747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11390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85866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0505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38" y="519393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339" y="2390987"/>
            <a:ext cx="5502204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241" indent="0">
              <a:buNone/>
              <a:defRPr sz="2800" b="1"/>
            </a:lvl2pPr>
            <a:lvl3pPr marL="1278461" indent="0">
              <a:buNone/>
              <a:defRPr sz="2600" b="1"/>
            </a:lvl3pPr>
            <a:lvl4pPr marL="1917757" indent="0">
              <a:buNone/>
              <a:defRPr sz="2300" b="1"/>
            </a:lvl4pPr>
            <a:lvl5pPr marL="2556986" indent="0">
              <a:buNone/>
              <a:defRPr sz="2300" b="1"/>
            </a:lvl5pPr>
            <a:lvl6pPr marL="3196204" indent="0">
              <a:buNone/>
              <a:defRPr sz="2300" b="1"/>
            </a:lvl6pPr>
            <a:lvl7pPr marL="3835447" indent="0">
              <a:buNone/>
              <a:defRPr sz="2300" b="1"/>
            </a:lvl7pPr>
            <a:lvl8pPr marL="4474725" indent="0">
              <a:buNone/>
              <a:defRPr sz="2300" b="1"/>
            </a:lvl8pPr>
            <a:lvl9pPr marL="5113908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339" y="3562773"/>
            <a:ext cx="550220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9298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241" indent="0">
              <a:buNone/>
              <a:defRPr sz="2800" b="1"/>
            </a:lvl2pPr>
            <a:lvl3pPr marL="1278461" indent="0">
              <a:buNone/>
              <a:defRPr sz="2600" b="1"/>
            </a:lvl3pPr>
            <a:lvl4pPr marL="1917757" indent="0">
              <a:buNone/>
              <a:defRPr sz="2300" b="1"/>
            </a:lvl4pPr>
            <a:lvl5pPr marL="2556986" indent="0">
              <a:buNone/>
              <a:defRPr sz="2300" b="1"/>
            </a:lvl5pPr>
            <a:lvl6pPr marL="3196204" indent="0">
              <a:buNone/>
              <a:defRPr sz="2300" b="1"/>
            </a:lvl6pPr>
            <a:lvl7pPr marL="3835447" indent="0">
              <a:buNone/>
              <a:defRPr sz="2300" b="1"/>
            </a:lvl7pPr>
            <a:lvl8pPr marL="4474725" indent="0">
              <a:buNone/>
              <a:defRPr sz="2300" b="1"/>
            </a:lvl8pPr>
            <a:lvl9pPr marL="5113908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9298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47812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99984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317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7390122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776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776" y="2926080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39241" indent="0">
              <a:buNone/>
              <a:defRPr sz="2000"/>
            </a:lvl2pPr>
            <a:lvl3pPr marL="1278461" indent="0">
              <a:buNone/>
              <a:defRPr sz="1700"/>
            </a:lvl3pPr>
            <a:lvl4pPr marL="1917757" indent="0">
              <a:buNone/>
              <a:defRPr sz="1400"/>
            </a:lvl4pPr>
            <a:lvl5pPr marL="2556986" indent="0">
              <a:buNone/>
              <a:defRPr sz="1400"/>
            </a:lvl5pPr>
            <a:lvl6pPr marL="3196204" indent="0">
              <a:buNone/>
              <a:defRPr sz="1400"/>
            </a:lvl6pPr>
            <a:lvl7pPr marL="3835447" indent="0">
              <a:buNone/>
              <a:defRPr sz="1400"/>
            </a:lvl7pPr>
            <a:lvl8pPr marL="4474725" indent="0">
              <a:buNone/>
              <a:defRPr sz="1400"/>
            </a:lvl8pPr>
            <a:lvl9pPr marL="511390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32088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776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 marL="0" indent="0">
              <a:buNone/>
              <a:defRPr sz="4600"/>
            </a:lvl1pPr>
            <a:lvl2pPr marL="639241" indent="0">
              <a:buNone/>
              <a:defRPr sz="4000"/>
            </a:lvl2pPr>
            <a:lvl3pPr marL="1278461" indent="0">
              <a:buNone/>
              <a:defRPr sz="3400"/>
            </a:lvl3pPr>
            <a:lvl4pPr marL="1917757" indent="0">
              <a:buNone/>
              <a:defRPr sz="2800"/>
            </a:lvl4pPr>
            <a:lvl5pPr marL="2556986" indent="0">
              <a:buNone/>
              <a:defRPr sz="2800"/>
            </a:lvl5pPr>
            <a:lvl6pPr marL="3196204" indent="0">
              <a:buNone/>
              <a:defRPr sz="2800"/>
            </a:lvl6pPr>
            <a:lvl7pPr marL="3835447" indent="0">
              <a:buNone/>
              <a:defRPr sz="2800"/>
            </a:lvl7pPr>
            <a:lvl8pPr marL="4474725" indent="0">
              <a:buNone/>
              <a:defRPr sz="2800"/>
            </a:lvl8pPr>
            <a:lvl9pPr marL="5113908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776" y="2926080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39241" indent="0">
              <a:buNone/>
              <a:defRPr sz="2000"/>
            </a:lvl2pPr>
            <a:lvl3pPr marL="1278461" indent="0">
              <a:buNone/>
              <a:defRPr sz="1700"/>
            </a:lvl3pPr>
            <a:lvl4pPr marL="1917757" indent="0">
              <a:buNone/>
              <a:defRPr sz="1400"/>
            </a:lvl4pPr>
            <a:lvl5pPr marL="2556986" indent="0">
              <a:buNone/>
              <a:defRPr sz="1400"/>
            </a:lvl5pPr>
            <a:lvl6pPr marL="3196204" indent="0">
              <a:buNone/>
              <a:defRPr sz="1400"/>
            </a:lvl6pPr>
            <a:lvl7pPr marL="3835447" indent="0">
              <a:buNone/>
              <a:defRPr sz="1400"/>
            </a:lvl7pPr>
            <a:lvl8pPr marL="4474725" indent="0">
              <a:buNone/>
              <a:defRPr sz="1400"/>
            </a:lvl8pPr>
            <a:lvl9pPr marL="511390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75779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6759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370" y="519289"/>
            <a:ext cx="8195733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31573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866988"/>
            <a:ext cx="11054080" cy="6068907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11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7044267"/>
            <a:ext cx="9103360" cy="1733973"/>
          </a:xfrm>
        </p:spPr>
        <p:txBody>
          <a:bodyPr>
            <a:normAutofit/>
          </a:bodyPr>
          <a:lstStyle>
            <a:lvl1pPr marL="0" indent="0" algn="ctr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37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1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48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85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22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59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96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ADD-1CCB-4CED-91BC-3D8C100FA1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1C5311-9A34-4E93-8599-B66F70F36B3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35367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ADD-1CCB-4CED-91BC-3D8C100FA1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311-9A34-4E93-8599-B66F70F36B3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96934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1951293"/>
            <a:ext cx="11054080" cy="3562773"/>
          </a:xfrm>
        </p:spPr>
        <p:txBody>
          <a:bodyPr anchor="b"/>
          <a:lstStyle>
            <a:lvl1pPr algn="ctr" defTabSz="12742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5787252"/>
            <a:ext cx="11054080" cy="160979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71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7420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113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484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855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227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59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969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ADD-1CCB-4CED-91BC-3D8C100FA1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311-9A34-4E93-8599-B66F70F36B3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94026" y="5581226"/>
            <a:ext cx="120565" cy="1205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365" tIns="63683" rIns="127365" bIns="63683" rtlCol="0" anchor="ctr"/>
          <a:lstStyle/>
          <a:p>
            <a:pPr algn="ctr" defTabSz="89643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678506" y="5581226"/>
            <a:ext cx="120565" cy="1205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365" tIns="63683" rIns="127365" bIns="63683" rtlCol="0" anchor="ctr"/>
          <a:lstStyle/>
          <a:p>
            <a:pPr algn="ctr" defTabSz="89643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10903" y="5581226"/>
            <a:ext cx="120565" cy="1205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365" tIns="63683" rIns="127365" bIns="63683" rtlCol="0" anchor="ctr"/>
          <a:lstStyle/>
          <a:p>
            <a:pPr algn="ctr" defTabSz="896434" hangingPunct="1"/>
            <a:endParaRPr lang="en-US" sz="26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9388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6391"/>
            <a:ext cx="5743787" cy="6436925"/>
          </a:xfrm>
        </p:spPr>
        <p:txBody>
          <a:bodyPr/>
          <a:lstStyle>
            <a:lvl1pPr>
              <a:defRPr sz="34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ADD-1CCB-4CED-91BC-3D8C100FA1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311-9A34-4E93-8599-B66F70F36B3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0192" y="2275840"/>
            <a:ext cx="5748122" cy="6437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0518299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0"/>
            <a:ext cx="5746045" cy="866987"/>
          </a:xfrm>
        </p:spPr>
        <p:txBody>
          <a:bodyPr anchor="b">
            <a:noAutofit/>
          </a:bodyPr>
          <a:lstStyle>
            <a:lvl1pPr marL="0" indent="0" algn="ctr">
              <a:buNone/>
              <a:defRPr sz="3400" b="0"/>
            </a:lvl1pPr>
            <a:lvl2pPr marL="637114" indent="0">
              <a:buNone/>
              <a:defRPr sz="2800" b="1"/>
            </a:lvl2pPr>
            <a:lvl3pPr marL="1274209" indent="0">
              <a:buNone/>
              <a:defRPr sz="2600" b="1"/>
            </a:lvl3pPr>
            <a:lvl4pPr marL="1911381" indent="0">
              <a:buNone/>
              <a:defRPr sz="2300" b="1"/>
            </a:lvl4pPr>
            <a:lvl5pPr marL="2548487" indent="0">
              <a:buNone/>
              <a:defRPr sz="2300" b="1"/>
            </a:lvl5pPr>
            <a:lvl6pPr marL="3185582" indent="0">
              <a:buNone/>
              <a:defRPr sz="2300" b="1"/>
            </a:lvl6pPr>
            <a:lvl7pPr marL="3822713" indent="0">
              <a:buNone/>
              <a:defRPr sz="2300" b="1"/>
            </a:lvl7pPr>
            <a:lvl8pPr marL="4459844" indent="0">
              <a:buNone/>
              <a:defRPr sz="2300" b="1"/>
            </a:lvl8pPr>
            <a:lvl9pPr marL="509692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0781" y="2275840"/>
            <a:ext cx="5748302" cy="866987"/>
          </a:xfrm>
        </p:spPr>
        <p:txBody>
          <a:bodyPr anchor="b">
            <a:noAutofit/>
          </a:bodyPr>
          <a:lstStyle>
            <a:lvl1pPr marL="0" indent="0" algn="ctr">
              <a:buNone/>
              <a:defRPr sz="3400" b="0"/>
            </a:lvl1pPr>
            <a:lvl2pPr marL="637114" indent="0">
              <a:buNone/>
              <a:defRPr sz="2800" b="1"/>
            </a:lvl2pPr>
            <a:lvl3pPr marL="1274209" indent="0">
              <a:buNone/>
              <a:defRPr sz="2600" b="1"/>
            </a:lvl3pPr>
            <a:lvl4pPr marL="1911381" indent="0">
              <a:buNone/>
              <a:defRPr sz="2300" b="1"/>
            </a:lvl4pPr>
            <a:lvl5pPr marL="2548487" indent="0">
              <a:buNone/>
              <a:defRPr sz="2300" b="1"/>
            </a:lvl5pPr>
            <a:lvl6pPr marL="3185582" indent="0">
              <a:buNone/>
              <a:defRPr sz="2300" b="1"/>
            </a:lvl6pPr>
            <a:lvl7pPr marL="3822713" indent="0">
              <a:buNone/>
              <a:defRPr sz="2300" b="1"/>
            </a:lvl7pPr>
            <a:lvl8pPr marL="4459844" indent="0">
              <a:buNone/>
              <a:defRPr sz="2300" b="1"/>
            </a:lvl8pPr>
            <a:lvl9pPr marL="509692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ADD-1CCB-4CED-91BC-3D8C100FA1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311-9A34-4E93-8599-B66F70F36B3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50240" y="3147162"/>
            <a:ext cx="5748122" cy="55660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645453" y="3147173"/>
            <a:ext cx="5748122" cy="5565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28780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ADD-1CCB-4CED-91BC-3D8C100FA1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311-9A34-4E93-8599-B66F70F36B3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187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9780584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ADD-1CCB-4CED-91BC-3D8C100FA1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311-9A34-4E93-8599-B66F70F36B3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13529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195" y="379308"/>
            <a:ext cx="4278490" cy="2980267"/>
          </a:xfrm>
        </p:spPr>
        <p:txBody>
          <a:bodyPr anchor="b"/>
          <a:lstStyle>
            <a:lvl1pPr algn="ctr">
              <a:lnSpc>
                <a:spcPct val="100000"/>
              </a:lnSpc>
              <a:defRPr sz="40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202" y="388801"/>
            <a:ext cx="7105227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1195" y="3467956"/>
            <a:ext cx="4278490" cy="5244818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300"/>
            </a:lvl1pPr>
            <a:lvl2pPr marL="637114" indent="0">
              <a:buNone/>
              <a:defRPr sz="1700"/>
            </a:lvl2pPr>
            <a:lvl3pPr marL="1274209" indent="0">
              <a:buNone/>
              <a:defRPr sz="1400"/>
            </a:lvl3pPr>
            <a:lvl4pPr marL="1911381" indent="0">
              <a:buNone/>
              <a:defRPr sz="1300"/>
            </a:lvl4pPr>
            <a:lvl5pPr marL="2548487" indent="0">
              <a:buNone/>
              <a:defRPr sz="1300"/>
            </a:lvl5pPr>
            <a:lvl6pPr marL="3185582" indent="0">
              <a:buNone/>
              <a:defRPr sz="1300"/>
            </a:lvl6pPr>
            <a:lvl7pPr marL="3822713" indent="0">
              <a:buNone/>
              <a:defRPr sz="1300"/>
            </a:lvl7pPr>
            <a:lvl8pPr marL="4459844" indent="0">
              <a:buNone/>
              <a:defRPr sz="1300"/>
            </a:lvl8pPr>
            <a:lvl9pPr marL="5096927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ADD-1CCB-4CED-91BC-3D8C100FA1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311-9A34-4E93-8599-B66F70F36B3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06342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730" y="325120"/>
            <a:ext cx="8123483" cy="1273387"/>
          </a:xfrm>
        </p:spPr>
        <p:txBody>
          <a:bodyPr anchor="b"/>
          <a:lstStyle>
            <a:lvl1pPr algn="ctr">
              <a:lnSpc>
                <a:spcPct val="10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44890" y="1625600"/>
            <a:ext cx="8611163" cy="645837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4600"/>
            </a:lvl1pPr>
            <a:lvl2pPr marL="637114" indent="0">
              <a:buNone/>
              <a:defRPr sz="4000"/>
            </a:lvl2pPr>
            <a:lvl3pPr marL="1274209" indent="0">
              <a:buNone/>
              <a:defRPr sz="3400"/>
            </a:lvl3pPr>
            <a:lvl4pPr marL="1911381" indent="0">
              <a:buNone/>
              <a:defRPr sz="2800"/>
            </a:lvl4pPr>
            <a:lvl5pPr marL="2548487" indent="0">
              <a:buNone/>
              <a:defRPr sz="2800"/>
            </a:lvl5pPr>
            <a:lvl6pPr marL="3185582" indent="0">
              <a:buNone/>
              <a:defRPr sz="2800"/>
            </a:lvl6pPr>
            <a:lvl7pPr marL="3822713" indent="0">
              <a:buNone/>
              <a:defRPr sz="2800"/>
            </a:lvl7pPr>
            <a:lvl8pPr marL="4459844" indent="0">
              <a:buNone/>
              <a:defRPr sz="2800"/>
            </a:lvl8pPr>
            <a:lvl9pPr marL="5096927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8730" y="8263467"/>
            <a:ext cx="8123483" cy="758613"/>
          </a:xfrm>
        </p:spPr>
        <p:txBody>
          <a:bodyPr>
            <a:normAutofit/>
          </a:bodyPr>
          <a:lstStyle>
            <a:lvl1pPr marL="0" indent="0" algn="ctr">
              <a:buNone/>
              <a:defRPr sz="2300"/>
            </a:lvl1pPr>
            <a:lvl2pPr marL="637114" indent="0">
              <a:buNone/>
              <a:defRPr sz="1700"/>
            </a:lvl2pPr>
            <a:lvl3pPr marL="1274209" indent="0">
              <a:buNone/>
              <a:defRPr sz="1400"/>
            </a:lvl3pPr>
            <a:lvl4pPr marL="1911381" indent="0">
              <a:buNone/>
              <a:defRPr sz="1300"/>
            </a:lvl4pPr>
            <a:lvl5pPr marL="2548487" indent="0">
              <a:buNone/>
              <a:defRPr sz="1300"/>
            </a:lvl5pPr>
            <a:lvl6pPr marL="3185582" indent="0">
              <a:buNone/>
              <a:defRPr sz="1300"/>
            </a:lvl6pPr>
            <a:lvl7pPr marL="3822713" indent="0">
              <a:buNone/>
              <a:defRPr sz="1300"/>
            </a:lvl7pPr>
            <a:lvl8pPr marL="4459844" indent="0">
              <a:buNone/>
              <a:defRPr sz="1300"/>
            </a:lvl8pPr>
            <a:lvl9pPr marL="5096927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ADD-1CCB-4CED-91BC-3D8C100FA1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311-9A34-4E93-8599-B66F70F36B3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70220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ADD-1CCB-4CED-91BC-3D8C100FA1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311-9A34-4E93-8599-B66F70F36B3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54126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1051"/>
            <a:ext cx="292608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1051"/>
            <a:ext cx="856149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ADD-1CCB-4CED-91BC-3D8C100FA1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311-9A34-4E93-8599-B66F70F36B3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80797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2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900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50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7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2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793067" cy="9753600"/>
          </a:xfrm>
          <a:prstGeom prst="rect">
            <a:avLst/>
          </a:prstGeom>
          <a:solidFill>
            <a:srgbClr val="1D8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40"/>
            <a:endParaRPr lang="en-US" sz="1920" dirty="0">
              <a:solidFill>
                <a:prstClr val="white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55578872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3004800" cy="325120"/>
          </a:xfrm>
          <a:prstGeom prst="rect">
            <a:avLst/>
          </a:prstGeom>
          <a:solidFill>
            <a:srgbClr val="1D8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40"/>
            <a:endParaRPr lang="en-US" sz="1920" dirty="0">
              <a:solidFill>
                <a:prstClr val="white"/>
              </a:solidFill>
              <a:sym typeface="Helvetica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9536864"/>
            <a:ext cx="13004800" cy="281766"/>
          </a:xfrm>
          <a:prstGeom prst="rect">
            <a:avLst/>
          </a:prstGeom>
          <a:solidFill>
            <a:srgbClr val="1D8ED0"/>
          </a:solidFill>
          <a:ln>
            <a:solidFill>
              <a:srgbClr val="1D8E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40"/>
            <a:endParaRPr lang="en-US" sz="1920" dirty="0">
              <a:solidFill>
                <a:prstClr val="white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30381093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03"/>
            <a:ext cx="11054080" cy="1937173"/>
          </a:xfr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87647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29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293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58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23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587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52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16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3004800" cy="4118187"/>
          </a:xfrm>
          <a:prstGeom prst="rect">
            <a:avLst/>
          </a:prstGeom>
          <a:solidFill>
            <a:srgbClr val="1D8ED0"/>
          </a:solidFill>
          <a:ln>
            <a:solidFill>
              <a:srgbClr val="007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40"/>
            <a:endParaRPr lang="en-US" sz="1920">
              <a:solidFill>
                <a:prstClr val="white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674786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589"/>
            <a:ext cx="3034453" cy="519289"/>
          </a:xfrm>
          <a:prstGeom prst="rect">
            <a:avLst/>
          </a:prstGeom>
        </p:spPr>
        <p:txBody>
          <a:bodyPr vert="horz" wrap="square" lIns="123121" tIns="61623" rIns="123121" bIns="6162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7700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770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589"/>
            <a:ext cx="4118187" cy="519289"/>
          </a:xfrm>
          <a:prstGeom prst="rect">
            <a:avLst/>
          </a:prstGeom>
        </p:spPr>
        <p:txBody>
          <a:bodyPr lIns="123121" tIns="61623" rIns="123121" bIns="6162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7700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589"/>
            <a:ext cx="3034453" cy="519289"/>
          </a:xfrm>
          <a:prstGeom prst="rect">
            <a:avLst/>
          </a:prstGeom>
        </p:spPr>
        <p:txBody>
          <a:bodyPr vert="horz" wrap="square" lIns="123121" tIns="61623" rIns="123121" bIns="6162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7700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77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98245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51"/>
            <a:ext cx="5743787" cy="6436925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51"/>
            <a:ext cx="5743787" cy="6436925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01831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47" indent="0">
              <a:buNone/>
              <a:defRPr sz="2133" b="1"/>
            </a:lvl2pPr>
            <a:lvl3pPr marL="975291" indent="0">
              <a:buNone/>
              <a:defRPr sz="1920" b="1"/>
            </a:lvl3pPr>
            <a:lvl4pPr marL="1462937" indent="0">
              <a:buNone/>
              <a:defRPr sz="1707" b="1"/>
            </a:lvl4pPr>
            <a:lvl5pPr marL="1950584" indent="0">
              <a:buNone/>
              <a:defRPr sz="1707" b="1"/>
            </a:lvl5pPr>
            <a:lvl6pPr marL="2438230" indent="0">
              <a:buNone/>
              <a:defRPr sz="1707" b="1"/>
            </a:lvl6pPr>
            <a:lvl7pPr marL="2925874" indent="0">
              <a:buNone/>
              <a:defRPr sz="1707" b="1"/>
            </a:lvl7pPr>
            <a:lvl8pPr marL="3413522" indent="0">
              <a:buNone/>
              <a:defRPr sz="1707" b="1"/>
            </a:lvl8pPr>
            <a:lvl9pPr marL="3901169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4" y="2183272"/>
            <a:ext cx="5748302" cy="909884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47" indent="0">
              <a:buNone/>
              <a:defRPr sz="2133" b="1"/>
            </a:lvl2pPr>
            <a:lvl3pPr marL="975291" indent="0">
              <a:buNone/>
              <a:defRPr sz="1920" b="1"/>
            </a:lvl3pPr>
            <a:lvl4pPr marL="1462937" indent="0">
              <a:buNone/>
              <a:defRPr sz="1707" b="1"/>
            </a:lvl4pPr>
            <a:lvl5pPr marL="1950584" indent="0">
              <a:buNone/>
              <a:defRPr sz="1707" b="1"/>
            </a:lvl5pPr>
            <a:lvl6pPr marL="2438230" indent="0">
              <a:buNone/>
              <a:defRPr sz="1707" b="1"/>
            </a:lvl6pPr>
            <a:lvl7pPr marL="2925874" indent="0">
              <a:buNone/>
              <a:defRPr sz="1707" b="1"/>
            </a:lvl7pPr>
            <a:lvl8pPr marL="3413522" indent="0">
              <a:buNone/>
              <a:defRPr sz="1707" b="1"/>
            </a:lvl8pPr>
            <a:lvl9pPr marL="3901169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4" y="3093155"/>
            <a:ext cx="5748302" cy="561961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36156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55411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69730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388350"/>
            <a:ext cx="7270044" cy="8324427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6"/>
            <a:ext cx="4278490" cy="6671734"/>
          </a:xfrm>
        </p:spPr>
        <p:txBody>
          <a:bodyPr/>
          <a:lstStyle>
            <a:lvl1pPr marL="0" indent="0">
              <a:buNone/>
              <a:defRPr sz="1493"/>
            </a:lvl1pPr>
            <a:lvl2pPr marL="487647" indent="0">
              <a:buNone/>
              <a:defRPr sz="1280"/>
            </a:lvl2pPr>
            <a:lvl3pPr marL="975291" indent="0">
              <a:buNone/>
              <a:defRPr sz="1067"/>
            </a:lvl3pPr>
            <a:lvl4pPr marL="1462937" indent="0">
              <a:buNone/>
              <a:defRPr sz="960"/>
            </a:lvl4pPr>
            <a:lvl5pPr marL="1950584" indent="0">
              <a:buNone/>
              <a:defRPr sz="960"/>
            </a:lvl5pPr>
            <a:lvl6pPr marL="2438230" indent="0">
              <a:buNone/>
              <a:defRPr sz="960"/>
            </a:lvl6pPr>
            <a:lvl7pPr marL="2925874" indent="0">
              <a:buNone/>
              <a:defRPr sz="960"/>
            </a:lvl7pPr>
            <a:lvl8pPr marL="3413522" indent="0">
              <a:buNone/>
              <a:defRPr sz="960"/>
            </a:lvl8pPr>
            <a:lvl9pPr marL="3901169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20054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0" y="6827520"/>
            <a:ext cx="7802880" cy="806027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0" y="871502"/>
            <a:ext cx="7802880" cy="5852160"/>
          </a:xfrm>
        </p:spPr>
        <p:txBody>
          <a:bodyPr/>
          <a:lstStyle>
            <a:lvl1pPr marL="0" indent="0">
              <a:buNone/>
              <a:defRPr sz="3413"/>
            </a:lvl1pPr>
            <a:lvl2pPr marL="487647" indent="0">
              <a:buNone/>
              <a:defRPr sz="2987"/>
            </a:lvl2pPr>
            <a:lvl3pPr marL="975291" indent="0">
              <a:buNone/>
              <a:defRPr sz="2560"/>
            </a:lvl3pPr>
            <a:lvl4pPr marL="1462937" indent="0">
              <a:buNone/>
              <a:defRPr sz="2133"/>
            </a:lvl4pPr>
            <a:lvl5pPr marL="1950584" indent="0">
              <a:buNone/>
              <a:defRPr sz="2133"/>
            </a:lvl5pPr>
            <a:lvl6pPr marL="2438230" indent="0">
              <a:buNone/>
              <a:defRPr sz="2133"/>
            </a:lvl6pPr>
            <a:lvl7pPr marL="2925874" indent="0">
              <a:buNone/>
              <a:defRPr sz="2133"/>
            </a:lvl7pPr>
            <a:lvl8pPr marL="3413522" indent="0">
              <a:buNone/>
              <a:defRPr sz="2133"/>
            </a:lvl8pPr>
            <a:lvl9pPr marL="3901169" indent="0">
              <a:buNone/>
              <a:defRPr sz="21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0" y="7633547"/>
            <a:ext cx="7802880" cy="1144693"/>
          </a:xfrm>
        </p:spPr>
        <p:txBody>
          <a:bodyPr/>
          <a:lstStyle>
            <a:lvl1pPr marL="0" indent="0">
              <a:buNone/>
              <a:defRPr sz="1493"/>
            </a:lvl1pPr>
            <a:lvl2pPr marL="487647" indent="0">
              <a:buNone/>
              <a:defRPr sz="1280"/>
            </a:lvl2pPr>
            <a:lvl3pPr marL="975291" indent="0">
              <a:buNone/>
              <a:defRPr sz="1067"/>
            </a:lvl3pPr>
            <a:lvl4pPr marL="1462937" indent="0">
              <a:buNone/>
              <a:defRPr sz="960"/>
            </a:lvl4pPr>
            <a:lvl5pPr marL="1950584" indent="0">
              <a:buNone/>
              <a:defRPr sz="960"/>
            </a:lvl5pPr>
            <a:lvl6pPr marL="2438230" indent="0">
              <a:buNone/>
              <a:defRPr sz="960"/>
            </a:lvl6pPr>
            <a:lvl7pPr marL="2925874" indent="0">
              <a:buNone/>
              <a:defRPr sz="960"/>
            </a:lvl7pPr>
            <a:lvl8pPr marL="3413522" indent="0">
              <a:buNone/>
              <a:defRPr sz="960"/>
            </a:lvl8pPr>
            <a:lvl9pPr marL="3901169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85331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97295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8"/>
            <a:ext cx="292608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8"/>
            <a:ext cx="856149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57522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6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42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0666" algn="l"/>
              </a:tabLst>
              <a:defRPr sz="1400" b="1">
                <a:solidFill>
                  <a:srgbClr val="FFFFFF"/>
                </a:solidFill>
              </a:defRPr>
            </a:lvl2pPr>
            <a:lvl3pPr marL="1294206" indent="-12942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4206" indent="-12942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4206" indent="-12942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8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t" anchorCtr="0" compatLnSpc="1">
            <a:prstTxWarp prst="textNoShape">
              <a:avLst/>
            </a:prstTxWarp>
          </a:bodyPr>
          <a:lstStyle/>
          <a:p>
            <a:pPr algn="r" defTabSz="90999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855630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6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42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0666" algn="l"/>
              </a:tabLst>
              <a:defRPr sz="1400" b="1">
                <a:solidFill>
                  <a:srgbClr val="FFFFFF"/>
                </a:solidFill>
              </a:defRPr>
            </a:lvl2pPr>
            <a:lvl3pPr marL="1294206" indent="-12942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4206" indent="-12942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4206" indent="-12942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8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t" anchorCtr="0" compatLnSpc="1">
            <a:prstTxWarp prst="textNoShape">
              <a:avLst/>
            </a:prstTxWarp>
          </a:bodyPr>
          <a:lstStyle/>
          <a:p>
            <a:pPr algn="r" defTabSz="90999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152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9213594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43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6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algn="r"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9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2535080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063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628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4224915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372708" cy="6058411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1068750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6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algn="r"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9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2309815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9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0183698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6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64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309" y="2847642"/>
            <a:ext cx="5213581" cy="6296447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170669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412" tIns="64707" rIns="129412" bIns="64707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412" tIns="64707" rIns="129412" bIns="64707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6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2238" indent="-15728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9828" indent="-33254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985951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9412" tIns="64707" rIns="129412" bIns="64707" rtlCol="0">
            <a:spAutoFit/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5891833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6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337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90462596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91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91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86560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601"/>
            <a:ext cx="2926080" cy="519289"/>
          </a:xfrm>
          <a:prstGeom prst="rect">
            <a:avLst/>
          </a:prstGeom>
        </p:spPr>
        <p:txBody>
          <a:bodyPr lIns="123141" tIns="61632" rIns="123141" bIns="61632"/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7700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601"/>
            <a:ext cx="4389120" cy="519289"/>
          </a:xfrm>
          <a:prstGeom prst="rect">
            <a:avLst/>
          </a:prstGeom>
        </p:spPr>
        <p:txBody>
          <a:bodyPr lIns="123141" tIns="61632" rIns="123141" bIns="61632"/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601"/>
            <a:ext cx="2926080" cy="519289"/>
          </a:xfrm>
          <a:prstGeom prst="rect">
            <a:avLst/>
          </a:prstGeom>
        </p:spPr>
        <p:txBody>
          <a:bodyPr lIns="123141" tIns="61632" rIns="123141" bIns="61632"/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7700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28988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511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6337" algn="l"/>
              </a:tabLst>
              <a:defRPr sz="1400" b="1">
                <a:solidFill>
                  <a:srgbClr val="FFFFFF"/>
                </a:solidFill>
              </a:defRPr>
            </a:lvl2pPr>
            <a:lvl3pPr marL="1235118" indent="-123511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5118" indent="-1235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5118" indent="-1235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90492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511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6337" algn="l"/>
              </a:tabLst>
              <a:defRPr sz="1400" b="1">
                <a:solidFill>
                  <a:srgbClr val="FFFFFF"/>
                </a:solidFill>
              </a:defRPr>
            </a:lvl2pPr>
            <a:lvl3pPr marL="1235118" indent="-123511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5118" indent="-1235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5118" indent="-1235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7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256" tIns="61684" rIns="123256" bIns="61684" numCol="1" anchor="t" anchorCtr="0" compatLnSpc="1">
            <a:prstTxWarp prst="textNoShape">
              <a:avLst/>
            </a:prstTxWarp>
          </a:bodyPr>
          <a:lstStyle/>
          <a:p>
            <a:pPr algn="r" defTabSz="86854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7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865" tIns="61507" rIns="122865" bIns="61507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865" tIns="61507" rIns="122865" bIns="61507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5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6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2769" indent="-14991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25" y="300646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6115" indent="-31612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6582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21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algn="r"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45154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1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2766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60085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algn="r"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65899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56650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8592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256" tIns="61684" rIns="123256" bIns="61684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256" tIns="61684" rIns="123256" bIns="61684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3917" indent="-15033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7506" indent="-31708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7003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2" y="4422675"/>
            <a:ext cx="249105" cy="647846"/>
          </a:xfrm>
          <a:prstGeom prst="rect">
            <a:avLst/>
          </a:prstGeom>
          <a:noFill/>
        </p:spPr>
        <p:txBody>
          <a:bodyPr wrap="none" lIns="123256" tIns="61684" rIns="123256" bIns="61684" rtlCol="0">
            <a:spAutoFit/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22340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209662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428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5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47.xml"/><Relationship Id="rId13" Type="http://schemas.openxmlformats.org/officeDocument/2006/relationships/theme" Target="../theme/theme11.xml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59.xml"/><Relationship Id="rId13" Type="http://schemas.openxmlformats.org/officeDocument/2006/relationships/theme" Target="../theme/theme12.xml"/><Relationship Id="rId1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7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1.xml"/><Relationship Id="rId13" Type="http://schemas.openxmlformats.org/officeDocument/2006/relationships/theme" Target="../theme/theme13.xml"/><Relationship Id="rId1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6.xml"/><Relationship Id="rId8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9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4.xml"/><Relationship Id="rId14" Type="http://schemas.openxmlformats.org/officeDocument/2006/relationships/theme" Target="../theme/theme14.xml"/><Relationship Id="rId1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78.xml"/><Relationship Id="rId8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1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197.xml"/><Relationship Id="rId14" Type="http://schemas.openxmlformats.org/officeDocument/2006/relationships/theme" Target="../theme/theme15.xml"/><Relationship Id="rId1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1.xml"/><Relationship Id="rId8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09.xml"/><Relationship Id="rId13" Type="http://schemas.openxmlformats.org/officeDocument/2006/relationships/slideLayout" Target="../slideLayouts/slideLayout210.xml"/><Relationship Id="rId14" Type="http://schemas.openxmlformats.org/officeDocument/2006/relationships/theme" Target="../theme/theme16.xml"/><Relationship Id="rId1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4.xml"/><Relationship Id="rId8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07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2.xml"/><Relationship Id="rId13" Type="http://schemas.openxmlformats.org/officeDocument/2006/relationships/slideLayout" Target="../slideLayouts/slideLayout223.xml"/><Relationship Id="rId14" Type="http://schemas.openxmlformats.org/officeDocument/2006/relationships/slideLayout" Target="../slideLayouts/slideLayout224.xml"/><Relationship Id="rId15" Type="http://schemas.openxmlformats.org/officeDocument/2006/relationships/slideLayout" Target="../slideLayouts/slideLayout225.xml"/><Relationship Id="rId16" Type="http://schemas.openxmlformats.org/officeDocument/2006/relationships/slideLayout" Target="../slideLayouts/slideLayout226.xml"/><Relationship Id="rId17" Type="http://schemas.openxmlformats.org/officeDocument/2006/relationships/theme" Target="../theme/theme17.xml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38.xml"/><Relationship Id="rId13" Type="http://schemas.openxmlformats.org/officeDocument/2006/relationships/theme" Target="../theme/theme18.xml"/><Relationship Id="rId1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3.xml"/><Relationship Id="rId8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36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0.xml"/><Relationship Id="rId13" Type="http://schemas.openxmlformats.org/officeDocument/2006/relationships/theme" Target="../theme/theme19.xml"/><Relationship Id="rId1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5.xml"/><Relationship Id="rId8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4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1.xml"/><Relationship Id="rId12" Type="http://schemas.openxmlformats.org/officeDocument/2006/relationships/slideLayout" Target="../slideLayouts/slideLayout262.xml"/><Relationship Id="rId13" Type="http://schemas.openxmlformats.org/officeDocument/2006/relationships/theme" Target="../theme/theme20.xml"/><Relationship Id="rId1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57.xml"/><Relationship Id="rId8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74.xml"/><Relationship Id="rId13" Type="http://schemas.openxmlformats.org/officeDocument/2006/relationships/slideLayout" Target="../slideLayouts/slideLayout275.xml"/><Relationship Id="rId14" Type="http://schemas.openxmlformats.org/officeDocument/2006/relationships/slideLayout" Target="../slideLayouts/slideLayout276.xml"/><Relationship Id="rId15" Type="http://schemas.openxmlformats.org/officeDocument/2006/relationships/slideLayout" Target="../slideLayouts/slideLayout277.xml"/><Relationship Id="rId16" Type="http://schemas.openxmlformats.org/officeDocument/2006/relationships/slideLayout" Target="../slideLayouts/slideLayout278.xml"/><Relationship Id="rId17" Type="http://schemas.openxmlformats.org/officeDocument/2006/relationships/slideLayout" Target="../slideLayouts/slideLayout279.xml"/><Relationship Id="rId18" Type="http://schemas.openxmlformats.org/officeDocument/2006/relationships/slideLayout" Target="../slideLayouts/slideLayout280.xml"/><Relationship Id="rId19" Type="http://schemas.openxmlformats.org/officeDocument/2006/relationships/theme" Target="../theme/theme21.xml"/><Relationship Id="rId1" Type="http://schemas.openxmlformats.org/officeDocument/2006/relationships/slideLayout" Target="../slideLayouts/slideLayout263.xml"/><Relationship Id="rId2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69.xml"/><Relationship Id="rId8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2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1.xml"/><Relationship Id="rId12" Type="http://schemas.openxmlformats.org/officeDocument/2006/relationships/slideLayout" Target="../slideLayouts/slideLayout292.xml"/><Relationship Id="rId13" Type="http://schemas.openxmlformats.org/officeDocument/2006/relationships/slideLayout" Target="../slideLayouts/slideLayout293.xml"/><Relationship Id="rId14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295.xml"/><Relationship Id="rId16" Type="http://schemas.openxmlformats.org/officeDocument/2006/relationships/slideLayout" Target="../slideLayouts/slideLayout296.xml"/><Relationship Id="rId17" Type="http://schemas.openxmlformats.org/officeDocument/2006/relationships/theme" Target="../theme/theme22.xml"/><Relationship Id="rId1" Type="http://schemas.openxmlformats.org/officeDocument/2006/relationships/slideLayout" Target="../slideLayouts/slideLayout281.xml"/><Relationship Id="rId2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88.xml"/><Relationship Id="rId9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90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08.xml"/><Relationship Id="rId13" Type="http://schemas.openxmlformats.org/officeDocument/2006/relationships/slideLayout" Target="../slideLayouts/slideLayout309.xml"/><Relationship Id="rId14" Type="http://schemas.openxmlformats.org/officeDocument/2006/relationships/slideLayout" Target="../slideLayouts/slideLayout310.xml"/><Relationship Id="rId15" Type="http://schemas.openxmlformats.org/officeDocument/2006/relationships/slideLayout" Target="../slideLayouts/slideLayout311.xml"/><Relationship Id="rId16" Type="http://schemas.openxmlformats.org/officeDocument/2006/relationships/slideLayout" Target="../slideLayouts/slideLayout312.xml"/><Relationship Id="rId17" Type="http://schemas.openxmlformats.org/officeDocument/2006/relationships/theme" Target="../theme/theme23.xml"/><Relationship Id="rId1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98.xml"/><Relationship Id="rId3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3.xml"/><Relationship Id="rId8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06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3.xml"/><Relationship Id="rId12" Type="http://schemas.openxmlformats.org/officeDocument/2006/relationships/slideLayout" Target="../slideLayouts/slideLayout324.xml"/><Relationship Id="rId13" Type="http://schemas.openxmlformats.org/officeDocument/2006/relationships/slideLayout" Target="../slideLayouts/slideLayout325.xml"/><Relationship Id="rId14" Type="http://schemas.openxmlformats.org/officeDocument/2006/relationships/theme" Target="../theme/theme24.xml"/><Relationship Id="rId1" Type="http://schemas.openxmlformats.org/officeDocument/2006/relationships/slideLayout" Target="../slideLayouts/slideLayout313.xml"/><Relationship Id="rId2" Type="http://schemas.openxmlformats.org/officeDocument/2006/relationships/slideLayout" Target="../slideLayouts/slideLayout314.xml"/><Relationship Id="rId3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19.xml"/><Relationship Id="rId8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22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6.xml"/><Relationship Id="rId12" Type="http://schemas.openxmlformats.org/officeDocument/2006/relationships/slideLayout" Target="../slideLayouts/slideLayout337.xml"/><Relationship Id="rId13" Type="http://schemas.openxmlformats.org/officeDocument/2006/relationships/slideLayout" Target="../slideLayouts/slideLayout338.xml"/><Relationship Id="rId14" Type="http://schemas.openxmlformats.org/officeDocument/2006/relationships/theme" Target="../theme/theme25.xml"/><Relationship Id="rId1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2.xml"/><Relationship Id="rId8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9.xml"/><Relationship Id="rId12" Type="http://schemas.openxmlformats.org/officeDocument/2006/relationships/slideLayout" Target="../slideLayouts/slideLayout350.xml"/><Relationship Id="rId13" Type="http://schemas.openxmlformats.org/officeDocument/2006/relationships/slideLayout" Target="../slideLayouts/slideLayout351.xml"/><Relationship Id="rId14" Type="http://schemas.openxmlformats.org/officeDocument/2006/relationships/theme" Target="../theme/theme26.xml"/><Relationship Id="rId1" Type="http://schemas.openxmlformats.org/officeDocument/2006/relationships/slideLayout" Target="../slideLayouts/slideLayout339.xml"/><Relationship Id="rId2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48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2.xml"/><Relationship Id="rId12" Type="http://schemas.openxmlformats.org/officeDocument/2006/relationships/slideLayout" Target="../slideLayouts/slideLayout363.xml"/><Relationship Id="rId13" Type="http://schemas.openxmlformats.org/officeDocument/2006/relationships/slideLayout" Target="../slideLayouts/slideLayout364.xml"/><Relationship Id="rId14" Type="http://schemas.openxmlformats.org/officeDocument/2006/relationships/theme" Target="../theme/theme27.xml"/><Relationship Id="rId1" Type="http://schemas.openxmlformats.org/officeDocument/2006/relationships/slideLayout" Target="../slideLayouts/slideLayout352.xml"/><Relationship Id="rId2" Type="http://schemas.openxmlformats.org/officeDocument/2006/relationships/slideLayout" Target="../slideLayouts/slideLayout353.xml"/><Relationship Id="rId3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56.xml"/><Relationship Id="rId6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58.xml"/><Relationship Id="rId8" Type="http://schemas.openxmlformats.org/officeDocument/2006/relationships/slideLayout" Target="../slideLayouts/slideLayout359.xml"/><Relationship Id="rId9" Type="http://schemas.openxmlformats.org/officeDocument/2006/relationships/slideLayout" Target="../slideLayouts/slideLayout360.xml"/><Relationship Id="rId10" Type="http://schemas.openxmlformats.org/officeDocument/2006/relationships/slideLayout" Target="../slideLayouts/slideLayout361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5.xml"/><Relationship Id="rId12" Type="http://schemas.openxmlformats.org/officeDocument/2006/relationships/slideLayout" Target="../slideLayouts/slideLayout376.xml"/><Relationship Id="rId13" Type="http://schemas.openxmlformats.org/officeDocument/2006/relationships/slideLayout" Target="../slideLayouts/slideLayout377.xml"/><Relationship Id="rId14" Type="http://schemas.openxmlformats.org/officeDocument/2006/relationships/theme" Target="../theme/theme28.xml"/><Relationship Id="rId1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1.xml"/><Relationship Id="rId8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4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8.xml"/><Relationship Id="rId12" Type="http://schemas.openxmlformats.org/officeDocument/2006/relationships/slideLayout" Target="../slideLayouts/slideLayout389.xml"/><Relationship Id="rId13" Type="http://schemas.openxmlformats.org/officeDocument/2006/relationships/slideLayout" Target="../slideLayouts/slideLayout390.xml"/><Relationship Id="rId14" Type="http://schemas.openxmlformats.org/officeDocument/2006/relationships/theme" Target="../theme/theme29.xml"/><Relationship Id="rId1" Type="http://schemas.openxmlformats.org/officeDocument/2006/relationships/slideLayout" Target="../slideLayouts/slideLayout378.xml"/><Relationship Id="rId2" Type="http://schemas.openxmlformats.org/officeDocument/2006/relationships/slideLayout" Target="../slideLayouts/slideLayout379.xml"/><Relationship Id="rId3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81.xml"/><Relationship Id="rId5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3.xml"/><Relationship Id="rId7" Type="http://schemas.openxmlformats.org/officeDocument/2006/relationships/slideLayout" Target="../slideLayouts/slideLayout384.xml"/><Relationship Id="rId8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8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1.xml"/><Relationship Id="rId12" Type="http://schemas.openxmlformats.org/officeDocument/2006/relationships/slideLayout" Target="../slideLayouts/slideLayout402.xml"/><Relationship Id="rId13" Type="http://schemas.openxmlformats.org/officeDocument/2006/relationships/theme" Target="../theme/theme30.xml"/><Relationship Id="rId1" Type="http://schemas.openxmlformats.org/officeDocument/2006/relationships/slideLayout" Target="../slideLayouts/slideLayout391.xml"/><Relationship Id="rId2" Type="http://schemas.openxmlformats.org/officeDocument/2006/relationships/slideLayout" Target="../slideLayouts/slideLayout392.xml"/><Relationship Id="rId3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95.xml"/><Relationship Id="rId6" Type="http://schemas.openxmlformats.org/officeDocument/2006/relationships/slideLayout" Target="../slideLayouts/slideLayout396.xml"/><Relationship Id="rId7" Type="http://schemas.openxmlformats.org/officeDocument/2006/relationships/slideLayout" Target="../slideLayouts/slideLayout397.xml"/><Relationship Id="rId8" Type="http://schemas.openxmlformats.org/officeDocument/2006/relationships/slideLayout" Target="../slideLayouts/slideLayout398.xml"/><Relationship Id="rId9" Type="http://schemas.openxmlformats.org/officeDocument/2006/relationships/slideLayout" Target="../slideLayouts/slideLayout399.xml"/><Relationship Id="rId10" Type="http://schemas.openxmlformats.org/officeDocument/2006/relationships/slideLayout" Target="../slideLayouts/slideLayout40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3.xml"/><Relationship Id="rId12" Type="http://schemas.openxmlformats.org/officeDocument/2006/relationships/slideLayout" Target="../slideLayouts/slideLayout414.xml"/><Relationship Id="rId13" Type="http://schemas.openxmlformats.org/officeDocument/2006/relationships/slideLayout" Target="../slideLayouts/slideLayout415.xml"/><Relationship Id="rId14" Type="http://schemas.openxmlformats.org/officeDocument/2006/relationships/theme" Target="../theme/theme31.xml"/><Relationship Id="rId1" Type="http://schemas.openxmlformats.org/officeDocument/2006/relationships/slideLayout" Target="../slideLayouts/slideLayout403.xml"/><Relationship Id="rId2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405.xml"/><Relationship Id="rId4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09.xml"/><Relationship Id="rId8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1.xml"/><Relationship Id="rId10" Type="http://schemas.openxmlformats.org/officeDocument/2006/relationships/slideLayout" Target="../slideLayouts/slideLayout412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6.xml"/><Relationship Id="rId12" Type="http://schemas.openxmlformats.org/officeDocument/2006/relationships/slideLayout" Target="../slideLayouts/slideLayout427.xml"/><Relationship Id="rId13" Type="http://schemas.openxmlformats.org/officeDocument/2006/relationships/theme" Target="../theme/theme32.xml"/><Relationship Id="rId1" Type="http://schemas.openxmlformats.org/officeDocument/2006/relationships/slideLayout" Target="../slideLayouts/slideLayout416.xml"/><Relationship Id="rId2" Type="http://schemas.openxmlformats.org/officeDocument/2006/relationships/slideLayout" Target="../slideLayouts/slideLayout417.xml"/><Relationship Id="rId3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20.xml"/><Relationship Id="rId6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2.xml"/><Relationship Id="rId8" Type="http://schemas.openxmlformats.org/officeDocument/2006/relationships/slideLayout" Target="../slideLayouts/slideLayout423.xml"/><Relationship Id="rId9" Type="http://schemas.openxmlformats.org/officeDocument/2006/relationships/slideLayout" Target="../slideLayouts/slideLayout424.xml"/><Relationship Id="rId10" Type="http://schemas.openxmlformats.org/officeDocument/2006/relationships/slideLayout" Target="../slideLayouts/slideLayout425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8.xml"/><Relationship Id="rId12" Type="http://schemas.openxmlformats.org/officeDocument/2006/relationships/slideLayout" Target="../slideLayouts/slideLayout439.xml"/><Relationship Id="rId13" Type="http://schemas.openxmlformats.org/officeDocument/2006/relationships/slideLayout" Target="../slideLayouts/slideLayout440.xml"/><Relationship Id="rId14" Type="http://schemas.openxmlformats.org/officeDocument/2006/relationships/theme" Target="../theme/theme33.xml"/><Relationship Id="rId1" Type="http://schemas.openxmlformats.org/officeDocument/2006/relationships/slideLayout" Target="../slideLayouts/slideLayout428.xml"/><Relationship Id="rId2" Type="http://schemas.openxmlformats.org/officeDocument/2006/relationships/slideLayout" Target="../slideLayouts/slideLayout429.xml"/><Relationship Id="rId3" Type="http://schemas.openxmlformats.org/officeDocument/2006/relationships/slideLayout" Target="../slideLayouts/slideLayout430.xml"/><Relationship Id="rId4" Type="http://schemas.openxmlformats.org/officeDocument/2006/relationships/slideLayout" Target="../slideLayouts/slideLayout431.xml"/><Relationship Id="rId5" Type="http://schemas.openxmlformats.org/officeDocument/2006/relationships/slideLayout" Target="../slideLayouts/slideLayout432.xml"/><Relationship Id="rId6" Type="http://schemas.openxmlformats.org/officeDocument/2006/relationships/slideLayout" Target="../slideLayouts/slideLayout433.xml"/><Relationship Id="rId7" Type="http://schemas.openxmlformats.org/officeDocument/2006/relationships/slideLayout" Target="../slideLayouts/slideLayout434.xml"/><Relationship Id="rId8" Type="http://schemas.openxmlformats.org/officeDocument/2006/relationships/slideLayout" Target="../slideLayouts/slideLayout435.xml"/><Relationship Id="rId9" Type="http://schemas.openxmlformats.org/officeDocument/2006/relationships/slideLayout" Target="../slideLayouts/slideLayout436.xml"/><Relationship Id="rId10" Type="http://schemas.openxmlformats.org/officeDocument/2006/relationships/slideLayout" Target="../slideLayouts/slideLayout437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1.xml"/><Relationship Id="rId12" Type="http://schemas.openxmlformats.org/officeDocument/2006/relationships/slideLayout" Target="../slideLayouts/slideLayout452.xml"/><Relationship Id="rId13" Type="http://schemas.openxmlformats.org/officeDocument/2006/relationships/slideLayout" Target="../slideLayouts/slideLayout453.xml"/><Relationship Id="rId14" Type="http://schemas.openxmlformats.org/officeDocument/2006/relationships/slideLayout" Target="../slideLayouts/slideLayout454.xml"/><Relationship Id="rId15" Type="http://schemas.openxmlformats.org/officeDocument/2006/relationships/theme" Target="../theme/theme34.xml"/><Relationship Id="rId1" Type="http://schemas.openxmlformats.org/officeDocument/2006/relationships/slideLayout" Target="../slideLayouts/slideLayout441.xml"/><Relationship Id="rId2" Type="http://schemas.openxmlformats.org/officeDocument/2006/relationships/slideLayout" Target="../slideLayouts/slideLayout442.xml"/><Relationship Id="rId3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46.xml"/><Relationship Id="rId7" Type="http://schemas.openxmlformats.org/officeDocument/2006/relationships/slideLayout" Target="../slideLayouts/slideLayout447.xml"/><Relationship Id="rId8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49.xml"/><Relationship Id="rId10" Type="http://schemas.openxmlformats.org/officeDocument/2006/relationships/slideLayout" Target="../slideLayouts/slideLayout450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5.xml"/><Relationship Id="rId12" Type="http://schemas.openxmlformats.org/officeDocument/2006/relationships/slideLayout" Target="../slideLayouts/slideLayout466.xml"/><Relationship Id="rId13" Type="http://schemas.openxmlformats.org/officeDocument/2006/relationships/slideLayout" Target="../slideLayouts/slideLayout467.xml"/><Relationship Id="rId14" Type="http://schemas.openxmlformats.org/officeDocument/2006/relationships/theme" Target="../theme/theme35.xml"/><Relationship Id="rId1" Type="http://schemas.openxmlformats.org/officeDocument/2006/relationships/slideLayout" Target="../slideLayouts/slideLayout455.xml"/><Relationship Id="rId2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58.xml"/><Relationship Id="rId5" Type="http://schemas.openxmlformats.org/officeDocument/2006/relationships/slideLayout" Target="../slideLayouts/slideLayout459.xml"/><Relationship Id="rId6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62.xml"/><Relationship Id="rId9" Type="http://schemas.openxmlformats.org/officeDocument/2006/relationships/slideLayout" Target="../slideLayouts/slideLayout463.xml"/><Relationship Id="rId10" Type="http://schemas.openxmlformats.org/officeDocument/2006/relationships/slideLayout" Target="../slideLayouts/slideLayout464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8.xml"/><Relationship Id="rId12" Type="http://schemas.openxmlformats.org/officeDocument/2006/relationships/slideLayout" Target="../slideLayouts/slideLayout479.xml"/><Relationship Id="rId13" Type="http://schemas.openxmlformats.org/officeDocument/2006/relationships/slideLayout" Target="../slideLayouts/slideLayout480.xml"/><Relationship Id="rId14" Type="http://schemas.openxmlformats.org/officeDocument/2006/relationships/theme" Target="../theme/theme36.xml"/><Relationship Id="rId1" Type="http://schemas.openxmlformats.org/officeDocument/2006/relationships/slideLayout" Target="../slideLayouts/slideLayout468.xml"/><Relationship Id="rId2" Type="http://schemas.openxmlformats.org/officeDocument/2006/relationships/slideLayout" Target="../slideLayouts/slideLayout469.xml"/><Relationship Id="rId3" Type="http://schemas.openxmlformats.org/officeDocument/2006/relationships/slideLayout" Target="../slideLayouts/slideLayout470.xml"/><Relationship Id="rId4" Type="http://schemas.openxmlformats.org/officeDocument/2006/relationships/slideLayout" Target="../slideLayouts/slideLayout471.xml"/><Relationship Id="rId5" Type="http://schemas.openxmlformats.org/officeDocument/2006/relationships/slideLayout" Target="../slideLayouts/slideLayout472.xml"/><Relationship Id="rId6" Type="http://schemas.openxmlformats.org/officeDocument/2006/relationships/slideLayout" Target="../slideLayouts/slideLayout473.xml"/><Relationship Id="rId7" Type="http://schemas.openxmlformats.org/officeDocument/2006/relationships/slideLayout" Target="../slideLayouts/slideLayout474.xml"/><Relationship Id="rId8" Type="http://schemas.openxmlformats.org/officeDocument/2006/relationships/slideLayout" Target="../slideLayouts/slideLayout475.xml"/><Relationship Id="rId9" Type="http://schemas.openxmlformats.org/officeDocument/2006/relationships/slideLayout" Target="../slideLayouts/slideLayout476.xml"/><Relationship Id="rId10" Type="http://schemas.openxmlformats.org/officeDocument/2006/relationships/slideLayout" Target="../slideLayouts/slideLayout477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1.xml"/><Relationship Id="rId12" Type="http://schemas.openxmlformats.org/officeDocument/2006/relationships/slideLayout" Target="../slideLayouts/slideLayout492.xml"/><Relationship Id="rId13" Type="http://schemas.openxmlformats.org/officeDocument/2006/relationships/theme" Target="../theme/theme37.xml"/><Relationship Id="rId1" Type="http://schemas.openxmlformats.org/officeDocument/2006/relationships/slideLayout" Target="../slideLayouts/slideLayout481.xml"/><Relationship Id="rId2" Type="http://schemas.openxmlformats.org/officeDocument/2006/relationships/slideLayout" Target="../slideLayouts/slideLayout482.xml"/><Relationship Id="rId3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86.xml"/><Relationship Id="rId7" Type="http://schemas.openxmlformats.org/officeDocument/2006/relationships/slideLayout" Target="../slideLayouts/slideLayout487.xml"/><Relationship Id="rId8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0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3.xml"/><Relationship Id="rId12" Type="http://schemas.openxmlformats.org/officeDocument/2006/relationships/slideLayout" Target="../slideLayouts/slideLayout504.xml"/><Relationship Id="rId13" Type="http://schemas.openxmlformats.org/officeDocument/2006/relationships/slideLayout" Target="../slideLayouts/slideLayout505.xml"/><Relationship Id="rId14" Type="http://schemas.openxmlformats.org/officeDocument/2006/relationships/slideLayout" Target="../slideLayouts/slideLayout506.xml"/><Relationship Id="rId15" Type="http://schemas.openxmlformats.org/officeDocument/2006/relationships/slideLayout" Target="../slideLayouts/slideLayout507.xml"/><Relationship Id="rId16" Type="http://schemas.openxmlformats.org/officeDocument/2006/relationships/theme" Target="../theme/theme38.xml"/><Relationship Id="rId1" Type="http://schemas.openxmlformats.org/officeDocument/2006/relationships/slideLayout" Target="../slideLayouts/slideLayout493.xml"/><Relationship Id="rId2" Type="http://schemas.openxmlformats.org/officeDocument/2006/relationships/slideLayout" Target="../slideLayouts/slideLayout494.xml"/><Relationship Id="rId3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499.xml"/><Relationship Id="rId8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1.xml"/><Relationship Id="rId10" Type="http://schemas.openxmlformats.org/officeDocument/2006/relationships/slideLayout" Target="../slideLayouts/slideLayout502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8.xml"/><Relationship Id="rId12" Type="http://schemas.openxmlformats.org/officeDocument/2006/relationships/slideLayout" Target="../slideLayouts/slideLayout519.xml"/><Relationship Id="rId13" Type="http://schemas.openxmlformats.org/officeDocument/2006/relationships/theme" Target="../theme/theme39.xml"/><Relationship Id="rId1" Type="http://schemas.openxmlformats.org/officeDocument/2006/relationships/slideLayout" Target="../slideLayouts/slideLayout508.xml"/><Relationship Id="rId2" Type="http://schemas.openxmlformats.org/officeDocument/2006/relationships/slideLayout" Target="../slideLayouts/slideLayout509.xml"/><Relationship Id="rId3" Type="http://schemas.openxmlformats.org/officeDocument/2006/relationships/slideLayout" Target="../slideLayouts/slideLayout510.xml"/><Relationship Id="rId4" Type="http://schemas.openxmlformats.org/officeDocument/2006/relationships/slideLayout" Target="../slideLayouts/slideLayout511.xml"/><Relationship Id="rId5" Type="http://schemas.openxmlformats.org/officeDocument/2006/relationships/slideLayout" Target="../slideLayouts/slideLayout512.xml"/><Relationship Id="rId6" Type="http://schemas.openxmlformats.org/officeDocument/2006/relationships/slideLayout" Target="../slideLayouts/slideLayout513.xml"/><Relationship Id="rId7" Type="http://schemas.openxmlformats.org/officeDocument/2006/relationships/slideLayout" Target="../slideLayouts/slideLayout514.xml"/><Relationship Id="rId8" Type="http://schemas.openxmlformats.org/officeDocument/2006/relationships/slideLayout" Target="../slideLayouts/slideLayout515.xml"/><Relationship Id="rId9" Type="http://schemas.openxmlformats.org/officeDocument/2006/relationships/slideLayout" Target="../slideLayouts/slideLayout516.xml"/><Relationship Id="rId10" Type="http://schemas.openxmlformats.org/officeDocument/2006/relationships/slideLayout" Target="../slideLayouts/slideLayout51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5.xml"/><Relationship Id="rId19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0.xml"/><Relationship Id="rId12" Type="http://schemas.openxmlformats.org/officeDocument/2006/relationships/slideLayout" Target="../slideLayouts/slideLayout531.xml"/><Relationship Id="rId13" Type="http://schemas.openxmlformats.org/officeDocument/2006/relationships/theme" Target="../theme/theme40.xml"/><Relationship Id="rId1" Type="http://schemas.openxmlformats.org/officeDocument/2006/relationships/slideLayout" Target="../slideLayouts/slideLayout520.xml"/><Relationship Id="rId2" Type="http://schemas.openxmlformats.org/officeDocument/2006/relationships/slideLayout" Target="../slideLayouts/slideLayout521.xml"/><Relationship Id="rId3" Type="http://schemas.openxmlformats.org/officeDocument/2006/relationships/slideLayout" Target="../slideLayouts/slideLayout522.xml"/><Relationship Id="rId4" Type="http://schemas.openxmlformats.org/officeDocument/2006/relationships/slideLayout" Target="../slideLayouts/slideLayout523.xml"/><Relationship Id="rId5" Type="http://schemas.openxmlformats.org/officeDocument/2006/relationships/slideLayout" Target="../slideLayouts/slideLayout524.xml"/><Relationship Id="rId6" Type="http://schemas.openxmlformats.org/officeDocument/2006/relationships/slideLayout" Target="../slideLayouts/slideLayout525.xml"/><Relationship Id="rId7" Type="http://schemas.openxmlformats.org/officeDocument/2006/relationships/slideLayout" Target="../slideLayouts/slideLayout526.xml"/><Relationship Id="rId8" Type="http://schemas.openxmlformats.org/officeDocument/2006/relationships/slideLayout" Target="../slideLayouts/slideLayout527.xml"/><Relationship Id="rId9" Type="http://schemas.openxmlformats.org/officeDocument/2006/relationships/slideLayout" Target="../slideLayouts/slideLayout528.xml"/><Relationship Id="rId10" Type="http://schemas.openxmlformats.org/officeDocument/2006/relationships/slideLayout" Target="../slideLayouts/slideLayout529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2.xml"/><Relationship Id="rId12" Type="http://schemas.openxmlformats.org/officeDocument/2006/relationships/slideLayout" Target="../slideLayouts/slideLayout543.xml"/><Relationship Id="rId13" Type="http://schemas.openxmlformats.org/officeDocument/2006/relationships/theme" Target="../theme/theme41.xml"/><Relationship Id="rId1" Type="http://schemas.openxmlformats.org/officeDocument/2006/relationships/slideLayout" Target="../slideLayouts/slideLayout532.xml"/><Relationship Id="rId2" Type="http://schemas.openxmlformats.org/officeDocument/2006/relationships/slideLayout" Target="../slideLayouts/slideLayout533.xml"/><Relationship Id="rId3" Type="http://schemas.openxmlformats.org/officeDocument/2006/relationships/slideLayout" Target="../slideLayouts/slideLayout534.xml"/><Relationship Id="rId4" Type="http://schemas.openxmlformats.org/officeDocument/2006/relationships/slideLayout" Target="../slideLayouts/slideLayout535.xml"/><Relationship Id="rId5" Type="http://schemas.openxmlformats.org/officeDocument/2006/relationships/slideLayout" Target="../slideLayouts/slideLayout536.xml"/><Relationship Id="rId6" Type="http://schemas.openxmlformats.org/officeDocument/2006/relationships/slideLayout" Target="../slideLayouts/slideLayout537.xml"/><Relationship Id="rId7" Type="http://schemas.openxmlformats.org/officeDocument/2006/relationships/slideLayout" Target="../slideLayouts/slideLayout538.xml"/><Relationship Id="rId8" Type="http://schemas.openxmlformats.org/officeDocument/2006/relationships/slideLayout" Target="../slideLayouts/slideLayout539.xml"/><Relationship Id="rId9" Type="http://schemas.openxmlformats.org/officeDocument/2006/relationships/slideLayout" Target="../slideLayouts/slideLayout540.xml"/><Relationship Id="rId10" Type="http://schemas.openxmlformats.org/officeDocument/2006/relationships/slideLayout" Target="../slideLayouts/slideLayout541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4.xml"/><Relationship Id="rId12" Type="http://schemas.openxmlformats.org/officeDocument/2006/relationships/slideLayout" Target="../slideLayouts/slideLayout555.xml"/><Relationship Id="rId13" Type="http://schemas.openxmlformats.org/officeDocument/2006/relationships/theme" Target="../theme/theme42.xml"/><Relationship Id="rId1" Type="http://schemas.openxmlformats.org/officeDocument/2006/relationships/slideLayout" Target="../slideLayouts/slideLayout544.xml"/><Relationship Id="rId2" Type="http://schemas.openxmlformats.org/officeDocument/2006/relationships/slideLayout" Target="../slideLayouts/slideLayout545.xml"/><Relationship Id="rId3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47.xml"/><Relationship Id="rId5" Type="http://schemas.openxmlformats.org/officeDocument/2006/relationships/slideLayout" Target="../slideLayouts/slideLayout548.xml"/><Relationship Id="rId6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50.xml"/><Relationship Id="rId8" Type="http://schemas.openxmlformats.org/officeDocument/2006/relationships/slideLayout" Target="../slideLayouts/slideLayout551.xml"/><Relationship Id="rId9" Type="http://schemas.openxmlformats.org/officeDocument/2006/relationships/slideLayout" Target="../slideLayouts/slideLayout552.xml"/><Relationship Id="rId10" Type="http://schemas.openxmlformats.org/officeDocument/2006/relationships/slideLayout" Target="../slideLayouts/slideLayout553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6.xml"/><Relationship Id="rId12" Type="http://schemas.openxmlformats.org/officeDocument/2006/relationships/slideLayout" Target="../slideLayouts/slideLayout567.xml"/><Relationship Id="rId13" Type="http://schemas.openxmlformats.org/officeDocument/2006/relationships/theme" Target="../theme/theme43.xml"/><Relationship Id="rId1" Type="http://schemas.openxmlformats.org/officeDocument/2006/relationships/slideLayout" Target="../slideLayouts/slideLayout556.xml"/><Relationship Id="rId2" Type="http://schemas.openxmlformats.org/officeDocument/2006/relationships/slideLayout" Target="../slideLayouts/slideLayout557.xml"/><Relationship Id="rId3" Type="http://schemas.openxmlformats.org/officeDocument/2006/relationships/slideLayout" Target="../slideLayouts/slideLayout558.xml"/><Relationship Id="rId4" Type="http://schemas.openxmlformats.org/officeDocument/2006/relationships/slideLayout" Target="../slideLayouts/slideLayout559.xml"/><Relationship Id="rId5" Type="http://schemas.openxmlformats.org/officeDocument/2006/relationships/slideLayout" Target="../slideLayouts/slideLayout560.xml"/><Relationship Id="rId6" Type="http://schemas.openxmlformats.org/officeDocument/2006/relationships/slideLayout" Target="../slideLayouts/slideLayout561.xml"/><Relationship Id="rId7" Type="http://schemas.openxmlformats.org/officeDocument/2006/relationships/slideLayout" Target="../slideLayouts/slideLayout562.xml"/><Relationship Id="rId8" Type="http://schemas.openxmlformats.org/officeDocument/2006/relationships/slideLayout" Target="../slideLayouts/slideLayout563.xml"/><Relationship Id="rId9" Type="http://schemas.openxmlformats.org/officeDocument/2006/relationships/slideLayout" Target="../slideLayouts/slideLayout564.xml"/><Relationship Id="rId10" Type="http://schemas.openxmlformats.org/officeDocument/2006/relationships/slideLayout" Target="../slideLayouts/slideLayout565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8.xml"/><Relationship Id="rId12" Type="http://schemas.openxmlformats.org/officeDocument/2006/relationships/slideLayout" Target="../slideLayouts/slideLayout579.xml"/><Relationship Id="rId13" Type="http://schemas.openxmlformats.org/officeDocument/2006/relationships/slideLayout" Target="../slideLayouts/slideLayout580.xml"/><Relationship Id="rId14" Type="http://schemas.openxmlformats.org/officeDocument/2006/relationships/theme" Target="../theme/theme44.xml"/><Relationship Id="rId1" Type="http://schemas.openxmlformats.org/officeDocument/2006/relationships/slideLayout" Target="../slideLayouts/slideLayout568.xml"/><Relationship Id="rId2" Type="http://schemas.openxmlformats.org/officeDocument/2006/relationships/slideLayout" Target="../slideLayouts/slideLayout569.xml"/><Relationship Id="rId3" Type="http://schemas.openxmlformats.org/officeDocument/2006/relationships/slideLayout" Target="../slideLayouts/slideLayout570.xml"/><Relationship Id="rId4" Type="http://schemas.openxmlformats.org/officeDocument/2006/relationships/slideLayout" Target="../slideLayouts/slideLayout571.xml"/><Relationship Id="rId5" Type="http://schemas.openxmlformats.org/officeDocument/2006/relationships/slideLayout" Target="../slideLayouts/slideLayout572.xml"/><Relationship Id="rId6" Type="http://schemas.openxmlformats.org/officeDocument/2006/relationships/slideLayout" Target="../slideLayouts/slideLayout573.xml"/><Relationship Id="rId7" Type="http://schemas.openxmlformats.org/officeDocument/2006/relationships/slideLayout" Target="../slideLayouts/slideLayout574.xml"/><Relationship Id="rId8" Type="http://schemas.openxmlformats.org/officeDocument/2006/relationships/slideLayout" Target="../slideLayouts/slideLayout575.xml"/><Relationship Id="rId9" Type="http://schemas.openxmlformats.org/officeDocument/2006/relationships/slideLayout" Target="../slideLayouts/slideLayout576.xml"/><Relationship Id="rId10" Type="http://schemas.openxmlformats.org/officeDocument/2006/relationships/slideLayout" Target="../slideLayouts/slideLayout577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1.xml"/><Relationship Id="rId12" Type="http://schemas.openxmlformats.org/officeDocument/2006/relationships/slideLayout" Target="../slideLayouts/slideLayout592.xml"/><Relationship Id="rId13" Type="http://schemas.openxmlformats.org/officeDocument/2006/relationships/theme" Target="../theme/theme45.xml"/><Relationship Id="rId1" Type="http://schemas.openxmlformats.org/officeDocument/2006/relationships/slideLayout" Target="../slideLayouts/slideLayout581.xml"/><Relationship Id="rId2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83.xml"/><Relationship Id="rId4" Type="http://schemas.openxmlformats.org/officeDocument/2006/relationships/slideLayout" Target="../slideLayouts/slideLayout584.xml"/><Relationship Id="rId5" Type="http://schemas.openxmlformats.org/officeDocument/2006/relationships/slideLayout" Target="../slideLayouts/slideLayout585.xml"/><Relationship Id="rId6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87.xml"/><Relationship Id="rId8" Type="http://schemas.openxmlformats.org/officeDocument/2006/relationships/slideLayout" Target="../slideLayouts/slideLayout588.xml"/><Relationship Id="rId9" Type="http://schemas.openxmlformats.org/officeDocument/2006/relationships/slideLayout" Target="../slideLayouts/slideLayout589.xml"/><Relationship Id="rId10" Type="http://schemas.openxmlformats.org/officeDocument/2006/relationships/slideLayout" Target="../slideLayouts/slideLayout590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3.xml"/><Relationship Id="rId12" Type="http://schemas.openxmlformats.org/officeDocument/2006/relationships/slideLayout" Target="../slideLayouts/slideLayout604.xml"/><Relationship Id="rId13" Type="http://schemas.openxmlformats.org/officeDocument/2006/relationships/theme" Target="../theme/theme46.xml"/><Relationship Id="rId1" Type="http://schemas.openxmlformats.org/officeDocument/2006/relationships/slideLayout" Target="../slideLayouts/slideLayout593.xml"/><Relationship Id="rId2" Type="http://schemas.openxmlformats.org/officeDocument/2006/relationships/slideLayout" Target="../slideLayouts/slideLayout594.xml"/><Relationship Id="rId3" Type="http://schemas.openxmlformats.org/officeDocument/2006/relationships/slideLayout" Target="../slideLayouts/slideLayout595.xml"/><Relationship Id="rId4" Type="http://schemas.openxmlformats.org/officeDocument/2006/relationships/slideLayout" Target="../slideLayouts/slideLayout596.xml"/><Relationship Id="rId5" Type="http://schemas.openxmlformats.org/officeDocument/2006/relationships/slideLayout" Target="../slideLayouts/slideLayout597.xml"/><Relationship Id="rId6" Type="http://schemas.openxmlformats.org/officeDocument/2006/relationships/slideLayout" Target="../slideLayouts/slideLayout598.xml"/><Relationship Id="rId7" Type="http://schemas.openxmlformats.org/officeDocument/2006/relationships/slideLayout" Target="../slideLayouts/slideLayout599.xml"/><Relationship Id="rId8" Type="http://schemas.openxmlformats.org/officeDocument/2006/relationships/slideLayout" Target="../slideLayouts/slideLayout600.xml"/><Relationship Id="rId9" Type="http://schemas.openxmlformats.org/officeDocument/2006/relationships/slideLayout" Target="../slideLayouts/slideLayout601.xml"/><Relationship Id="rId10" Type="http://schemas.openxmlformats.org/officeDocument/2006/relationships/slideLayout" Target="../slideLayouts/slideLayout602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5.xml"/><Relationship Id="rId12" Type="http://schemas.openxmlformats.org/officeDocument/2006/relationships/slideLayout" Target="../slideLayouts/slideLayout616.xml"/><Relationship Id="rId13" Type="http://schemas.openxmlformats.org/officeDocument/2006/relationships/theme" Target="../theme/theme47.xml"/><Relationship Id="rId1" Type="http://schemas.openxmlformats.org/officeDocument/2006/relationships/slideLayout" Target="../slideLayouts/slideLayout605.xml"/><Relationship Id="rId2" Type="http://schemas.openxmlformats.org/officeDocument/2006/relationships/slideLayout" Target="../slideLayouts/slideLayout606.xml"/><Relationship Id="rId3" Type="http://schemas.openxmlformats.org/officeDocument/2006/relationships/slideLayout" Target="../slideLayouts/slideLayout607.xml"/><Relationship Id="rId4" Type="http://schemas.openxmlformats.org/officeDocument/2006/relationships/slideLayout" Target="../slideLayouts/slideLayout608.xml"/><Relationship Id="rId5" Type="http://schemas.openxmlformats.org/officeDocument/2006/relationships/slideLayout" Target="../slideLayouts/slideLayout609.xml"/><Relationship Id="rId6" Type="http://schemas.openxmlformats.org/officeDocument/2006/relationships/slideLayout" Target="../slideLayouts/slideLayout610.xml"/><Relationship Id="rId7" Type="http://schemas.openxmlformats.org/officeDocument/2006/relationships/slideLayout" Target="../slideLayouts/slideLayout611.xml"/><Relationship Id="rId8" Type="http://schemas.openxmlformats.org/officeDocument/2006/relationships/slideLayout" Target="../slideLayouts/slideLayout612.xml"/><Relationship Id="rId9" Type="http://schemas.openxmlformats.org/officeDocument/2006/relationships/slideLayout" Target="../slideLayouts/slideLayout613.xml"/><Relationship Id="rId10" Type="http://schemas.openxmlformats.org/officeDocument/2006/relationships/slideLayout" Target="../slideLayouts/slideLayout614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7.xml"/><Relationship Id="rId12" Type="http://schemas.openxmlformats.org/officeDocument/2006/relationships/slideLayout" Target="../slideLayouts/slideLayout628.xml"/><Relationship Id="rId13" Type="http://schemas.openxmlformats.org/officeDocument/2006/relationships/slideLayout" Target="../slideLayouts/slideLayout629.xml"/><Relationship Id="rId14" Type="http://schemas.openxmlformats.org/officeDocument/2006/relationships/theme" Target="../theme/theme48.xml"/><Relationship Id="rId1" Type="http://schemas.openxmlformats.org/officeDocument/2006/relationships/slideLayout" Target="../slideLayouts/slideLayout617.xml"/><Relationship Id="rId2" Type="http://schemas.openxmlformats.org/officeDocument/2006/relationships/slideLayout" Target="../slideLayouts/slideLayout618.xml"/><Relationship Id="rId3" Type="http://schemas.openxmlformats.org/officeDocument/2006/relationships/slideLayout" Target="../slideLayouts/slideLayout619.xml"/><Relationship Id="rId4" Type="http://schemas.openxmlformats.org/officeDocument/2006/relationships/slideLayout" Target="../slideLayouts/slideLayout620.xml"/><Relationship Id="rId5" Type="http://schemas.openxmlformats.org/officeDocument/2006/relationships/slideLayout" Target="../slideLayouts/slideLayout621.xml"/><Relationship Id="rId6" Type="http://schemas.openxmlformats.org/officeDocument/2006/relationships/slideLayout" Target="../slideLayouts/slideLayout622.xml"/><Relationship Id="rId7" Type="http://schemas.openxmlformats.org/officeDocument/2006/relationships/slideLayout" Target="../slideLayouts/slideLayout623.xml"/><Relationship Id="rId8" Type="http://schemas.openxmlformats.org/officeDocument/2006/relationships/slideLayout" Target="../slideLayouts/slideLayout624.xml"/><Relationship Id="rId9" Type="http://schemas.openxmlformats.org/officeDocument/2006/relationships/slideLayout" Target="../slideLayouts/slideLayout625.xml"/><Relationship Id="rId10" Type="http://schemas.openxmlformats.org/officeDocument/2006/relationships/slideLayout" Target="../slideLayouts/slideLayout626.xml"/></Relationships>
</file>

<file path=ppt/slideMasters/_rels/slideMaster4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0.xml"/><Relationship Id="rId12" Type="http://schemas.openxmlformats.org/officeDocument/2006/relationships/slideLayout" Target="../slideLayouts/slideLayout641.xml"/><Relationship Id="rId13" Type="http://schemas.openxmlformats.org/officeDocument/2006/relationships/theme" Target="../theme/theme49.xml"/><Relationship Id="rId1" Type="http://schemas.openxmlformats.org/officeDocument/2006/relationships/slideLayout" Target="../slideLayouts/slideLayout630.xml"/><Relationship Id="rId2" Type="http://schemas.openxmlformats.org/officeDocument/2006/relationships/slideLayout" Target="../slideLayouts/slideLayout631.xml"/><Relationship Id="rId3" Type="http://schemas.openxmlformats.org/officeDocument/2006/relationships/slideLayout" Target="../slideLayouts/slideLayout632.xml"/><Relationship Id="rId4" Type="http://schemas.openxmlformats.org/officeDocument/2006/relationships/slideLayout" Target="../slideLayouts/slideLayout633.xml"/><Relationship Id="rId5" Type="http://schemas.openxmlformats.org/officeDocument/2006/relationships/slideLayout" Target="../slideLayouts/slideLayout634.xml"/><Relationship Id="rId6" Type="http://schemas.openxmlformats.org/officeDocument/2006/relationships/slideLayout" Target="../slideLayouts/slideLayout635.xml"/><Relationship Id="rId7" Type="http://schemas.openxmlformats.org/officeDocument/2006/relationships/slideLayout" Target="../slideLayouts/slideLayout636.xml"/><Relationship Id="rId8" Type="http://schemas.openxmlformats.org/officeDocument/2006/relationships/slideLayout" Target="../slideLayouts/slideLayout637.xml"/><Relationship Id="rId9" Type="http://schemas.openxmlformats.org/officeDocument/2006/relationships/slideLayout" Target="../slideLayouts/slideLayout638.xml"/><Relationship Id="rId10" Type="http://schemas.openxmlformats.org/officeDocument/2006/relationships/slideLayout" Target="../slideLayouts/slideLayout63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2.xml"/><Relationship Id="rId12" Type="http://schemas.openxmlformats.org/officeDocument/2006/relationships/slideLayout" Target="../slideLayouts/slideLayout653.xml"/><Relationship Id="rId13" Type="http://schemas.openxmlformats.org/officeDocument/2006/relationships/theme" Target="../theme/theme50.xml"/><Relationship Id="rId1" Type="http://schemas.openxmlformats.org/officeDocument/2006/relationships/slideLayout" Target="../slideLayouts/slideLayout642.xml"/><Relationship Id="rId2" Type="http://schemas.openxmlformats.org/officeDocument/2006/relationships/slideLayout" Target="../slideLayouts/slideLayout643.xml"/><Relationship Id="rId3" Type="http://schemas.openxmlformats.org/officeDocument/2006/relationships/slideLayout" Target="../slideLayouts/slideLayout644.xml"/><Relationship Id="rId4" Type="http://schemas.openxmlformats.org/officeDocument/2006/relationships/slideLayout" Target="../slideLayouts/slideLayout645.xml"/><Relationship Id="rId5" Type="http://schemas.openxmlformats.org/officeDocument/2006/relationships/slideLayout" Target="../slideLayouts/slideLayout646.xml"/><Relationship Id="rId6" Type="http://schemas.openxmlformats.org/officeDocument/2006/relationships/slideLayout" Target="../slideLayouts/slideLayout647.xml"/><Relationship Id="rId7" Type="http://schemas.openxmlformats.org/officeDocument/2006/relationships/slideLayout" Target="../slideLayouts/slideLayout648.xml"/><Relationship Id="rId8" Type="http://schemas.openxmlformats.org/officeDocument/2006/relationships/slideLayout" Target="../slideLayouts/slideLayout649.xml"/><Relationship Id="rId9" Type="http://schemas.openxmlformats.org/officeDocument/2006/relationships/slideLayout" Target="../slideLayouts/slideLayout650.xml"/><Relationship Id="rId10" Type="http://schemas.openxmlformats.org/officeDocument/2006/relationships/slideLayout" Target="../slideLayouts/slideLayout651.xml"/></Relationships>
</file>

<file path=ppt/slideMasters/_rels/slideMaster5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4.xml"/><Relationship Id="rId12" Type="http://schemas.openxmlformats.org/officeDocument/2006/relationships/slideLayout" Target="../slideLayouts/slideLayout665.xml"/><Relationship Id="rId13" Type="http://schemas.openxmlformats.org/officeDocument/2006/relationships/theme" Target="../theme/theme51.xml"/><Relationship Id="rId1" Type="http://schemas.openxmlformats.org/officeDocument/2006/relationships/slideLayout" Target="../slideLayouts/slideLayout654.xml"/><Relationship Id="rId2" Type="http://schemas.openxmlformats.org/officeDocument/2006/relationships/slideLayout" Target="../slideLayouts/slideLayout655.xml"/><Relationship Id="rId3" Type="http://schemas.openxmlformats.org/officeDocument/2006/relationships/slideLayout" Target="../slideLayouts/slideLayout656.xml"/><Relationship Id="rId4" Type="http://schemas.openxmlformats.org/officeDocument/2006/relationships/slideLayout" Target="../slideLayouts/slideLayout657.xml"/><Relationship Id="rId5" Type="http://schemas.openxmlformats.org/officeDocument/2006/relationships/slideLayout" Target="../slideLayouts/slideLayout658.xml"/><Relationship Id="rId6" Type="http://schemas.openxmlformats.org/officeDocument/2006/relationships/slideLayout" Target="../slideLayouts/slideLayout659.xml"/><Relationship Id="rId7" Type="http://schemas.openxmlformats.org/officeDocument/2006/relationships/slideLayout" Target="../slideLayouts/slideLayout660.xml"/><Relationship Id="rId8" Type="http://schemas.openxmlformats.org/officeDocument/2006/relationships/slideLayout" Target="../slideLayouts/slideLayout661.xml"/><Relationship Id="rId9" Type="http://schemas.openxmlformats.org/officeDocument/2006/relationships/slideLayout" Target="../slideLayouts/slideLayout662.xml"/><Relationship Id="rId10" Type="http://schemas.openxmlformats.org/officeDocument/2006/relationships/slideLayout" Target="../slideLayouts/slideLayout663.xml"/></Relationships>
</file>

<file path=ppt/slideMasters/_rels/slideMaster5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6.xml"/><Relationship Id="rId12" Type="http://schemas.openxmlformats.org/officeDocument/2006/relationships/slideLayout" Target="../slideLayouts/slideLayout677.xml"/><Relationship Id="rId13" Type="http://schemas.openxmlformats.org/officeDocument/2006/relationships/slideLayout" Target="../slideLayouts/slideLayout678.xml"/><Relationship Id="rId14" Type="http://schemas.openxmlformats.org/officeDocument/2006/relationships/theme" Target="../theme/theme52.xml"/><Relationship Id="rId1" Type="http://schemas.openxmlformats.org/officeDocument/2006/relationships/slideLayout" Target="../slideLayouts/slideLayout666.xml"/><Relationship Id="rId2" Type="http://schemas.openxmlformats.org/officeDocument/2006/relationships/slideLayout" Target="../slideLayouts/slideLayout667.xml"/><Relationship Id="rId3" Type="http://schemas.openxmlformats.org/officeDocument/2006/relationships/slideLayout" Target="../slideLayouts/slideLayout668.xml"/><Relationship Id="rId4" Type="http://schemas.openxmlformats.org/officeDocument/2006/relationships/slideLayout" Target="../slideLayouts/slideLayout669.xml"/><Relationship Id="rId5" Type="http://schemas.openxmlformats.org/officeDocument/2006/relationships/slideLayout" Target="../slideLayouts/slideLayout670.xml"/><Relationship Id="rId6" Type="http://schemas.openxmlformats.org/officeDocument/2006/relationships/slideLayout" Target="../slideLayouts/slideLayout671.xml"/><Relationship Id="rId7" Type="http://schemas.openxmlformats.org/officeDocument/2006/relationships/slideLayout" Target="../slideLayouts/slideLayout672.xml"/><Relationship Id="rId8" Type="http://schemas.openxmlformats.org/officeDocument/2006/relationships/slideLayout" Target="../slideLayouts/slideLayout673.xml"/><Relationship Id="rId9" Type="http://schemas.openxmlformats.org/officeDocument/2006/relationships/slideLayout" Target="../slideLayouts/slideLayout674.xml"/><Relationship Id="rId10" Type="http://schemas.openxmlformats.org/officeDocument/2006/relationships/slideLayout" Target="../slideLayouts/slideLayout675.xml"/></Relationships>
</file>

<file path=ppt/slideMasters/_rels/slideMaster5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9.xml"/><Relationship Id="rId12" Type="http://schemas.openxmlformats.org/officeDocument/2006/relationships/slideLayout" Target="../slideLayouts/slideLayout690.xml"/><Relationship Id="rId13" Type="http://schemas.openxmlformats.org/officeDocument/2006/relationships/theme" Target="../theme/theme53.xml"/><Relationship Id="rId1" Type="http://schemas.openxmlformats.org/officeDocument/2006/relationships/slideLayout" Target="../slideLayouts/slideLayout679.xml"/><Relationship Id="rId2" Type="http://schemas.openxmlformats.org/officeDocument/2006/relationships/slideLayout" Target="../slideLayouts/slideLayout680.xml"/><Relationship Id="rId3" Type="http://schemas.openxmlformats.org/officeDocument/2006/relationships/slideLayout" Target="../slideLayouts/slideLayout681.xml"/><Relationship Id="rId4" Type="http://schemas.openxmlformats.org/officeDocument/2006/relationships/slideLayout" Target="../slideLayouts/slideLayout682.xml"/><Relationship Id="rId5" Type="http://schemas.openxmlformats.org/officeDocument/2006/relationships/slideLayout" Target="../slideLayouts/slideLayout683.xml"/><Relationship Id="rId6" Type="http://schemas.openxmlformats.org/officeDocument/2006/relationships/slideLayout" Target="../slideLayouts/slideLayout684.xml"/><Relationship Id="rId7" Type="http://schemas.openxmlformats.org/officeDocument/2006/relationships/slideLayout" Target="../slideLayouts/slideLayout685.xml"/><Relationship Id="rId8" Type="http://schemas.openxmlformats.org/officeDocument/2006/relationships/slideLayout" Target="../slideLayouts/slideLayout686.xml"/><Relationship Id="rId9" Type="http://schemas.openxmlformats.org/officeDocument/2006/relationships/slideLayout" Target="../slideLayouts/slideLayout687.xml"/><Relationship Id="rId10" Type="http://schemas.openxmlformats.org/officeDocument/2006/relationships/slideLayout" Target="../slideLayouts/slideLayout688.xml"/></Relationships>
</file>

<file path=ppt/slideMasters/_rels/slideMaster5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1.xml"/><Relationship Id="rId12" Type="http://schemas.openxmlformats.org/officeDocument/2006/relationships/slideLayout" Target="../slideLayouts/slideLayout702.xml"/><Relationship Id="rId13" Type="http://schemas.openxmlformats.org/officeDocument/2006/relationships/slideLayout" Target="../slideLayouts/slideLayout703.xml"/><Relationship Id="rId14" Type="http://schemas.openxmlformats.org/officeDocument/2006/relationships/slideLayout" Target="../slideLayouts/slideLayout704.xml"/><Relationship Id="rId15" Type="http://schemas.openxmlformats.org/officeDocument/2006/relationships/slideLayout" Target="../slideLayouts/slideLayout705.xml"/><Relationship Id="rId16" Type="http://schemas.openxmlformats.org/officeDocument/2006/relationships/slideLayout" Target="../slideLayouts/slideLayout706.xml"/><Relationship Id="rId17" Type="http://schemas.openxmlformats.org/officeDocument/2006/relationships/theme" Target="../theme/theme54.xml"/><Relationship Id="rId1" Type="http://schemas.openxmlformats.org/officeDocument/2006/relationships/slideLayout" Target="../slideLayouts/slideLayout691.xml"/><Relationship Id="rId2" Type="http://schemas.openxmlformats.org/officeDocument/2006/relationships/slideLayout" Target="../slideLayouts/slideLayout692.xml"/><Relationship Id="rId3" Type="http://schemas.openxmlformats.org/officeDocument/2006/relationships/slideLayout" Target="../slideLayouts/slideLayout693.xml"/><Relationship Id="rId4" Type="http://schemas.openxmlformats.org/officeDocument/2006/relationships/slideLayout" Target="../slideLayouts/slideLayout694.xml"/><Relationship Id="rId5" Type="http://schemas.openxmlformats.org/officeDocument/2006/relationships/slideLayout" Target="../slideLayouts/slideLayout695.xml"/><Relationship Id="rId6" Type="http://schemas.openxmlformats.org/officeDocument/2006/relationships/slideLayout" Target="../slideLayouts/slideLayout696.xml"/><Relationship Id="rId7" Type="http://schemas.openxmlformats.org/officeDocument/2006/relationships/slideLayout" Target="../slideLayouts/slideLayout697.xml"/><Relationship Id="rId8" Type="http://schemas.openxmlformats.org/officeDocument/2006/relationships/slideLayout" Target="../slideLayouts/slideLayout698.xml"/><Relationship Id="rId9" Type="http://schemas.openxmlformats.org/officeDocument/2006/relationships/slideLayout" Target="../slideLayouts/slideLayout699.xml"/><Relationship Id="rId10" Type="http://schemas.openxmlformats.org/officeDocument/2006/relationships/slideLayout" Target="../slideLayouts/slideLayout700.xml"/></Relationships>
</file>

<file path=ppt/slideMasters/_rels/slideMaster5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7.xml"/><Relationship Id="rId12" Type="http://schemas.openxmlformats.org/officeDocument/2006/relationships/slideLayout" Target="../slideLayouts/slideLayout718.xml"/><Relationship Id="rId13" Type="http://schemas.openxmlformats.org/officeDocument/2006/relationships/slideLayout" Target="../slideLayouts/slideLayout719.xml"/><Relationship Id="rId14" Type="http://schemas.openxmlformats.org/officeDocument/2006/relationships/slideLayout" Target="../slideLayouts/slideLayout720.xml"/><Relationship Id="rId15" Type="http://schemas.openxmlformats.org/officeDocument/2006/relationships/slideLayout" Target="../slideLayouts/slideLayout721.xml"/><Relationship Id="rId16" Type="http://schemas.openxmlformats.org/officeDocument/2006/relationships/slideLayout" Target="../slideLayouts/slideLayout722.xml"/><Relationship Id="rId17" Type="http://schemas.openxmlformats.org/officeDocument/2006/relationships/theme" Target="../theme/theme55.xml"/><Relationship Id="rId1" Type="http://schemas.openxmlformats.org/officeDocument/2006/relationships/slideLayout" Target="../slideLayouts/slideLayout707.xml"/><Relationship Id="rId2" Type="http://schemas.openxmlformats.org/officeDocument/2006/relationships/slideLayout" Target="../slideLayouts/slideLayout708.xml"/><Relationship Id="rId3" Type="http://schemas.openxmlformats.org/officeDocument/2006/relationships/slideLayout" Target="../slideLayouts/slideLayout709.xml"/><Relationship Id="rId4" Type="http://schemas.openxmlformats.org/officeDocument/2006/relationships/slideLayout" Target="../slideLayouts/slideLayout710.xml"/><Relationship Id="rId5" Type="http://schemas.openxmlformats.org/officeDocument/2006/relationships/slideLayout" Target="../slideLayouts/slideLayout711.xml"/><Relationship Id="rId6" Type="http://schemas.openxmlformats.org/officeDocument/2006/relationships/slideLayout" Target="../slideLayouts/slideLayout712.xml"/><Relationship Id="rId7" Type="http://schemas.openxmlformats.org/officeDocument/2006/relationships/slideLayout" Target="../slideLayouts/slideLayout713.xml"/><Relationship Id="rId8" Type="http://schemas.openxmlformats.org/officeDocument/2006/relationships/slideLayout" Target="../slideLayouts/slideLayout714.xml"/><Relationship Id="rId9" Type="http://schemas.openxmlformats.org/officeDocument/2006/relationships/slideLayout" Target="../slideLayouts/slideLayout715.xml"/><Relationship Id="rId10" Type="http://schemas.openxmlformats.org/officeDocument/2006/relationships/slideLayout" Target="../slideLayouts/slideLayout716.xml"/></Relationships>
</file>

<file path=ppt/slideMasters/_rels/slideMaster5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3.xml"/><Relationship Id="rId12" Type="http://schemas.openxmlformats.org/officeDocument/2006/relationships/slideLayout" Target="../slideLayouts/slideLayout734.xml"/><Relationship Id="rId13" Type="http://schemas.openxmlformats.org/officeDocument/2006/relationships/theme" Target="../theme/theme56.xml"/><Relationship Id="rId1" Type="http://schemas.openxmlformats.org/officeDocument/2006/relationships/slideLayout" Target="../slideLayouts/slideLayout723.xml"/><Relationship Id="rId2" Type="http://schemas.openxmlformats.org/officeDocument/2006/relationships/slideLayout" Target="../slideLayouts/slideLayout724.xml"/><Relationship Id="rId3" Type="http://schemas.openxmlformats.org/officeDocument/2006/relationships/slideLayout" Target="../slideLayouts/slideLayout725.xml"/><Relationship Id="rId4" Type="http://schemas.openxmlformats.org/officeDocument/2006/relationships/slideLayout" Target="../slideLayouts/slideLayout726.xml"/><Relationship Id="rId5" Type="http://schemas.openxmlformats.org/officeDocument/2006/relationships/slideLayout" Target="../slideLayouts/slideLayout727.xml"/><Relationship Id="rId6" Type="http://schemas.openxmlformats.org/officeDocument/2006/relationships/slideLayout" Target="../slideLayouts/slideLayout728.xml"/><Relationship Id="rId7" Type="http://schemas.openxmlformats.org/officeDocument/2006/relationships/slideLayout" Target="../slideLayouts/slideLayout729.xml"/><Relationship Id="rId8" Type="http://schemas.openxmlformats.org/officeDocument/2006/relationships/slideLayout" Target="../slideLayouts/slideLayout730.xml"/><Relationship Id="rId9" Type="http://schemas.openxmlformats.org/officeDocument/2006/relationships/slideLayout" Target="../slideLayouts/slideLayout731.xml"/><Relationship Id="rId10" Type="http://schemas.openxmlformats.org/officeDocument/2006/relationships/slideLayout" Target="../slideLayouts/slideLayout732.xml"/></Relationships>
</file>

<file path=ppt/slideMasters/_rels/slideMaster5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5.xml"/><Relationship Id="rId12" Type="http://schemas.openxmlformats.org/officeDocument/2006/relationships/slideLayout" Target="../slideLayouts/slideLayout746.xml"/><Relationship Id="rId13" Type="http://schemas.openxmlformats.org/officeDocument/2006/relationships/slideLayout" Target="../slideLayouts/slideLayout747.xml"/><Relationship Id="rId14" Type="http://schemas.openxmlformats.org/officeDocument/2006/relationships/theme" Target="../theme/theme57.xml"/><Relationship Id="rId1" Type="http://schemas.openxmlformats.org/officeDocument/2006/relationships/slideLayout" Target="../slideLayouts/slideLayout735.xml"/><Relationship Id="rId2" Type="http://schemas.openxmlformats.org/officeDocument/2006/relationships/slideLayout" Target="../slideLayouts/slideLayout736.xml"/><Relationship Id="rId3" Type="http://schemas.openxmlformats.org/officeDocument/2006/relationships/slideLayout" Target="../slideLayouts/slideLayout737.xml"/><Relationship Id="rId4" Type="http://schemas.openxmlformats.org/officeDocument/2006/relationships/slideLayout" Target="../slideLayouts/slideLayout738.xml"/><Relationship Id="rId5" Type="http://schemas.openxmlformats.org/officeDocument/2006/relationships/slideLayout" Target="../slideLayouts/slideLayout739.xml"/><Relationship Id="rId6" Type="http://schemas.openxmlformats.org/officeDocument/2006/relationships/slideLayout" Target="../slideLayouts/slideLayout740.xml"/><Relationship Id="rId7" Type="http://schemas.openxmlformats.org/officeDocument/2006/relationships/slideLayout" Target="../slideLayouts/slideLayout741.xml"/><Relationship Id="rId8" Type="http://schemas.openxmlformats.org/officeDocument/2006/relationships/slideLayout" Target="../slideLayouts/slideLayout742.xml"/><Relationship Id="rId9" Type="http://schemas.openxmlformats.org/officeDocument/2006/relationships/slideLayout" Target="../slideLayouts/slideLayout743.xml"/><Relationship Id="rId10" Type="http://schemas.openxmlformats.org/officeDocument/2006/relationships/slideLayout" Target="../slideLayouts/slideLayout744.xml"/></Relationships>
</file>

<file path=ppt/slideMasters/_rels/slideMaster5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8.xml"/><Relationship Id="rId12" Type="http://schemas.openxmlformats.org/officeDocument/2006/relationships/slideLayout" Target="../slideLayouts/slideLayout759.xml"/><Relationship Id="rId13" Type="http://schemas.openxmlformats.org/officeDocument/2006/relationships/slideLayout" Target="../slideLayouts/slideLayout760.xml"/><Relationship Id="rId14" Type="http://schemas.openxmlformats.org/officeDocument/2006/relationships/slideLayout" Target="../slideLayouts/slideLayout761.xml"/><Relationship Id="rId15" Type="http://schemas.openxmlformats.org/officeDocument/2006/relationships/theme" Target="../theme/theme58.xml"/><Relationship Id="rId1" Type="http://schemas.openxmlformats.org/officeDocument/2006/relationships/slideLayout" Target="../slideLayouts/slideLayout748.xml"/><Relationship Id="rId2" Type="http://schemas.openxmlformats.org/officeDocument/2006/relationships/slideLayout" Target="../slideLayouts/slideLayout749.xml"/><Relationship Id="rId3" Type="http://schemas.openxmlformats.org/officeDocument/2006/relationships/slideLayout" Target="../slideLayouts/slideLayout750.xml"/><Relationship Id="rId4" Type="http://schemas.openxmlformats.org/officeDocument/2006/relationships/slideLayout" Target="../slideLayouts/slideLayout751.xml"/><Relationship Id="rId5" Type="http://schemas.openxmlformats.org/officeDocument/2006/relationships/slideLayout" Target="../slideLayouts/slideLayout752.xml"/><Relationship Id="rId6" Type="http://schemas.openxmlformats.org/officeDocument/2006/relationships/slideLayout" Target="../slideLayouts/slideLayout753.xml"/><Relationship Id="rId7" Type="http://schemas.openxmlformats.org/officeDocument/2006/relationships/slideLayout" Target="../slideLayouts/slideLayout754.xml"/><Relationship Id="rId8" Type="http://schemas.openxmlformats.org/officeDocument/2006/relationships/slideLayout" Target="../slideLayouts/slideLayout755.xml"/><Relationship Id="rId9" Type="http://schemas.openxmlformats.org/officeDocument/2006/relationships/slideLayout" Target="../slideLayouts/slideLayout756.xml"/><Relationship Id="rId10" Type="http://schemas.openxmlformats.org/officeDocument/2006/relationships/slideLayout" Target="../slideLayouts/slideLayout757.xml"/></Relationships>
</file>

<file path=ppt/slideMasters/_rels/slideMaster5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2.xml"/><Relationship Id="rId12" Type="http://schemas.openxmlformats.org/officeDocument/2006/relationships/slideLayout" Target="../slideLayouts/slideLayout773.xml"/><Relationship Id="rId13" Type="http://schemas.openxmlformats.org/officeDocument/2006/relationships/slideLayout" Target="../slideLayouts/slideLayout774.xml"/><Relationship Id="rId14" Type="http://schemas.openxmlformats.org/officeDocument/2006/relationships/slideLayout" Target="../slideLayouts/slideLayout775.xml"/><Relationship Id="rId15" Type="http://schemas.openxmlformats.org/officeDocument/2006/relationships/theme" Target="../theme/theme59.xml"/><Relationship Id="rId1" Type="http://schemas.openxmlformats.org/officeDocument/2006/relationships/slideLayout" Target="../slideLayouts/slideLayout762.xml"/><Relationship Id="rId2" Type="http://schemas.openxmlformats.org/officeDocument/2006/relationships/slideLayout" Target="../slideLayouts/slideLayout763.xml"/><Relationship Id="rId3" Type="http://schemas.openxmlformats.org/officeDocument/2006/relationships/slideLayout" Target="../slideLayouts/slideLayout764.xml"/><Relationship Id="rId4" Type="http://schemas.openxmlformats.org/officeDocument/2006/relationships/slideLayout" Target="../slideLayouts/slideLayout765.xml"/><Relationship Id="rId5" Type="http://schemas.openxmlformats.org/officeDocument/2006/relationships/slideLayout" Target="../slideLayouts/slideLayout766.xml"/><Relationship Id="rId6" Type="http://schemas.openxmlformats.org/officeDocument/2006/relationships/slideLayout" Target="../slideLayouts/slideLayout767.xml"/><Relationship Id="rId7" Type="http://schemas.openxmlformats.org/officeDocument/2006/relationships/slideLayout" Target="../slideLayouts/slideLayout768.xml"/><Relationship Id="rId8" Type="http://schemas.openxmlformats.org/officeDocument/2006/relationships/slideLayout" Target="../slideLayouts/slideLayout769.xml"/><Relationship Id="rId9" Type="http://schemas.openxmlformats.org/officeDocument/2006/relationships/slideLayout" Target="../slideLayouts/slideLayout770.xml"/><Relationship Id="rId10" Type="http://schemas.openxmlformats.org/officeDocument/2006/relationships/slideLayout" Target="../slideLayouts/slideLayout771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87.xml"/><Relationship Id="rId17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_rels/slideMaster6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6.xml"/><Relationship Id="rId12" Type="http://schemas.openxmlformats.org/officeDocument/2006/relationships/slideLayout" Target="../slideLayouts/slideLayout787.xml"/><Relationship Id="rId13" Type="http://schemas.openxmlformats.org/officeDocument/2006/relationships/slideLayout" Target="../slideLayouts/slideLayout788.xml"/><Relationship Id="rId14" Type="http://schemas.openxmlformats.org/officeDocument/2006/relationships/theme" Target="../theme/theme60.xml"/><Relationship Id="rId1" Type="http://schemas.openxmlformats.org/officeDocument/2006/relationships/slideLayout" Target="../slideLayouts/slideLayout776.xml"/><Relationship Id="rId2" Type="http://schemas.openxmlformats.org/officeDocument/2006/relationships/slideLayout" Target="../slideLayouts/slideLayout777.xml"/><Relationship Id="rId3" Type="http://schemas.openxmlformats.org/officeDocument/2006/relationships/slideLayout" Target="../slideLayouts/slideLayout778.xml"/><Relationship Id="rId4" Type="http://schemas.openxmlformats.org/officeDocument/2006/relationships/slideLayout" Target="../slideLayouts/slideLayout779.xml"/><Relationship Id="rId5" Type="http://schemas.openxmlformats.org/officeDocument/2006/relationships/slideLayout" Target="../slideLayouts/slideLayout780.xml"/><Relationship Id="rId6" Type="http://schemas.openxmlformats.org/officeDocument/2006/relationships/slideLayout" Target="../slideLayouts/slideLayout781.xml"/><Relationship Id="rId7" Type="http://schemas.openxmlformats.org/officeDocument/2006/relationships/slideLayout" Target="../slideLayouts/slideLayout782.xml"/><Relationship Id="rId8" Type="http://schemas.openxmlformats.org/officeDocument/2006/relationships/slideLayout" Target="../slideLayouts/slideLayout783.xml"/><Relationship Id="rId9" Type="http://schemas.openxmlformats.org/officeDocument/2006/relationships/slideLayout" Target="../slideLayouts/slideLayout784.xml"/><Relationship Id="rId10" Type="http://schemas.openxmlformats.org/officeDocument/2006/relationships/slideLayout" Target="../slideLayouts/slideLayout785.xml"/></Relationships>
</file>

<file path=ppt/slideMasters/_rels/slideMaster6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9.xml"/><Relationship Id="rId12" Type="http://schemas.openxmlformats.org/officeDocument/2006/relationships/slideLayout" Target="../slideLayouts/slideLayout800.xml"/><Relationship Id="rId13" Type="http://schemas.openxmlformats.org/officeDocument/2006/relationships/slideLayout" Target="../slideLayouts/slideLayout801.xml"/><Relationship Id="rId14" Type="http://schemas.openxmlformats.org/officeDocument/2006/relationships/theme" Target="../theme/theme61.xml"/><Relationship Id="rId1" Type="http://schemas.openxmlformats.org/officeDocument/2006/relationships/slideLayout" Target="../slideLayouts/slideLayout789.xml"/><Relationship Id="rId2" Type="http://schemas.openxmlformats.org/officeDocument/2006/relationships/slideLayout" Target="../slideLayouts/slideLayout790.xml"/><Relationship Id="rId3" Type="http://schemas.openxmlformats.org/officeDocument/2006/relationships/slideLayout" Target="../slideLayouts/slideLayout791.xml"/><Relationship Id="rId4" Type="http://schemas.openxmlformats.org/officeDocument/2006/relationships/slideLayout" Target="../slideLayouts/slideLayout792.xml"/><Relationship Id="rId5" Type="http://schemas.openxmlformats.org/officeDocument/2006/relationships/slideLayout" Target="../slideLayouts/slideLayout793.xml"/><Relationship Id="rId6" Type="http://schemas.openxmlformats.org/officeDocument/2006/relationships/slideLayout" Target="../slideLayouts/slideLayout794.xml"/><Relationship Id="rId7" Type="http://schemas.openxmlformats.org/officeDocument/2006/relationships/slideLayout" Target="../slideLayouts/slideLayout795.xml"/><Relationship Id="rId8" Type="http://schemas.openxmlformats.org/officeDocument/2006/relationships/slideLayout" Target="../slideLayouts/slideLayout796.xml"/><Relationship Id="rId9" Type="http://schemas.openxmlformats.org/officeDocument/2006/relationships/slideLayout" Target="../slideLayouts/slideLayout797.xml"/><Relationship Id="rId10" Type="http://schemas.openxmlformats.org/officeDocument/2006/relationships/slideLayout" Target="../slideLayouts/slideLayout798.xml"/></Relationships>
</file>

<file path=ppt/slideMasters/_rels/slideMaster6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2.xml"/><Relationship Id="rId12" Type="http://schemas.openxmlformats.org/officeDocument/2006/relationships/slideLayout" Target="../slideLayouts/slideLayout813.xml"/><Relationship Id="rId13" Type="http://schemas.openxmlformats.org/officeDocument/2006/relationships/slideLayout" Target="../slideLayouts/slideLayout814.xml"/><Relationship Id="rId14" Type="http://schemas.openxmlformats.org/officeDocument/2006/relationships/slideLayout" Target="../slideLayouts/slideLayout815.xml"/><Relationship Id="rId15" Type="http://schemas.openxmlformats.org/officeDocument/2006/relationships/theme" Target="../theme/theme62.xml"/><Relationship Id="rId1" Type="http://schemas.openxmlformats.org/officeDocument/2006/relationships/slideLayout" Target="../slideLayouts/slideLayout802.xml"/><Relationship Id="rId2" Type="http://schemas.openxmlformats.org/officeDocument/2006/relationships/slideLayout" Target="../slideLayouts/slideLayout803.xml"/><Relationship Id="rId3" Type="http://schemas.openxmlformats.org/officeDocument/2006/relationships/slideLayout" Target="../slideLayouts/slideLayout804.xml"/><Relationship Id="rId4" Type="http://schemas.openxmlformats.org/officeDocument/2006/relationships/slideLayout" Target="../slideLayouts/slideLayout805.xml"/><Relationship Id="rId5" Type="http://schemas.openxmlformats.org/officeDocument/2006/relationships/slideLayout" Target="../slideLayouts/slideLayout806.xml"/><Relationship Id="rId6" Type="http://schemas.openxmlformats.org/officeDocument/2006/relationships/slideLayout" Target="../slideLayouts/slideLayout807.xml"/><Relationship Id="rId7" Type="http://schemas.openxmlformats.org/officeDocument/2006/relationships/slideLayout" Target="../slideLayouts/slideLayout808.xml"/><Relationship Id="rId8" Type="http://schemas.openxmlformats.org/officeDocument/2006/relationships/slideLayout" Target="../slideLayouts/slideLayout809.xml"/><Relationship Id="rId9" Type="http://schemas.openxmlformats.org/officeDocument/2006/relationships/slideLayout" Target="../slideLayouts/slideLayout810.xml"/><Relationship Id="rId10" Type="http://schemas.openxmlformats.org/officeDocument/2006/relationships/slideLayout" Target="../slideLayouts/slideLayout811.xml"/></Relationships>
</file>

<file path=ppt/slideMasters/_rels/slideMaster6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6.xml"/><Relationship Id="rId12" Type="http://schemas.openxmlformats.org/officeDocument/2006/relationships/slideLayout" Target="../slideLayouts/slideLayout827.xml"/><Relationship Id="rId13" Type="http://schemas.openxmlformats.org/officeDocument/2006/relationships/slideLayout" Target="../slideLayouts/slideLayout828.xml"/><Relationship Id="rId14" Type="http://schemas.openxmlformats.org/officeDocument/2006/relationships/slideLayout" Target="../slideLayouts/slideLayout829.xml"/><Relationship Id="rId15" Type="http://schemas.openxmlformats.org/officeDocument/2006/relationships/slideLayout" Target="../slideLayouts/slideLayout830.xml"/><Relationship Id="rId16" Type="http://schemas.openxmlformats.org/officeDocument/2006/relationships/slideLayout" Target="../slideLayouts/slideLayout831.xml"/><Relationship Id="rId17" Type="http://schemas.openxmlformats.org/officeDocument/2006/relationships/slideLayout" Target="../slideLayouts/slideLayout832.xml"/><Relationship Id="rId18" Type="http://schemas.openxmlformats.org/officeDocument/2006/relationships/slideLayout" Target="../slideLayouts/slideLayout833.xml"/><Relationship Id="rId19" Type="http://schemas.openxmlformats.org/officeDocument/2006/relationships/theme" Target="../theme/theme63.xml"/><Relationship Id="rId1" Type="http://schemas.openxmlformats.org/officeDocument/2006/relationships/slideLayout" Target="../slideLayouts/slideLayout816.xml"/><Relationship Id="rId2" Type="http://schemas.openxmlformats.org/officeDocument/2006/relationships/slideLayout" Target="../slideLayouts/slideLayout817.xml"/><Relationship Id="rId3" Type="http://schemas.openxmlformats.org/officeDocument/2006/relationships/slideLayout" Target="../slideLayouts/slideLayout818.xml"/><Relationship Id="rId4" Type="http://schemas.openxmlformats.org/officeDocument/2006/relationships/slideLayout" Target="../slideLayouts/slideLayout819.xml"/><Relationship Id="rId5" Type="http://schemas.openxmlformats.org/officeDocument/2006/relationships/slideLayout" Target="../slideLayouts/slideLayout820.xml"/><Relationship Id="rId6" Type="http://schemas.openxmlformats.org/officeDocument/2006/relationships/slideLayout" Target="../slideLayouts/slideLayout821.xml"/><Relationship Id="rId7" Type="http://schemas.openxmlformats.org/officeDocument/2006/relationships/slideLayout" Target="../slideLayouts/slideLayout822.xml"/><Relationship Id="rId8" Type="http://schemas.openxmlformats.org/officeDocument/2006/relationships/slideLayout" Target="../slideLayouts/slideLayout823.xml"/><Relationship Id="rId9" Type="http://schemas.openxmlformats.org/officeDocument/2006/relationships/slideLayout" Target="../slideLayouts/slideLayout824.xml"/><Relationship Id="rId10" Type="http://schemas.openxmlformats.org/officeDocument/2006/relationships/slideLayout" Target="../slideLayouts/slideLayout825.xml"/></Relationships>
</file>

<file path=ppt/slideMasters/_rels/slideMaster6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44.xml"/><Relationship Id="rId12" Type="http://schemas.openxmlformats.org/officeDocument/2006/relationships/slideLayout" Target="../slideLayouts/slideLayout845.xml"/><Relationship Id="rId13" Type="http://schemas.openxmlformats.org/officeDocument/2006/relationships/slideLayout" Target="../slideLayouts/slideLayout846.xml"/><Relationship Id="rId14" Type="http://schemas.openxmlformats.org/officeDocument/2006/relationships/theme" Target="../theme/theme64.xml"/><Relationship Id="rId1" Type="http://schemas.openxmlformats.org/officeDocument/2006/relationships/slideLayout" Target="../slideLayouts/slideLayout834.xml"/><Relationship Id="rId2" Type="http://schemas.openxmlformats.org/officeDocument/2006/relationships/slideLayout" Target="../slideLayouts/slideLayout835.xml"/><Relationship Id="rId3" Type="http://schemas.openxmlformats.org/officeDocument/2006/relationships/slideLayout" Target="../slideLayouts/slideLayout836.xml"/><Relationship Id="rId4" Type="http://schemas.openxmlformats.org/officeDocument/2006/relationships/slideLayout" Target="../slideLayouts/slideLayout837.xml"/><Relationship Id="rId5" Type="http://schemas.openxmlformats.org/officeDocument/2006/relationships/slideLayout" Target="../slideLayouts/slideLayout838.xml"/><Relationship Id="rId6" Type="http://schemas.openxmlformats.org/officeDocument/2006/relationships/slideLayout" Target="../slideLayouts/slideLayout839.xml"/><Relationship Id="rId7" Type="http://schemas.openxmlformats.org/officeDocument/2006/relationships/slideLayout" Target="../slideLayouts/slideLayout840.xml"/><Relationship Id="rId8" Type="http://schemas.openxmlformats.org/officeDocument/2006/relationships/slideLayout" Target="../slideLayouts/slideLayout841.xml"/><Relationship Id="rId9" Type="http://schemas.openxmlformats.org/officeDocument/2006/relationships/slideLayout" Target="../slideLayouts/slideLayout842.xml"/><Relationship Id="rId10" Type="http://schemas.openxmlformats.org/officeDocument/2006/relationships/slideLayout" Target="../slideLayouts/slideLayout843.xml"/></Relationships>
</file>

<file path=ppt/slideMasters/_rels/slideMaster6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7.xml"/><Relationship Id="rId12" Type="http://schemas.openxmlformats.org/officeDocument/2006/relationships/theme" Target="../theme/theme65.xml"/><Relationship Id="rId1" Type="http://schemas.openxmlformats.org/officeDocument/2006/relationships/slideLayout" Target="../slideLayouts/slideLayout847.xml"/><Relationship Id="rId2" Type="http://schemas.openxmlformats.org/officeDocument/2006/relationships/slideLayout" Target="../slideLayouts/slideLayout848.xml"/><Relationship Id="rId3" Type="http://schemas.openxmlformats.org/officeDocument/2006/relationships/slideLayout" Target="../slideLayouts/slideLayout849.xml"/><Relationship Id="rId4" Type="http://schemas.openxmlformats.org/officeDocument/2006/relationships/slideLayout" Target="../slideLayouts/slideLayout850.xml"/><Relationship Id="rId5" Type="http://schemas.openxmlformats.org/officeDocument/2006/relationships/slideLayout" Target="../slideLayouts/slideLayout851.xml"/><Relationship Id="rId6" Type="http://schemas.openxmlformats.org/officeDocument/2006/relationships/slideLayout" Target="../slideLayouts/slideLayout852.xml"/><Relationship Id="rId7" Type="http://schemas.openxmlformats.org/officeDocument/2006/relationships/slideLayout" Target="../slideLayouts/slideLayout853.xml"/><Relationship Id="rId8" Type="http://schemas.openxmlformats.org/officeDocument/2006/relationships/slideLayout" Target="../slideLayouts/slideLayout854.xml"/><Relationship Id="rId9" Type="http://schemas.openxmlformats.org/officeDocument/2006/relationships/slideLayout" Target="../slideLayouts/slideLayout855.xml"/><Relationship Id="rId10" Type="http://schemas.openxmlformats.org/officeDocument/2006/relationships/slideLayout" Target="../slideLayouts/slideLayout856.xml"/></Relationships>
</file>

<file path=ppt/slideMasters/_rels/slideMaster6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8.xml"/><Relationship Id="rId12" Type="http://schemas.openxmlformats.org/officeDocument/2006/relationships/slideLayout" Target="../slideLayouts/slideLayout869.xml"/><Relationship Id="rId13" Type="http://schemas.openxmlformats.org/officeDocument/2006/relationships/theme" Target="../theme/theme66.xml"/><Relationship Id="rId1" Type="http://schemas.openxmlformats.org/officeDocument/2006/relationships/slideLayout" Target="../slideLayouts/slideLayout858.xml"/><Relationship Id="rId2" Type="http://schemas.openxmlformats.org/officeDocument/2006/relationships/slideLayout" Target="../slideLayouts/slideLayout859.xml"/><Relationship Id="rId3" Type="http://schemas.openxmlformats.org/officeDocument/2006/relationships/slideLayout" Target="../slideLayouts/slideLayout860.xml"/><Relationship Id="rId4" Type="http://schemas.openxmlformats.org/officeDocument/2006/relationships/slideLayout" Target="../slideLayouts/slideLayout861.xml"/><Relationship Id="rId5" Type="http://schemas.openxmlformats.org/officeDocument/2006/relationships/slideLayout" Target="../slideLayouts/slideLayout862.xml"/><Relationship Id="rId6" Type="http://schemas.openxmlformats.org/officeDocument/2006/relationships/slideLayout" Target="../slideLayouts/slideLayout863.xml"/><Relationship Id="rId7" Type="http://schemas.openxmlformats.org/officeDocument/2006/relationships/slideLayout" Target="../slideLayouts/slideLayout864.xml"/><Relationship Id="rId8" Type="http://schemas.openxmlformats.org/officeDocument/2006/relationships/slideLayout" Target="../slideLayouts/slideLayout865.xml"/><Relationship Id="rId9" Type="http://schemas.openxmlformats.org/officeDocument/2006/relationships/slideLayout" Target="../slideLayouts/slideLayout866.xml"/><Relationship Id="rId10" Type="http://schemas.openxmlformats.org/officeDocument/2006/relationships/slideLayout" Target="../slideLayouts/slideLayout8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99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Relationship Id="rId9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3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8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65" tIns="61507" rIns="122865" bIns="61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65" tIns="61507" rIns="122865" bIns="61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898" y="9062734"/>
            <a:ext cx="248344" cy="64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5" y="412882"/>
            <a:ext cx="4132638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algn="r"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40"/>
            <a:ext cx="598310" cy="3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589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432"/>
            <a:ext cx="4623929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44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567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141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710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278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641" indent="-22864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5326" indent="-29929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8312" indent="-2328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1410" indent="-2328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4417" indent="-2328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4417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07239" indent="-2286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2923" indent="-2286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38641" indent="-2286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54336" indent="-2286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5677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1410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108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2782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78488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4170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09869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25541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491" tIns="61790" rIns="123491" bIns="617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491" tIns="61790" rIns="123491" bIns="617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2" y="9062732"/>
            <a:ext cx="249553" cy="64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algn="r"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9"/>
            <a:ext cx="598310" cy="34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996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628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864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735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590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45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722" indent="-2297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8993" indent="-3007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3073" indent="-2339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7358" indent="-2339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1414" indent="-2339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141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23012" indent="-2297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41657" indent="-2297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60291" indent="-2297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78929" indent="-2297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8648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7358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5901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4541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93198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11783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30443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49051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599" tIns="61839" rIns="123599" bIns="618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599" tIns="61839" rIns="123599" bIns="618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2726"/>
            <a:ext cx="249772" cy="64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312"/>
            <a:ext cx="4623929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45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916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838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742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656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909" indent="-22990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9624" indent="-3009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3893" indent="-23417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8382" indent="-23417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2620" indent="-23417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262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25736" indent="-2299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44888" indent="-2299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64023" indent="-2299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83172" indent="-2299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9160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382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7426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6566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95731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821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33992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53104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027" tIns="61580" rIns="123027" bIns="61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027" tIns="61580" rIns="123027" bIns="61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21" y="9062728"/>
            <a:ext cx="248657" cy="64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88"/>
            <a:ext cx="4623929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89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64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29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937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581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920" indent="-22892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6271" indent="-29966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9541" indent="-2331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2946" indent="-2331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6214" indent="-2331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621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1301" indent="-22892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7749" indent="-22892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4218" indent="-22892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60667" indent="-22892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6441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2946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9372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5810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2277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8710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5162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31602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788" tIns="61925" rIns="123788" bIns="619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788" tIns="61925" rIns="123788" bIns="619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1" y="9062726"/>
            <a:ext cx="250139" cy="64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223"/>
            <a:ext cx="4623929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22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005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017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009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01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234" indent="-23023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0727" indent="-30141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5326" indent="-2345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0174" indent="-2345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4730" indent="-2345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473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30515" indent="-23023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50544" indent="-23023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70570" indent="-23023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90609" indent="-23023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0056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174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0094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0130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0163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20152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40205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0203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15" tIns="61938" rIns="123815" bIns="619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15" tIns="61938" rIns="123815" bIns="619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2720"/>
            <a:ext cx="250194" cy="64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2086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217"/>
            <a:ext cx="4623929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764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4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018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04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047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064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281" indent="-2302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0885" indent="-3014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5531" indent="-2345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0430" indent="-2345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5032" indent="-2345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503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31198" indent="-2302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51352" indent="-2302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71505" indent="-2302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91673" indent="-2302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0184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430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0475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0642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0796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20915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41093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1217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69" tIns="61964" rIns="123869" bIns="619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69" tIns="61964" rIns="123869" bIns="619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4" y="9062723"/>
            <a:ext cx="250288" cy="64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2441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211"/>
            <a:ext cx="4623929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10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58" r:id="rId12"/>
    <p:sldLayoutId id="2147484260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044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094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12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166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374" indent="-2303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1202" indent="-30159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5941" indent="-23466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0942" indent="-23466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5635" indent="-23466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5635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32563" indent="-23037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52969" indent="-23037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73376" indent="-23037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93800" indent="-23037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0440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942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1237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1666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2063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22439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871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3245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057" tIns="62053" rIns="124057" bIns="62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057" tIns="62053" rIns="124057" bIns="62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2724"/>
            <a:ext cx="250657" cy="64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9"/>
            <a:ext cx="598310" cy="34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3726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219"/>
            <a:ext cx="4623929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17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  <p:sldLayoutId id="2147484298" r:id="rId12"/>
    <p:sldLayoutId id="2147484300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13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273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390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52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701" indent="-23070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2311" indent="-3020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7374" indent="-235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2734" indent="-235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7747" indent="-235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7747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37347" indent="-23070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58627" indent="-23070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79933" indent="-23070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01247" indent="-23070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1336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734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3905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5246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6486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27775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49095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0366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81" tIns="61650" rIns="123181" bIns="616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81" tIns="61650" rIns="123181" bIns="61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3" y="9062732"/>
            <a:ext cx="248956" cy="64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2800"/>
            <a:ext cx="7065941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8454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49"/>
            <a:ext cx="4623929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998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67" r:id="rId12"/>
    <p:sldLayoutId id="2147484369" r:id="rId13"/>
    <p:sldLayoutId id="2147484371" r:id="rId14"/>
    <p:sldLayoutId id="2147484376" r:id="rId15"/>
    <p:sldLayoutId id="2147484380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717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441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15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871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188" indent="-229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7177" indent="-30002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0718" indent="-23341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4414" indent="-23341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7946" indent="-23341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6794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5199" indent="-2291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2373" indent="-2291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9564" indent="-2291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66749" indent="-2291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7176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14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541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719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5908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3065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251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37412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8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00" tIns="62167" rIns="124300" bIns="621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00" tIns="62167" rIns="124300" bIns="621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58" y="9062727"/>
            <a:ext cx="251133" cy="64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120"/>
            <a:ext cx="4623929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364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  <p:sldLayoutId id="214748440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48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03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73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985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123" indent="-2311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3744" indent="-302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232" indent="-2354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038" indent="-2354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0479" indent="-2354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0479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3486" indent="-2311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5910" indent="-2311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88387" indent="-2311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0826" indent="-2311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488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038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7341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9854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2220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697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57112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537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8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54" tIns="62194" rIns="124354" bIns="621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54" tIns="62194" rIns="124354" bIns="621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48" y="9062724"/>
            <a:ext cx="251243" cy="64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110"/>
            <a:ext cx="4623929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583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74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55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810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087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221" indent="-23122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062" indent="-3027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645" indent="-23555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550" indent="-23555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1073" indent="-23555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107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4862" indent="-2312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7531" indent="-2312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0264" indent="-2312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2957" indent="-2312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744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550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109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0878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3494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6233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58897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1585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99" tIns="61522" rIns="122899" bIns="615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99" tIns="61522" rIns="122899" bIns="61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2730"/>
            <a:ext cx="248412" cy="64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415"/>
            <a:ext cx="4623929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56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58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17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758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341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698" indent="-22869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5528" indent="-29937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8568" indent="-23289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1730" indent="-23289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4791" indent="-23289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479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08086" indent="-22869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3929" indent="-22869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39803" indent="-22869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55653" indent="-22869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5837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1730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580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3413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79278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5116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0971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26802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92" tIns="62262" rIns="124492" bIns="622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92" tIns="62262" rIns="124492" bIns="622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3"/>
            <a:ext cx="251506" cy="64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130"/>
            <a:ext cx="4623929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30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  <p:sldLayoutId id="214748454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341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689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012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356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472" indent="-23147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898" indent="-30305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0731" indent="-235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6894" indent="-235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2668" indent="-235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266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8463" indent="-23147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71801" indent="-23147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5189" indent="-23147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8555" indent="-23147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416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6894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0125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3566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6839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40265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63586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6957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393"/>
            <a:ext cx="11216640" cy="1885245"/>
          </a:xfrm>
          <a:prstGeom prst="rect">
            <a:avLst/>
          </a:prstGeom>
        </p:spPr>
        <p:txBody>
          <a:bodyPr vert="horz" lIns="122279" tIns="61241" rIns="122279" bIns="6124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122279" tIns="61241" rIns="122279" bIns="6124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1771"/>
            <a:ext cx="2926080" cy="519289"/>
          </a:xfrm>
          <a:prstGeom prst="rect">
            <a:avLst/>
          </a:prstGeom>
        </p:spPr>
        <p:txBody>
          <a:bodyPr vert="horz" lIns="122279" tIns="61241" rIns="122279" bIns="6124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2954" hangingPunct="1"/>
            <a:fld id="{149C7C40-21D0-4B28-BAA6-56997D200CD9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12954" hangingPunct="1"/>
              <a:t>3/19/18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1771"/>
            <a:ext cx="4389120" cy="519289"/>
          </a:xfrm>
          <a:prstGeom prst="rect">
            <a:avLst/>
          </a:prstGeom>
        </p:spPr>
        <p:txBody>
          <a:bodyPr vert="horz" lIns="122279" tIns="61241" rIns="122279" bIns="6124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2954" hangingPunct="1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1771"/>
            <a:ext cx="2926080" cy="519289"/>
          </a:xfrm>
          <a:prstGeom prst="rect">
            <a:avLst/>
          </a:prstGeom>
        </p:spPr>
        <p:txBody>
          <a:bodyPr vert="horz" lIns="122279" tIns="61241" rIns="122279" bIns="6124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2954" hangingPunct="1"/>
            <a:fld id="{07F92A1F-C262-492F-8713-C803F59D72B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12954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293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  <p:sldLayoutId id="2147484635" r:id="rId12"/>
    <p:sldLayoutId id="2147484636" r:id="rId13"/>
    <p:sldLayoutId id="2147484637" r:id="rId14"/>
    <p:sldLayoutId id="2147484638" r:id="rId15"/>
    <p:sldLayoutId id="2147484639" r:id="rId16"/>
    <p:sldLayoutId id="2147484640" r:id="rId17"/>
    <p:sldLayoutId id="2147484641" r:id="rId18"/>
  </p:sldLayoutIdLst>
  <p:hf hdr="0" ftr="0" dt="0"/>
  <p:txStyles>
    <p:titleStyle>
      <a:lvl1pPr algn="l" defTabSz="1225888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rgbClr val="19467D"/>
          </a:solidFill>
          <a:latin typeface="+mj-lt"/>
          <a:ea typeface="+mj-ea"/>
          <a:cs typeface="+mj-cs"/>
        </a:defRPr>
      </a:lvl1pPr>
    </p:titleStyle>
    <p:bodyStyle>
      <a:lvl1pPr marL="306323" indent="-306323" algn="l" defTabSz="1225888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rgbClr val="003474"/>
          </a:solidFill>
          <a:latin typeface="+mj-lt"/>
          <a:ea typeface="+mn-ea"/>
          <a:cs typeface="+mn-cs"/>
        </a:defRPr>
      </a:lvl1pPr>
      <a:lvl2pPr marL="919511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rgbClr val="003474"/>
          </a:solidFill>
          <a:latin typeface="+mj-lt"/>
          <a:ea typeface="+mn-ea"/>
          <a:cs typeface="+mn-cs"/>
        </a:defRPr>
      </a:lvl2pPr>
      <a:lvl3pPr marL="1532398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rgbClr val="003474"/>
          </a:solidFill>
          <a:latin typeface="+mj-lt"/>
          <a:ea typeface="+mn-ea"/>
          <a:cs typeface="+mn-cs"/>
        </a:defRPr>
      </a:lvl3pPr>
      <a:lvl4pPr marL="2145383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4pPr>
      <a:lvl5pPr marL="2758333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5pPr>
      <a:lvl6pPr marL="3371300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84234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97223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10173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2954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25888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38907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51856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64795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77745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90739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03657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535" tIns="61358" rIns="122535" bIns="613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535" tIns="61358" rIns="122535" bIns="613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3755"/>
            <a:ext cx="247704" cy="64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3991"/>
            <a:ext cx="7065941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2"/>
            <a:ext cx="598310" cy="34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421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539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051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  <p:sldLayoutId id="2147484725" r:id="rId12"/>
    <p:sldLayoutId id="2147484727" r:id="rId13"/>
    <p:sldLayoutId id="2147484729" r:id="rId14"/>
    <p:sldLayoutId id="2147484734" r:id="rId15"/>
    <p:sldLayoutId id="2147484738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414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2827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248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5662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070" indent="-22807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3401" indent="-29853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5792" indent="-23224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28274" indent="-23224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0769" indent="-23224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60769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298946" indent="-22807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13097" indent="-22807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27275" indent="-22807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41435" indent="-22807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4143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274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487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626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770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913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99075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13205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339" tIns="61268" rIns="122339" bIns="612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339" tIns="61268" rIns="122339" bIns="612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31" y="9062739"/>
            <a:ext cx="247324" cy="64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2978"/>
            <a:ext cx="7065941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5"/>
            <a:ext cx="598310" cy="34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2938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41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9" r:id="rId1"/>
    <p:sldLayoutId id="2147484820" r:id="rId2"/>
    <p:sldLayoutId id="2147484821" r:id="rId3"/>
    <p:sldLayoutId id="2147484822" r:id="rId4"/>
    <p:sldLayoutId id="2147484823" r:id="rId5"/>
    <p:sldLayoutId id="2147484824" r:id="rId6"/>
    <p:sldLayoutId id="2147484825" r:id="rId7"/>
    <p:sldLayoutId id="2147484826" r:id="rId8"/>
    <p:sldLayoutId id="2147484827" r:id="rId9"/>
    <p:sldLayoutId id="2147484828" r:id="rId10"/>
    <p:sldLayoutId id="2147484829" r:id="rId11"/>
    <p:sldLayoutId id="2147484830" r:id="rId12"/>
    <p:sldLayoutId id="2147484832" r:id="rId13"/>
    <p:sldLayoutId id="2147484834" r:id="rId14"/>
    <p:sldLayoutId id="2147484839" r:id="rId15"/>
    <p:sldLayoutId id="2147484843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32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2645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3975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5298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7738" indent="-2277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2259" indent="-29808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4310" indent="-231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26451" indent="-231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58620" indent="-231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5862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294060" indent="-2277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07283" indent="-2277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20555" indent="-2277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33805" indent="-2277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3236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26451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39754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52986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66208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79443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92712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05917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882" tIns="62447" rIns="124882" bIns="624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882" tIns="62447" rIns="124882" bIns="62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53" y="9062724"/>
            <a:ext cx="252268" cy="64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9171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92"/>
            <a:ext cx="4623929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81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2" r:id="rId1"/>
    <p:sldLayoutId id="2147485033" r:id="rId2"/>
    <p:sldLayoutId id="2147485034" r:id="rId3"/>
    <p:sldLayoutId id="2147485035" r:id="rId4"/>
    <p:sldLayoutId id="2147485036" r:id="rId5"/>
    <p:sldLayoutId id="2147485037" r:id="rId6"/>
    <p:sldLayoutId id="2147485038" r:id="rId7"/>
    <p:sldLayoutId id="2147485039" r:id="rId8"/>
    <p:sldLayoutId id="2147485040" r:id="rId9"/>
    <p:sldLayoutId id="2147485041" r:id="rId10"/>
    <p:sldLayoutId id="2147485042" r:id="rId11"/>
    <p:sldLayoutId id="2147485043" r:id="rId12"/>
    <p:sldLayoutId id="2147485045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27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06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569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099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168" indent="-23216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201" indent="-30396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3729" indent="-2365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0606" indent="-2365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7092" indent="-2365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709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58429" indent="-2321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3609" indent="-2321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08875" indent="-2321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4071" indent="-2321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272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606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5693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0990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6119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1401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6567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1832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36" tIns="62473" rIns="124936" bIns="624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36" tIns="62473" rIns="124936" bIns="624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1" y="9062723"/>
            <a:ext cx="252377" cy="64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9"/>
            <a:ext cx="598310" cy="35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953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83"/>
            <a:ext cx="4623929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236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4" r:id="rId1"/>
    <p:sldLayoutId id="2147485075" r:id="rId2"/>
    <p:sldLayoutId id="2147485076" r:id="rId3"/>
    <p:sldLayoutId id="2147485077" r:id="rId4"/>
    <p:sldLayoutId id="2147485078" r:id="rId5"/>
    <p:sldLayoutId id="2147485079" r:id="rId6"/>
    <p:sldLayoutId id="2147485080" r:id="rId7"/>
    <p:sldLayoutId id="2147485081" r:id="rId8"/>
    <p:sldLayoutId id="2147485082" r:id="rId9"/>
    <p:sldLayoutId id="2147485083" r:id="rId10"/>
    <p:sldLayoutId id="2147485084" r:id="rId11"/>
    <p:sldLayoutId id="2147485085" r:id="rId12"/>
    <p:sldLayoutId id="2147485087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52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11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646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201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264" indent="-23226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527" indent="-3040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142" indent="-23662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118" indent="-23662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7702" indent="-23662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770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59805" indent="-2322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5243" indent="-2322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0764" indent="-2322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6218" indent="-2322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528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118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61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2014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7399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2937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8359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3853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50" tIns="62479" rIns="124950" bIns="624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50" tIns="62479" rIns="124950" bIns="62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6" y="9062726"/>
            <a:ext cx="262460" cy="65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2"/>
            <a:ext cx="598310" cy="35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9624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82"/>
            <a:ext cx="4623929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398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0" r:id="rId1"/>
    <p:sldLayoutId id="2147485091" r:id="rId2"/>
    <p:sldLayoutId id="2147485092" r:id="rId3"/>
    <p:sldLayoutId id="2147485093" r:id="rId4"/>
    <p:sldLayoutId id="2147485094" r:id="rId5"/>
    <p:sldLayoutId id="2147485095" r:id="rId6"/>
    <p:sldLayoutId id="2147485096" r:id="rId7"/>
    <p:sldLayoutId id="2147485097" r:id="rId8"/>
    <p:sldLayoutId id="2147485098" r:id="rId9"/>
    <p:sldLayoutId id="2147485099" r:id="rId10"/>
    <p:sldLayoutId id="2147485100" r:id="rId11"/>
    <p:sldLayoutId id="2147485101" r:id="rId12"/>
    <p:sldLayoutId id="2147485103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59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2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665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227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287" indent="-2322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606" indent="-30411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245" indent="-23665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246" indent="-23665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7854" indent="-23665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785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0149" indent="-23228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5652" indent="-23228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1236" indent="-23228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6755" indent="-23228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592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246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653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2270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7719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3321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8807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4365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91" tIns="62214" rIns="124391" bIns="622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91" tIns="62214" rIns="124391" bIns="62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2" y="9063769"/>
            <a:ext cx="251302" cy="64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3381"/>
            <a:ext cx="598310" cy="34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589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096"/>
            <a:ext cx="4623929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903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7" r:id="rId3"/>
    <p:sldLayoutId id="2147485138" r:id="rId4"/>
    <p:sldLayoutId id="2147485139" r:id="rId5"/>
    <p:sldLayoutId id="2147485140" r:id="rId6"/>
    <p:sldLayoutId id="2147485141" r:id="rId7"/>
    <p:sldLayoutId id="2147485142" r:id="rId8"/>
    <p:sldLayoutId id="2147485143" r:id="rId9"/>
    <p:sldLayoutId id="2147485144" r:id="rId10"/>
    <p:sldLayoutId id="2147485145" r:id="rId11"/>
    <p:sldLayoutId id="2147485146" r:id="rId12"/>
    <p:sldLayoutId id="2147485148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9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93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868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16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292" indent="-2312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301" indent="-3028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955" indent="-23562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934" indent="-23562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1528" indent="-23562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152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5886" indent="-23129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8750" indent="-23129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1672" indent="-23129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4556" indent="-23129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936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934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685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1646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4450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7385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60236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3121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0" tIns="62204" rIns="124370" bIns="622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0" tIns="62204" rIns="124370" bIns="622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4" y="9062724"/>
            <a:ext cx="251275" cy="64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5764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103"/>
            <a:ext cx="4623929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64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5" r:id="rId1"/>
    <p:sldLayoutId id="2147485206" r:id="rId2"/>
    <p:sldLayoutId id="2147485207" r:id="rId3"/>
    <p:sldLayoutId id="2147485208" r:id="rId4"/>
    <p:sldLayoutId id="2147485209" r:id="rId5"/>
    <p:sldLayoutId id="2147485210" r:id="rId6"/>
    <p:sldLayoutId id="2147485211" r:id="rId7"/>
    <p:sldLayoutId id="2147485212" r:id="rId8"/>
    <p:sldLayoutId id="2147485213" r:id="rId9"/>
    <p:sldLayoutId id="2147485214" r:id="rId10"/>
    <p:sldLayoutId id="2147485215" r:id="rId11"/>
    <p:sldLayoutId id="2147485216" r:id="rId12"/>
    <p:sldLayoutId id="2147485218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84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74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839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126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257" indent="-2312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182" indent="-30277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800" indent="-2355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742" indent="-2355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1300" indent="-2355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130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5378" indent="-2312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8140" indent="-2312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0968" indent="-2312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3757" indent="-2312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840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742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397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1262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3972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6809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59566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353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51" y="9062723"/>
            <a:ext cx="262583" cy="6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4"/>
            <a:ext cx="598310" cy="3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80030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363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  <p:sldLayoutId id="2147485257" r:id="rId12"/>
    <p:sldLayoutId id="2147485258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88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8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751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34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397" indent="-2323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958" indent="-30425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710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822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8541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854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1698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7490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3361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9169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880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82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7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342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9159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503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823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6669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46" tIns="61544" rIns="122946" bIns="61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46" tIns="61544" rIns="122946" bIns="61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43" y="9062723"/>
            <a:ext cx="248506" cy="64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3385"/>
            <a:ext cx="598310" cy="34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659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450"/>
            <a:ext cx="4623929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336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2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606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217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824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429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781" indent="-2287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5799" indent="-2994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8926" indent="-2329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2178" indent="-2329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5313" indent="-2329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531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09270" indent="-2287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5336" indent="-2287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1430" indent="-2287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57497" indent="-2287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6061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2178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8240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4294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0383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6440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2514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28570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7" tIns="62208" rIns="124377" bIns="622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7" tIns="62208" rIns="124377" bIns="62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50" y="9062721"/>
            <a:ext cx="251288" cy="64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366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3" r:id="rId1"/>
    <p:sldLayoutId id="2147485314" r:id="rId2"/>
    <p:sldLayoutId id="2147485315" r:id="rId3"/>
    <p:sldLayoutId id="2147485316" r:id="rId4"/>
    <p:sldLayoutId id="2147485317" r:id="rId5"/>
    <p:sldLayoutId id="2147485318" r:id="rId6"/>
    <p:sldLayoutId id="2147485319" r:id="rId7"/>
    <p:sldLayoutId id="2147485320" r:id="rId8"/>
    <p:sldLayoutId id="2147485321" r:id="rId9"/>
    <p:sldLayoutId id="2147485322" r:id="rId10"/>
    <p:sldLayoutId id="2147485323" r:id="rId11"/>
    <p:sldLayoutId id="2147485324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87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8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849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139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268" indent="-23126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222" indent="-3027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852" indent="-23560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806" indent="-23560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1388" indent="-23560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138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5543" indent="-2312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8343" indent="-2312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1203" indent="-2312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4023" indent="-2312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872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806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493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1390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4132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7001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59790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609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40" tIns="62332" rIns="124640" bIns="623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40" tIns="62332" rIns="124640" bIns="623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4" y="9062724"/>
            <a:ext cx="251793" cy="64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7549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526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1" r:id="rId1"/>
    <p:sldLayoutId id="2147485352" r:id="rId2"/>
    <p:sldLayoutId id="2147485353" r:id="rId3"/>
    <p:sldLayoutId id="2147485354" r:id="rId4"/>
    <p:sldLayoutId id="2147485355" r:id="rId5"/>
    <p:sldLayoutId id="2147485356" r:id="rId6"/>
    <p:sldLayoutId id="2147485357" r:id="rId7"/>
    <p:sldLayoutId id="2147485358" r:id="rId8"/>
    <p:sldLayoutId id="2147485359" r:id="rId9"/>
    <p:sldLayoutId id="2147485360" r:id="rId10"/>
    <p:sldLayoutId id="2147485361" r:id="rId11"/>
    <p:sldLayoutId id="2147485362" r:id="rId12"/>
    <p:sldLayoutId id="2147485364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412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830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22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638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735" indent="-23173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5775" indent="-30339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1867" indent="-236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8302" indent="-236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4344" indent="-236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434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52249" indent="-23173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76275" indent="-23173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00376" indent="-23173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24437" indent="-23173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4120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8302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2237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6382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0359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489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68503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2616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51" y="9062723"/>
            <a:ext cx="262583" cy="6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/>
              <a:ea typeface="ヒラギノ角ゴ Pro W3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4"/>
            <a:ext cx="598310" cy="3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/>
                <a:ea typeface="ヒラギノ角ゴ Pro W3"/>
              </a:rPr>
              <a:pPr defTabSz="125182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/>
              <a:ea typeface="ヒラギノ角ゴ Pro W3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3851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6" r:id="rId1"/>
    <p:sldLayoutId id="2147485367" r:id="rId2"/>
    <p:sldLayoutId id="2147485368" r:id="rId3"/>
    <p:sldLayoutId id="2147485369" r:id="rId4"/>
    <p:sldLayoutId id="2147485370" r:id="rId5"/>
    <p:sldLayoutId id="2147485371" r:id="rId6"/>
    <p:sldLayoutId id="2147485372" r:id="rId7"/>
    <p:sldLayoutId id="2147485373" r:id="rId8"/>
    <p:sldLayoutId id="2147485374" r:id="rId9"/>
    <p:sldLayoutId id="2147485375" r:id="rId10"/>
    <p:sldLayoutId id="2147485376" r:id="rId11"/>
    <p:sldLayoutId id="2147485377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88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8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751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34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397" indent="-2323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958" indent="-30425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710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822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8541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854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1698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7490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3361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9169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880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82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7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342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9159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503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823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6669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49" tIns="62625" rIns="125249" bIns="62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49" tIns="62625" rIns="125249" bIns="62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8163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7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913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4" r:id="rId1"/>
    <p:sldLayoutId id="2147485405" r:id="rId2"/>
    <p:sldLayoutId id="2147485406" r:id="rId3"/>
    <p:sldLayoutId id="2147485407" r:id="rId4"/>
    <p:sldLayoutId id="2147485408" r:id="rId5"/>
    <p:sldLayoutId id="2147485409" r:id="rId6"/>
    <p:sldLayoutId id="2147485410" r:id="rId7"/>
    <p:sldLayoutId id="2147485411" r:id="rId8"/>
    <p:sldLayoutId id="2147485412" r:id="rId9"/>
    <p:sldLayoutId id="2147485413" r:id="rId10"/>
    <p:sldLayoutId id="2147485414" r:id="rId11"/>
    <p:sldLayoutId id="2147485415" r:id="rId12"/>
    <p:sldLayoutId id="2147485417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70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409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090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793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823" indent="-2328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9367" indent="-3048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6532" indent="-2371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4099" indent="-2371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1236" indent="-2371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123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7757" indent="-2328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94692" indent="-2328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21684" indent="-2328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48628" indent="-2328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0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99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0909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7939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34798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1816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8729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15693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3"/>
            <a:ext cx="11704320" cy="163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5303" tIns="62652" rIns="125303" bIns="62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090"/>
            <a:ext cx="11704320" cy="6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5303" tIns="62652" rIns="125303" bIns="62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303" tIns="62652" rIns="125303" bIns="6265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539B"/>
              </a:solidFill>
              <a:ea typeface="ヒラギノ角ゴ Pro W3" charset="-128"/>
            </a:endParaRPr>
          </a:p>
        </p:txBody>
      </p:sp>
      <p:sp>
        <p:nvSpPr>
          <p:cNvPr id="158725" name="Text Box 10"/>
          <p:cNvSpPr txBox="1">
            <a:spLocks noChangeArrowheads="1"/>
          </p:cNvSpPr>
          <p:nvPr/>
        </p:nvSpPr>
        <p:spPr bwMode="auto">
          <a:xfrm>
            <a:off x="12018154" y="9211735"/>
            <a:ext cx="598310" cy="34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3657AA3C-F81D-43BB-80E2-FF837BC184CD}" type="slidenum">
              <a:rPr lang="en-US" sz="1400" kern="1200" smtClean="0">
                <a:solidFill>
                  <a:srgbClr val="141313"/>
                </a:solidFill>
                <a:ea typeface="ヒラギノ角ゴ Pro W3" charset="-128"/>
              </a:rPr>
              <a:pPr defTabSz="882044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141313"/>
              </a:solidFill>
              <a:ea typeface="ヒラギノ角ゴ Pro W3" charset="-128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650240" y="752843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58727" name="Text Box 9"/>
          <p:cNvSpPr txBox="1">
            <a:spLocks noChangeArrowheads="1"/>
          </p:cNvSpPr>
          <p:nvPr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539B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539B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9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0" r:id="rId1"/>
    <p:sldLayoutId id="2147485421" r:id="rId2"/>
    <p:sldLayoutId id="2147485422" r:id="rId3"/>
    <p:sldLayoutId id="2147485423" r:id="rId4"/>
    <p:sldLayoutId id="2147485424" r:id="rId5"/>
    <p:sldLayoutId id="2147485425" r:id="rId6"/>
    <p:sldLayoutId id="2147485426" r:id="rId7"/>
    <p:sldLayoutId id="2147485427" r:id="rId8"/>
    <p:sldLayoutId id="2147485428" r:id="rId9"/>
    <p:sldLayoutId id="2147485429" r:id="rId10"/>
    <p:sldLayoutId id="2147485430" r:id="rId11"/>
    <p:sldLayoutId id="2147485431" r:id="rId12"/>
    <p:sldLayoutId id="2147485432" r:id="rId13"/>
    <p:sldLayoutId id="2147485434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725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46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167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896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922" indent="-2329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9686" indent="-30494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  <a:cs typeface="ヒラギノ角ゴ Pro W3" charset="0"/>
        </a:defRPr>
      </a:lvl2pPr>
      <a:lvl3pPr marL="1016946" indent="-2372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3pPr>
      <a:lvl4pPr marL="1254611" indent="-2372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4pPr>
      <a:lvl5pPr marL="1491847" indent="-2372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1847" algn="l"/>
        </a:tabLst>
        <a:defRPr sz="2000">
          <a:solidFill>
            <a:srgbClr val="141313"/>
          </a:solidFill>
          <a:latin typeface="+mn-lt"/>
          <a:ea typeface="+mn-ea"/>
          <a:cs typeface="ヒラギノ角ゴ Pro W3" charset="0"/>
        </a:defRPr>
      </a:lvl5pPr>
      <a:lvl6pPr marL="3369135" indent="-2329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96327" indent="-2329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23574" indent="-2329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50778" indent="-2329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256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611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677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963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36083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352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0526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17741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07" tIns="62804" rIns="125607" bIns="628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07" tIns="62804" rIns="125607" bIns="62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0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61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0" r:id="rId1"/>
    <p:sldLayoutId id="2147485451" r:id="rId2"/>
    <p:sldLayoutId id="2147485452" r:id="rId3"/>
    <p:sldLayoutId id="2147485453" r:id="rId4"/>
    <p:sldLayoutId id="2147485454" r:id="rId5"/>
    <p:sldLayoutId id="2147485455" r:id="rId6"/>
    <p:sldLayoutId id="2147485456" r:id="rId7"/>
    <p:sldLayoutId id="2147485457" r:id="rId8"/>
    <p:sldLayoutId id="2147485458" r:id="rId9"/>
    <p:sldLayoutId id="2147485459" r:id="rId10"/>
    <p:sldLayoutId id="2147485460" r:id="rId11"/>
    <p:sldLayoutId id="2147485461" r:id="rId12"/>
    <p:sldLayoutId id="2147485462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869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749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600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472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471" indent="-2334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1478" indent="-30565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9279" indent="-23784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7491" indent="-23784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5291" indent="-23784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529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76889" indent="-23347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05542" indent="-23347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34230" indent="-23347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62881" indent="-23347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96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491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6008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4723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315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71992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0645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29293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896" tIns="62949" rIns="125896" bIns="62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896" tIns="62949" rIns="125896" bIns="62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1260243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839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31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4" r:id="rId1"/>
    <p:sldLayoutId id="2147485465" r:id="rId2"/>
    <p:sldLayoutId id="2147485466" r:id="rId3"/>
    <p:sldLayoutId id="2147485467" r:id="rId4"/>
    <p:sldLayoutId id="2147485468" r:id="rId5"/>
    <p:sldLayoutId id="2147485469" r:id="rId6"/>
    <p:sldLayoutId id="2147485470" r:id="rId7"/>
    <p:sldLayoutId id="2147485471" r:id="rId8"/>
    <p:sldLayoutId id="2147485472" r:id="rId9"/>
    <p:sldLayoutId id="2147485473" r:id="rId10"/>
    <p:sldLayoutId id="2147485474" r:id="rId11"/>
    <p:sldLayoutId id="2147485475" r:id="rId12"/>
    <p:sldLayoutId id="2147485476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007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024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9016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2022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997" indent="-2339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3191" indent="-3063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1531" indent="-2383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0243" indent="-2383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8592" indent="-2383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859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84334" indent="-2339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14367" indent="-2339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44443" indent="-2339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74470" indent="-2339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72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243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90166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227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50241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80297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10349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0371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09" tIns="62605" rIns="125209" bIns="626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09" tIns="62605" rIns="125209" bIns="62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8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949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1" r:id="rId1"/>
    <p:sldLayoutId id="2147485492" r:id="rId2"/>
    <p:sldLayoutId id="2147485493" r:id="rId3"/>
    <p:sldLayoutId id="2147485494" r:id="rId4"/>
    <p:sldLayoutId id="2147485495" r:id="rId5"/>
    <p:sldLayoutId id="2147485496" r:id="rId6"/>
    <p:sldLayoutId id="2147485497" r:id="rId7"/>
    <p:sldLayoutId id="2147485498" r:id="rId8"/>
    <p:sldLayoutId id="2147485499" r:id="rId9"/>
    <p:sldLayoutId id="2147485500" r:id="rId10"/>
    <p:sldLayoutId id="2147485501" r:id="rId11"/>
    <p:sldLayoutId id="214748550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680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371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033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717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750" indent="-232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9128" indent="-3047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6222" indent="-2371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3715" indent="-2371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0778" indent="-2371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077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6724" indent="-232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93466" indent="-232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20266" indent="-232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47015" indent="-232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6808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3715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0333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7171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33833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0664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7380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14157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3"/>
            <a:ext cx="11704320" cy="163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5290" tIns="62646" rIns="125290" bIns="626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090"/>
            <a:ext cx="11704320" cy="6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5290" tIns="62646" rIns="125290" bIns="62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9551399" y="9062720"/>
            <a:ext cx="262657" cy="53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290" tIns="62646" rIns="125290" bIns="62646">
            <a:spAutoFit/>
          </a:bodyPr>
          <a:lstStyle/>
          <a:p>
            <a:pPr defTabSz="887412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srgbClr val="00539B"/>
              </a:solidFill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80902" name="Text Box 10"/>
          <p:cNvSpPr txBox="1">
            <a:spLocks noChangeArrowheads="1"/>
          </p:cNvSpPr>
          <p:nvPr/>
        </p:nvSpPr>
        <p:spPr bwMode="auto">
          <a:xfrm>
            <a:off x="12018154" y="9211734"/>
            <a:ext cx="598310" cy="34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7412" fontAlgn="base" hangingPunct="1">
              <a:spcBef>
                <a:spcPct val="50000"/>
              </a:spcBef>
              <a:spcAft>
                <a:spcPct val="0"/>
              </a:spcAft>
            </a:pPr>
            <a:fld id="{35C3FA5F-ACA3-4812-ADF7-B3A8232ED3E5}" type="slidenum">
              <a:rPr lang="en-US" sz="1400" kern="1200" smtClean="0">
                <a:solidFill>
                  <a:srgbClr val="141313"/>
                </a:solidFill>
                <a:ea typeface="ヒラギノ角ゴ Pro W3" pitchFamily="2" charset="-128"/>
              </a:rPr>
              <a:pPr defTabSz="887412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141313"/>
              </a:solidFill>
              <a:ea typeface="ヒラギノ角ゴ Pro W3" pitchFamily="2" charset="-128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50240" y="752841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80904" name="Text Box 9"/>
          <p:cNvSpPr txBox="1">
            <a:spLocks noChangeArrowheads="1"/>
          </p:cNvSpPr>
          <p:nvPr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539B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539B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7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5" r:id="rId1"/>
    <p:sldLayoutId id="2147485506" r:id="rId2"/>
    <p:sldLayoutId id="2147485507" r:id="rId3"/>
    <p:sldLayoutId id="2147485508" r:id="rId4"/>
    <p:sldLayoutId id="2147485509" r:id="rId5"/>
    <p:sldLayoutId id="2147485510" r:id="rId6"/>
    <p:sldLayoutId id="2147485511" r:id="rId7"/>
    <p:sldLayoutId id="2147485512" r:id="rId8"/>
    <p:sldLayoutId id="2147485513" r:id="rId9"/>
    <p:sldLayoutId id="2147485514" r:id="rId10"/>
    <p:sldLayoutId id="2147485515" r:id="rId11"/>
    <p:sldLayoutId id="2147485516" r:id="rId12"/>
    <p:sldLayoutId id="2147485518" r:id="rId13"/>
    <p:sldLayoutId id="2147485519" r:id="rId14"/>
    <p:sldLayoutId id="2147485520" r:id="rId15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722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451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151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874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735" indent="-23073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551" indent="-3027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  <a:cs typeface="ヒラギノ角ゴ Pro W3" charset="0"/>
        </a:defRPr>
      </a:lvl2pPr>
      <a:lvl3pPr marL="1014826" indent="-2351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3pPr>
      <a:lvl4pPr marL="1252499" indent="-2351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4pPr>
      <a:lvl5pPr marL="1489737" indent="-2351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9737" algn="l"/>
        </a:tabLst>
        <a:defRPr sz="2100">
          <a:solidFill>
            <a:srgbClr val="141313"/>
          </a:solidFill>
          <a:latin typeface="+mn-lt"/>
          <a:ea typeface="+mn-ea"/>
          <a:cs typeface="ヒラギノ角ゴ Pro W3" charset="0"/>
        </a:defRPr>
      </a:lvl5pPr>
      <a:lvl6pPr marL="3368862" indent="-23290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100">
          <a:solidFill>
            <a:srgbClr val="00539B"/>
          </a:solidFill>
          <a:latin typeface="+mn-lt"/>
          <a:ea typeface="+mn-ea"/>
        </a:defRPr>
      </a:lvl6pPr>
      <a:lvl7pPr marL="3996008" indent="-23290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100">
          <a:solidFill>
            <a:srgbClr val="00539B"/>
          </a:solidFill>
          <a:latin typeface="+mn-lt"/>
          <a:ea typeface="+mn-ea"/>
        </a:defRPr>
      </a:lvl7pPr>
      <a:lvl8pPr marL="4623192" indent="-23290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100">
          <a:solidFill>
            <a:srgbClr val="00539B"/>
          </a:solidFill>
          <a:latin typeface="+mn-lt"/>
          <a:ea typeface="+mn-ea"/>
        </a:defRPr>
      </a:lvl8pPr>
      <a:lvl9pPr marL="5250358" indent="-23290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1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224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510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517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744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834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032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90178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17357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11" tIns="62706" rIns="125411" bIns="62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11" tIns="62706" rIns="125411" bIns="62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4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669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2" r:id="rId1"/>
    <p:sldLayoutId id="2147485523" r:id="rId2"/>
    <p:sldLayoutId id="2147485524" r:id="rId3"/>
    <p:sldLayoutId id="2147485525" r:id="rId4"/>
    <p:sldLayoutId id="2147485526" r:id="rId5"/>
    <p:sldLayoutId id="2147485527" r:id="rId6"/>
    <p:sldLayoutId id="2147485528" r:id="rId7"/>
    <p:sldLayoutId id="2147485529" r:id="rId8"/>
    <p:sldLayoutId id="2147485530" r:id="rId9"/>
    <p:sldLayoutId id="2147485531" r:id="rId10"/>
    <p:sldLayoutId id="2147485532" r:id="rId11"/>
    <p:sldLayoutId id="214748553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776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563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321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10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116" indent="-23311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0323" indent="-3051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7773" indent="-2374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5635" indent="-2374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3071" indent="-2374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307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71893" indent="-2331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99603" indent="-2331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27354" indent="-2331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55079" indent="-2331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768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635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3213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1011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655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6424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122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21837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393"/>
            <a:ext cx="11216640" cy="1885245"/>
          </a:xfrm>
          <a:prstGeom prst="rect">
            <a:avLst/>
          </a:prstGeom>
        </p:spPr>
        <p:txBody>
          <a:bodyPr vert="horz" lIns="122925" tIns="61534" rIns="122925" bIns="61534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122925" tIns="61534" rIns="122925" bIns="6153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1635"/>
            <a:ext cx="2926080" cy="519289"/>
          </a:xfrm>
          <a:prstGeom prst="rect">
            <a:avLst/>
          </a:prstGeom>
        </p:spPr>
        <p:txBody>
          <a:bodyPr vert="horz" lIns="122925" tIns="61534" rIns="122925" bIns="6153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5965" hangingPunct="1"/>
            <a:fld id="{149C7C40-21D0-4B28-BAA6-56997D200CD9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15965" hangingPunct="1"/>
              <a:t>3/19/18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1635"/>
            <a:ext cx="4389120" cy="519289"/>
          </a:xfrm>
          <a:prstGeom prst="rect">
            <a:avLst/>
          </a:prstGeom>
        </p:spPr>
        <p:txBody>
          <a:bodyPr vert="horz" lIns="122925" tIns="61534" rIns="122925" bIns="6153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5965" hangingPunct="1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1635"/>
            <a:ext cx="2926080" cy="519289"/>
          </a:xfrm>
          <a:prstGeom prst="rect">
            <a:avLst/>
          </a:prstGeom>
        </p:spPr>
        <p:txBody>
          <a:bodyPr vert="horz" lIns="122925" tIns="61534" rIns="122925" bIns="6153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5965" hangingPunct="1"/>
            <a:fld id="{07F92A1F-C262-492F-8713-C803F59D72B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15965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15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  <p:sldLayoutId id="2147483902" r:id="rId18"/>
  </p:sldLayoutIdLst>
  <p:hf hdr="0" ftr="0" dt="0"/>
  <p:txStyles>
    <p:titleStyle>
      <a:lvl1pPr algn="l" defTabSz="1231986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rgbClr val="19467D"/>
          </a:solidFill>
          <a:latin typeface="+mj-lt"/>
          <a:ea typeface="+mj-ea"/>
          <a:cs typeface="+mj-cs"/>
        </a:defRPr>
      </a:lvl1pPr>
    </p:titleStyle>
    <p:bodyStyle>
      <a:lvl1pPr marL="307825" indent="-307825" algn="l" defTabSz="1231986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rgbClr val="003474"/>
          </a:solidFill>
          <a:latin typeface="+mj-lt"/>
          <a:ea typeface="+mn-ea"/>
          <a:cs typeface="+mn-cs"/>
        </a:defRPr>
      </a:lvl1pPr>
      <a:lvl2pPr marL="924026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rgbClr val="003474"/>
          </a:solidFill>
          <a:latin typeface="+mj-lt"/>
          <a:ea typeface="+mn-ea"/>
          <a:cs typeface="+mn-cs"/>
        </a:defRPr>
      </a:lvl2pPr>
      <a:lvl3pPr marL="1539957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rgbClr val="003474"/>
          </a:solidFill>
          <a:latin typeface="+mj-lt"/>
          <a:ea typeface="+mn-ea"/>
          <a:cs typeface="+mn-cs"/>
        </a:defRPr>
      </a:lvl3pPr>
      <a:lvl4pPr marL="2155951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4pPr>
      <a:lvl5pPr marL="2771915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5pPr>
      <a:lvl6pPr marL="3387904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03867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19876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35809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65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1986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957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3917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79909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5873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1853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27813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26" tIns="62763" rIns="125526" bIns="627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26" tIns="62763" rIns="125526" bIns="62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17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043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8" r:id="rId1"/>
    <p:sldLayoutId id="2147485549" r:id="rId2"/>
    <p:sldLayoutId id="2147485550" r:id="rId3"/>
    <p:sldLayoutId id="2147485551" r:id="rId4"/>
    <p:sldLayoutId id="2147485552" r:id="rId5"/>
    <p:sldLayoutId id="2147485553" r:id="rId6"/>
    <p:sldLayoutId id="2147485554" r:id="rId7"/>
    <p:sldLayoutId id="2147485555" r:id="rId8"/>
    <p:sldLayoutId id="2147485556" r:id="rId9"/>
    <p:sldLayoutId id="2147485557" r:id="rId10"/>
    <p:sldLayoutId id="2147485558" r:id="rId11"/>
    <p:sldLayoutId id="214748555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831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672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484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318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323" indent="-2333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1000" indent="-3054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8658" indent="-2376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6723" indent="-2376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4374" indent="-2376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437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74821" indent="-2333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03085" indent="-2333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31383" indent="-2333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59648" indent="-2333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8312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6723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4847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3187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1387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9688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7944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26204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40" tIns="62821" rIns="125640" bIns="628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40" tIns="62821" rIns="125640" bIns="628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89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766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2" r:id="rId1"/>
    <p:sldLayoutId id="2147485563" r:id="rId2"/>
    <p:sldLayoutId id="2147485564" r:id="rId3"/>
    <p:sldLayoutId id="2147485565" r:id="rId4"/>
    <p:sldLayoutId id="2147485566" r:id="rId5"/>
    <p:sldLayoutId id="2147485567" r:id="rId6"/>
    <p:sldLayoutId id="2147485568" r:id="rId7"/>
    <p:sldLayoutId id="2147485569" r:id="rId8"/>
    <p:sldLayoutId id="2147485570" r:id="rId9"/>
    <p:sldLayoutId id="2147485571" r:id="rId10"/>
    <p:sldLayoutId id="2147485572" r:id="rId11"/>
    <p:sldLayoutId id="214748557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885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78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649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536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530" indent="-23353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1677" indent="-30572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9540" indent="-23790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7811" indent="-23790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5674" indent="-23790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567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77753" indent="-23353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06566" indent="-23353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35418" indent="-23353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64229" indent="-23353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8856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811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6491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5363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4119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72952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1773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30580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768" tIns="62885" rIns="125768" bIns="628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768" tIns="62885" rIns="125768" bIns="628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86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213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6" r:id="rId1"/>
    <p:sldLayoutId id="2147485577" r:id="rId2"/>
    <p:sldLayoutId id="2147485578" r:id="rId3"/>
    <p:sldLayoutId id="2147485579" r:id="rId4"/>
    <p:sldLayoutId id="2147485580" r:id="rId5"/>
    <p:sldLayoutId id="2147485581" r:id="rId6"/>
    <p:sldLayoutId id="2147485582" r:id="rId7"/>
    <p:sldLayoutId id="2147485583" r:id="rId8"/>
    <p:sldLayoutId id="2147485584" r:id="rId9"/>
    <p:sldLayoutId id="2147485585" r:id="rId10"/>
    <p:sldLayoutId id="2147485586" r:id="rId11"/>
    <p:sldLayoutId id="214748558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946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902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832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779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764" indent="-23376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2433" indent="-30602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0535" indent="-2381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9027" indent="-2381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7133" indent="-2381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713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81037" indent="-2337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10463" indent="-2337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39930" indent="-2337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69348" indent="-2337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9464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027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8329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7795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7176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76622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6061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35471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246" tIns="63124" rIns="126246" bIns="631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246" tIns="63124" rIns="126246" bIns="631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76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283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5" r:id="rId1"/>
    <p:sldLayoutId id="2147485616" r:id="rId2"/>
    <p:sldLayoutId id="2147485617" r:id="rId3"/>
    <p:sldLayoutId id="2147485618" r:id="rId4"/>
    <p:sldLayoutId id="2147485619" r:id="rId5"/>
    <p:sldLayoutId id="2147485620" r:id="rId6"/>
    <p:sldLayoutId id="2147485621" r:id="rId7"/>
    <p:sldLayoutId id="2147485622" r:id="rId8"/>
    <p:sldLayoutId id="2147485623" r:id="rId9"/>
    <p:sldLayoutId id="2147485624" r:id="rId10"/>
    <p:sldLayoutId id="2147485625" r:id="rId11"/>
    <p:sldLayoutId id="2147485626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17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357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9519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2691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4637" indent="-2346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5269" indent="-3071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4260" indent="-239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3571" indent="-239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2586" indent="-239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0258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93355" indent="-2346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25058" indent="-2346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56813" indent="-2346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88527" indent="-2346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1736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3571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95195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6918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58648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0364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22105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53813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502" tIns="63252" rIns="126502" bIns="632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502" tIns="63252" rIns="126502" bIns="63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460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71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033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9" r:id="rId1"/>
    <p:sldLayoutId id="2147485630" r:id="rId2"/>
    <p:sldLayoutId id="2147485631" r:id="rId3"/>
    <p:sldLayoutId id="2147485632" r:id="rId4"/>
    <p:sldLayoutId id="2147485633" r:id="rId5"/>
    <p:sldLayoutId id="2147485634" r:id="rId6"/>
    <p:sldLayoutId id="2147485635" r:id="rId7"/>
    <p:sldLayoutId id="2147485636" r:id="rId8"/>
    <p:sldLayoutId id="2147485637" r:id="rId9"/>
    <p:sldLayoutId id="2147485638" r:id="rId10"/>
    <p:sldLayoutId id="2147485639" r:id="rId11"/>
    <p:sldLayoutId id="2147485640" r:id="rId12"/>
    <p:sldLayoutId id="2147485641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295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600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9887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318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5105" indent="-23510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6805" indent="-3077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6260" indent="-2394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6003" indent="-2394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5504" indent="-2394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0550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99953" indent="-23510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32894" indent="-23510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65888" indent="-23510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98819" indent="-23510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2952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6003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98877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31836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4800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7753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30708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63649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84" tIns="63343" rIns="126684" bIns="633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84" tIns="63343" rIns="126684" bIns="633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67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827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4" r:id="rId1"/>
    <p:sldLayoutId id="2147485645" r:id="rId2"/>
    <p:sldLayoutId id="2147485646" r:id="rId3"/>
    <p:sldLayoutId id="2147485647" r:id="rId4"/>
    <p:sldLayoutId id="2147485648" r:id="rId5"/>
    <p:sldLayoutId id="2147485649" r:id="rId6"/>
    <p:sldLayoutId id="2147485650" r:id="rId7"/>
    <p:sldLayoutId id="2147485651" r:id="rId8"/>
    <p:sldLayoutId id="2147485652" r:id="rId9"/>
    <p:sldLayoutId id="2147485653" r:id="rId10"/>
    <p:sldLayoutId id="2147485654" r:id="rId11"/>
    <p:sldLayoutId id="214748565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381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773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0151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353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5437" indent="-2354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7897" indent="-30815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7680" indent="-239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7731" indent="-239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7578" indent="-239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0757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04657" indent="-2354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38471" indent="-2354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72339" indent="-2354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06150" indent="-2354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3816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731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514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35330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9178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3007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36827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70652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27" tIns="62514" rIns="125027" bIns="625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27" tIns="62514" rIns="125027" bIns="62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902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30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9" r:id="rId1"/>
    <p:sldLayoutId id="2147485690" r:id="rId2"/>
    <p:sldLayoutId id="2147485691" r:id="rId3"/>
    <p:sldLayoutId id="2147485692" r:id="rId4"/>
    <p:sldLayoutId id="2147485693" r:id="rId5"/>
    <p:sldLayoutId id="2147485694" r:id="rId6"/>
    <p:sldLayoutId id="2147485695" r:id="rId7"/>
    <p:sldLayoutId id="2147485696" r:id="rId8"/>
    <p:sldLayoutId id="2147485697" r:id="rId9"/>
    <p:sldLayoutId id="2147485698" r:id="rId10"/>
    <p:sldLayoutId id="2147485699" r:id="rId11"/>
    <p:sldLayoutId id="214748570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94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98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77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371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422" indent="-2324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8053" indent="-30430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826" indent="-2367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987" indent="-2367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8719" indent="-2367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8719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2078" indent="-2324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7951" indent="-2324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3888" indent="-2324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9770" indent="-2324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944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987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741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3715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9511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5480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1325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7245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53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18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02" r:id="rId1"/>
    <p:sldLayoutId id="2147485703" r:id="rId2"/>
    <p:sldLayoutId id="2147485704" r:id="rId3"/>
    <p:sldLayoutId id="2147485705" r:id="rId4"/>
    <p:sldLayoutId id="2147485706" r:id="rId5"/>
    <p:sldLayoutId id="2147485707" r:id="rId6"/>
    <p:sldLayoutId id="2147485708" r:id="rId7"/>
    <p:sldLayoutId id="2147485709" r:id="rId8"/>
    <p:sldLayoutId id="2147485710" r:id="rId9"/>
    <p:sldLayoutId id="2147485711" r:id="rId10"/>
    <p:sldLayoutId id="2147485712" r:id="rId11"/>
    <p:sldLayoutId id="214748571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698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7394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1098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4796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6631" indent="-2366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1817" indent="-3096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2785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73947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15088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1508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21617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58571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95572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32573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6983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947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0989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47965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929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1931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8928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95883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8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43" tIns="63922" rIns="127843" bIns="639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43" tIns="63922" rIns="127843" bIns="63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867" y="9062722"/>
            <a:ext cx="262729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0368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43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836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1" r:id="rId12"/>
    <p:sldLayoutId id="2147485752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94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7885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183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5777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7554" indent="-23755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4848" indent="-31085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6760" indent="-24193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78854" indent="-24193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20898" indent="-24193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2089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34750" indent="-23755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74192" indent="-23755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13632" indent="-23755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53075" indent="-23755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437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54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346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57771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97185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36625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099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15478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59" tIns="64030" rIns="128059" bIns="64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59" tIns="64030" rIns="128059" bIns="64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83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algn="r"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0077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38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625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67" r:id="rId1"/>
    <p:sldLayoutId id="2147485768" r:id="rId2"/>
    <p:sldLayoutId id="2147485769" r:id="rId3"/>
    <p:sldLayoutId id="2147485770" r:id="rId4"/>
    <p:sldLayoutId id="2147485771" r:id="rId5"/>
    <p:sldLayoutId id="2147485772" r:id="rId6"/>
    <p:sldLayoutId id="2147485773" r:id="rId7"/>
    <p:sldLayoutId id="2147485774" r:id="rId8"/>
    <p:sldLayoutId id="2147485775" r:id="rId9"/>
    <p:sldLayoutId id="2147485776" r:id="rId10"/>
    <p:sldLayoutId id="2147485777" r:id="rId11"/>
    <p:sldLayoutId id="2147485778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048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8094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2148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6195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7948" indent="-23794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6142" indent="-31136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8466" indent="-2423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80947" indent="-2423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23394" indent="-2423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2339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40379" indent="-23794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80876" indent="-23794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21364" indent="-23794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61859" indent="-23794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484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947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21486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61958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02427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42911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83427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23865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86" tIns="61561" rIns="122986" bIns="615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86" tIns="61561" rIns="122986" bIns="615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6" y="9062736"/>
            <a:ext cx="248575" cy="64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2843"/>
            <a:ext cx="7065941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3383"/>
            <a:ext cx="598310" cy="3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7168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93"/>
            <a:ext cx="4623929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446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2" r:id="rId13"/>
    <p:sldLayoutId id="2147483954" r:id="rId14"/>
    <p:sldLayoutId id="2147483959" r:id="rId15"/>
    <p:sldLayoutId id="2147483963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625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256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88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505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850" indent="-2288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6035" indent="-2995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9233" indent="-2330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2562" indent="-2330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5762" indent="-2330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6576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0286" indent="-2288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6543" indent="-2288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2824" indent="-2288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59080" indent="-2288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6253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2562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8806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5052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1330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7575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3838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30086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573" tIns="63787" rIns="127573" bIns="637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573" tIns="63787" rIns="127573" bIns="63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3" y="9062723"/>
            <a:ext cx="259510" cy="65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algn="r"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9"/>
            <a:ext cx="598310" cy="34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7339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63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2" r:id="rId1"/>
    <p:sldLayoutId id="2147485833" r:id="rId2"/>
    <p:sldLayoutId id="2147485834" r:id="rId3"/>
    <p:sldLayoutId id="2147485835" r:id="rId4"/>
    <p:sldLayoutId id="2147485836" r:id="rId5"/>
    <p:sldLayoutId id="2147485837" r:id="rId6"/>
    <p:sldLayoutId id="2147485838" r:id="rId7"/>
    <p:sldLayoutId id="2147485839" r:id="rId8"/>
    <p:sldLayoutId id="2147485840" r:id="rId9"/>
    <p:sldLayoutId id="2147485841" r:id="rId10"/>
    <p:sldLayoutId id="2147485842" r:id="rId11"/>
    <p:sldLayoutId id="2147485843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812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7622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1439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525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7062" indent="-2370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3225" indent="-3102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4623" indent="-2414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76223" indent="-2414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17782" indent="-2414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1778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27704" indent="-23706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65794" indent="-23706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03936" indent="-23706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42080" indent="-23706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8120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6223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4395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52506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90622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8736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66887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4956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459" tIns="64232" rIns="128459" bIns="642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459" tIns="64232" rIns="128459" bIns="642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92" y="9062721"/>
            <a:ext cx="261303" cy="65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988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80" r:id="rId1"/>
    <p:sldLayoutId id="2147485981" r:id="rId2"/>
    <p:sldLayoutId id="2147485982" r:id="rId3"/>
    <p:sldLayoutId id="2147485983" r:id="rId4"/>
    <p:sldLayoutId id="2147485984" r:id="rId5"/>
    <p:sldLayoutId id="2147485985" r:id="rId6"/>
    <p:sldLayoutId id="2147485986" r:id="rId7"/>
    <p:sldLayoutId id="2147485987" r:id="rId8"/>
    <p:sldLayoutId id="2147485988" r:id="rId9"/>
    <p:sldLayoutId id="2147485989" r:id="rId10"/>
    <p:sldLayoutId id="2147485990" r:id="rId11"/>
    <p:sldLayoutId id="2147485991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24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8486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2736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6980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8682" indent="-23868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8580" indent="-3123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1683" indent="-243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84864" indent="-243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28080" indent="-243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2808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50921" indent="-23868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93377" indent="-23868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35835" indent="-23868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78278" indent="-23868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2436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864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27365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69803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2269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54690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97134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9580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722" tIns="64363" rIns="128722" bIns="643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722" tIns="64363" rIns="128722" bIns="64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4" y="9062723"/>
            <a:ext cx="261834" cy="6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05213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087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8" r:id="rId1"/>
    <p:sldLayoutId id="2147486019" r:id="rId2"/>
    <p:sldLayoutId id="2147486020" r:id="rId3"/>
    <p:sldLayoutId id="2147486021" r:id="rId4"/>
    <p:sldLayoutId id="2147486022" r:id="rId5"/>
    <p:sldLayoutId id="2147486023" r:id="rId6"/>
    <p:sldLayoutId id="2147486024" r:id="rId7"/>
    <p:sldLayoutId id="2147486025" r:id="rId8"/>
    <p:sldLayoutId id="2147486026" r:id="rId9"/>
    <p:sldLayoutId id="2147486027" r:id="rId10"/>
    <p:sldLayoutId id="2147486028" r:id="rId11"/>
    <p:sldLayoutId id="2147486029" r:id="rId12"/>
    <p:sldLayoutId id="2147486031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371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8742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3120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7492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9164" indent="-23916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0179" indent="-31294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3784" indent="-24358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87425" indent="-24358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31123" indent="-24358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3112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57823" indent="-2391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01548" indent="-2391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45281" indent="-2391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89032" indent="-2391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3718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87425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31205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74927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8702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2397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120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49859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093" tIns="64549" rIns="129093" bIns="645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093" tIns="64549" rIns="129093" bIns="64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89" y="9062723"/>
            <a:ext cx="262583" cy="6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/>
              <a:ea typeface="ヒラギノ角ゴ Pro W3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4"/>
            <a:ext cx="598310" cy="3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/>
                <a:ea typeface="ヒラギノ角ゴ Pro W3"/>
              </a:rPr>
              <a:pPr defTabSz="1291073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/>
              <a:ea typeface="ヒラギノ角ゴ Pro W3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9255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45" r:id="rId1"/>
    <p:sldLayoutId id="2147486046" r:id="rId2"/>
    <p:sldLayoutId id="2147486047" r:id="rId3"/>
    <p:sldLayoutId id="2147486048" r:id="rId4"/>
    <p:sldLayoutId id="2147486049" r:id="rId5"/>
    <p:sldLayoutId id="2147486050" r:id="rId6"/>
    <p:sldLayoutId id="2147486051" r:id="rId7"/>
    <p:sldLayoutId id="2147486052" r:id="rId8"/>
    <p:sldLayoutId id="2147486053" r:id="rId9"/>
    <p:sldLayoutId id="2147486054" r:id="rId10"/>
    <p:sldLayoutId id="2147486055" r:id="rId11"/>
    <p:sldLayoutId id="2147486056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55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107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366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8219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9838" indent="-2398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2444" indent="-31381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6748" indent="-2442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1073" indent="-2442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35423" indent="-2442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3542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67565" indent="-2398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13116" indent="-2398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58670" indent="-2398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04218" indent="-2398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5522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1073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36637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82192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7778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73276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18831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64358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17" tIns="63309" rIns="126617" bIns="633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17" tIns="63309" rIns="126617" bIns="633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3" y="9062910"/>
            <a:ext cx="257582" cy="65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3129"/>
            <a:ext cx="7065941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2"/>
            <a:ext cx="598310" cy="34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140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677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991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9" r:id="rId1"/>
    <p:sldLayoutId id="2147486110" r:id="rId2"/>
    <p:sldLayoutId id="2147486111" r:id="rId3"/>
    <p:sldLayoutId id="2147486112" r:id="rId4"/>
    <p:sldLayoutId id="2147486113" r:id="rId5"/>
    <p:sldLayoutId id="2147486114" r:id="rId6"/>
    <p:sldLayoutId id="2147486115" r:id="rId7"/>
    <p:sldLayoutId id="2147486116" r:id="rId8"/>
    <p:sldLayoutId id="2147486117" r:id="rId9"/>
    <p:sldLayoutId id="2147486118" r:id="rId10"/>
    <p:sldLayoutId id="2147486119" r:id="rId11"/>
    <p:sldLayoutId id="2147486120" r:id="rId12"/>
    <p:sldLayoutId id="2147486122" r:id="rId13"/>
    <p:sldLayoutId id="2147486124" r:id="rId14"/>
    <p:sldLayoutId id="2147486129" r:id="rId15"/>
    <p:sldLayoutId id="2147486133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349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705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0052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340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5314" indent="-23531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7482" indent="-3079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7138" indent="-23968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7054" indent="-23968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6787" indent="-23968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506787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02869" indent="-23531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36363" indent="-23531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69893" indent="-23531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03375" indent="-23531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3496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054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00521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34011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7524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1012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34511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67997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422" tIns="63211" rIns="126422" bIns="632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422" tIns="63211" rIns="126422" bIns="632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90" y="9062720"/>
            <a:ext cx="257185" cy="65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2978"/>
            <a:ext cx="7065941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5"/>
            <a:ext cx="598310" cy="34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008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616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9" r:id="rId1"/>
    <p:sldLayoutId id="2147486240" r:id="rId2"/>
    <p:sldLayoutId id="2147486241" r:id="rId3"/>
    <p:sldLayoutId id="2147486242" r:id="rId4"/>
    <p:sldLayoutId id="2147486243" r:id="rId5"/>
    <p:sldLayoutId id="2147486244" r:id="rId6"/>
    <p:sldLayoutId id="2147486245" r:id="rId7"/>
    <p:sldLayoutId id="2147486246" r:id="rId8"/>
    <p:sldLayoutId id="2147486247" r:id="rId9"/>
    <p:sldLayoutId id="2147486248" r:id="rId10"/>
    <p:sldLayoutId id="2147486249" r:id="rId11"/>
    <p:sldLayoutId id="2147486250" r:id="rId12"/>
    <p:sldLayoutId id="2147486252" r:id="rId13"/>
    <p:sldLayoutId id="2147486254" r:id="rId14"/>
    <p:sldLayoutId id="2147486259" r:id="rId15"/>
    <p:sldLayoutId id="2147486263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256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519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9768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3025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4957" indent="-23495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6310" indent="-30754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5615" indent="-23933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5198" indent="-23933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4560" indent="-23933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50456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97833" indent="-2349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30374" indent="-2349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62964" indent="-2349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95511" indent="-2349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2568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198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97686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30256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2819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5373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27941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60489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2" y="9062910"/>
            <a:ext cx="259036" cy="6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517"/>
            <a:ext cx="598310" cy="34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586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425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17" r:id="rId1"/>
    <p:sldLayoutId id="2147486318" r:id="rId2"/>
    <p:sldLayoutId id="2147486319" r:id="rId3"/>
    <p:sldLayoutId id="2147486320" r:id="rId4"/>
    <p:sldLayoutId id="2147486321" r:id="rId5"/>
    <p:sldLayoutId id="2147486322" r:id="rId6"/>
    <p:sldLayoutId id="2147486323" r:id="rId7"/>
    <p:sldLayoutId id="2147486324" r:id="rId8"/>
    <p:sldLayoutId id="2147486325" r:id="rId9"/>
    <p:sldLayoutId id="2147486326" r:id="rId10"/>
    <p:sldLayoutId id="2147486327" r:id="rId11"/>
    <p:sldLayoutId id="2147486328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697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7393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1096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4793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6631" indent="-2366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1807" indent="-30965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2773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73931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15071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1507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21576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58522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95524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32522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6975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931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0963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47938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895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1888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8871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95824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06" tIns="64703" rIns="129406" bIns="64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06" tIns="64703" rIns="129406" bIns="64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909949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98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492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30" r:id="rId1"/>
    <p:sldLayoutId id="2147486331" r:id="rId2"/>
    <p:sldLayoutId id="2147486332" r:id="rId3"/>
    <p:sldLayoutId id="2147486333" r:id="rId4"/>
    <p:sldLayoutId id="2147486334" r:id="rId5"/>
    <p:sldLayoutId id="2147486335" r:id="rId6"/>
    <p:sldLayoutId id="2147486336" r:id="rId7"/>
    <p:sldLayoutId id="2147486337" r:id="rId8"/>
    <p:sldLayoutId id="2147486338" r:id="rId9"/>
    <p:sldLayoutId id="2147486339" r:id="rId10"/>
    <p:sldLayoutId id="2147486340" r:id="rId11"/>
    <p:sldLayoutId id="2147486341" r:id="rId12"/>
    <p:sldLayoutId id="2147486343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70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413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123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883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0409" indent="-24040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4354" indent="-3145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9238" indent="-2448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4139" indent="-2448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39066" indent="-2448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3906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75786" indent="-2404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22851" indent="-2404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69927" indent="-2404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17015" indent="-2404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46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4139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1232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88306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5407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2461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29535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589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3"/>
            <a:ext cx="11704320" cy="163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9588" tIns="64794" rIns="129588" bIns="64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090"/>
            <a:ext cx="11704320" cy="6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9588" tIns="64794" rIns="129588" bIns="64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9588" tIns="64794" rIns="129588" bIns="6479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539B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8725" name="Text Box 10"/>
          <p:cNvSpPr txBox="1">
            <a:spLocks noChangeArrowheads="1"/>
          </p:cNvSpPr>
          <p:nvPr/>
        </p:nvSpPr>
        <p:spPr bwMode="auto">
          <a:xfrm>
            <a:off x="12018154" y="9211735"/>
            <a:ext cx="598310" cy="34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3657AA3C-F81D-43BB-80E2-FF837BC184CD}" type="slidenum">
              <a:rPr lang="en-US" sz="1400" kern="1200" smtClean="0">
                <a:solidFill>
                  <a:srgbClr val="141313"/>
                </a:solidFill>
                <a:ea typeface="ヒラギノ角ゴ Pro W3" charset="-128"/>
                <a:cs typeface="ヒラギノ角ゴ Pro W3" charset="-128"/>
              </a:rPr>
              <a:pPr defTabSz="911259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141313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102" name="Rectangle 7"/>
          <p:cNvSpPr>
            <a:spLocks noChangeArrowheads="1"/>
          </p:cNvSpPr>
          <p:nvPr userDrawn="1"/>
        </p:nvSpPr>
        <p:spPr bwMode="auto">
          <a:xfrm>
            <a:off x="650240" y="751938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8727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539B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539B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1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46" r:id="rId1"/>
    <p:sldLayoutId id="2147486347" r:id="rId2"/>
    <p:sldLayoutId id="2147486348" r:id="rId3"/>
    <p:sldLayoutId id="2147486349" r:id="rId4"/>
    <p:sldLayoutId id="2147486350" r:id="rId5"/>
    <p:sldLayoutId id="2147486351" r:id="rId6"/>
    <p:sldLayoutId id="2147486352" r:id="rId7"/>
    <p:sldLayoutId id="2147486353" r:id="rId8"/>
    <p:sldLayoutId id="2147486354" r:id="rId9"/>
    <p:sldLayoutId id="2147486355" r:id="rId10"/>
    <p:sldLayoutId id="2147486356" r:id="rId11"/>
    <p:sldLayoutId id="2147486357" r:id="rId12"/>
    <p:sldLayoutId id="2147486358" r:id="rId13"/>
    <p:sldLayoutId id="2147486360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794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593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392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9188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0741" indent="-24074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5467" indent="-31499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  <a:cs typeface="ヒラギノ角ゴ Pro W3" charset="0"/>
        </a:defRPr>
      </a:lvl2pPr>
      <a:lvl3pPr marL="1050693" indent="-2452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3pPr>
      <a:lvl4pPr marL="1295934" indent="-2452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4pPr>
      <a:lvl5pPr marL="1541193" indent="-2452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1193" algn="l"/>
        </a:tabLst>
        <a:defRPr sz="2000">
          <a:solidFill>
            <a:srgbClr val="141313"/>
          </a:solidFill>
          <a:latin typeface="+mn-lt"/>
          <a:ea typeface="+mn-ea"/>
          <a:cs typeface="ヒラギノ角ゴ Pro W3" charset="0"/>
        </a:defRPr>
      </a:lvl5pPr>
      <a:lvl6pPr marL="3480588" indent="-2407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28556" indent="-2407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76524" indent="-2407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24503" indent="-2407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944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4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3920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881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9865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7833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5795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755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44" tIns="64922" rIns="129844" bIns="649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44" tIns="64922" rIns="129844" bIns="64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0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440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98" r:id="rId1"/>
    <p:sldLayoutId id="2147486499" r:id="rId2"/>
    <p:sldLayoutId id="2147486500" r:id="rId3"/>
    <p:sldLayoutId id="2147486501" r:id="rId4"/>
    <p:sldLayoutId id="2147486502" r:id="rId5"/>
    <p:sldLayoutId id="2147486503" r:id="rId6"/>
    <p:sldLayoutId id="2147486504" r:id="rId7"/>
    <p:sldLayoutId id="2147486505" r:id="rId8"/>
    <p:sldLayoutId id="2147486506" r:id="rId9"/>
    <p:sldLayoutId id="2147486507" r:id="rId10"/>
    <p:sldLayoutId id="2147486508" r:id="rId11"/>
    <p:sldLayoutId id="2147486509" r:id="rId12"/>
    <p:sldLayoutId id="2147486511" r:id="rId13"/>
    <p:sldLayoutId id="2147486512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922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845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770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9693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1209" indent="-24120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7035" indent="-31560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52745" indent="-24571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8459" indent="-24571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44186" indent="-24571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418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87371" indent="-2412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36601" indent="-2412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85822" indent="-2412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35065" indent="-2412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220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459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703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6932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6157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5399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4626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860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41" tIns="61632" rIns="123141" bIns="616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41" tIns="61632" rIns="123141" bIns="61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5" y="9062722"/>
            <a:ext cx="248887" cy="64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3859"/>
            <a:ext cx="7065941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7700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412"/>
            <a:ext cx="4623929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323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8" r:id="rId13"/>
    <p:sldLayoutId id="2147483980" r:id="rId14"/>
    <p:sldLayoutId id="2147483985" r:id="rId15"/>
    <p:sldLayoutId id="2147483989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698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40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097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795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118" indent="-22911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6941" indent="-29993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0411" indent="-23334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4030" indent="-23334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7494" indent="-23334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6749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4180" indent="-2291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1161" indent="-2291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8169" indent="-2291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65162" indent="-2291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6984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030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0975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959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4979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1927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8921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35896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98" tIns="64801" rIns="129598" bIns="648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98" tIns="64801" rIns="129598" bIns="648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82" y="9062723"/>
            <a:ext cx="262583" cy="6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4"/>
            <a:ext cx="598310" cy="3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1129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79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26" r:id="rId1"/>
    <p:sldLayoutId id="2147486527" r:id="rId2"/>
    <p:sldLayoutId id="2147486528" r:id="rId3"/>
    <p:sldLayoutId id="2147486529" r:id="rId4"/>
    <p:sldLayoutId id="2147486530" r:id="rId5"/>
    <p:sldLayoutId id="2147486531" r:id="rId6"/>
    <p:sldLayoutId id="2147486532" r:id="rId7"/>
    <p:sldLayoutId id="2147486533" r:id="rId8"/>
    <p:sldLayoutId id="2147486534" r:id="rId9"/>
    <p:sldLayoutId id="2147486535" r:id="rId10"/>
    <p:sldLayoutId id="2147486536" r:id="rId11"/>
    <p:sldLayoutId id="2147486537" r:id="rId12"/>
    <p:sldLayoutId id="2147486538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800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605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409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9211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0761" indent="-24076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5537" indent="-31501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50791" indent="-24524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6057" indent="-24524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41331" indent="-24524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133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80904" indent="-24076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28931" indent="-24076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76972" indent="-24076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25003" indent="-24076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8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057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096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119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0160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8185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212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4226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58" tIns="64980" rIns="129958" bIns="649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58" tIns="64980" rIns="129958" bIns="649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13791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798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692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54" r:id="rId1"/>
    <p:sldLayoutId id="2147486555" r:id="rId2"/>
    <p:sldLayoutId id="2147486556" r:id="rId3"/>
    <p:sldLayoutId id="2147486557" r:id="rId4"/>
    <p:sldLayoutId id="2147486558" r:id="rId5"/>
    <p:sldLayoutId id="2147486559" r:id="rId6"/>
    <p:sldLayoutId id="2147486560" r:id="rId7"/>
    <p:sldLayoutId id="2147486561" r:id="rId8"/>
    <p:sldLayoutId id="2147486562" r:id="rId9"/>
    <p:sldLayoutId id="2147486563" r:id="rId10"/>
    <p:sldLayoutId id="2147486564" r:id="rId11"/>
    <p:sldLayoutId id="2147486565" r:id="rId12"/>
    <p:sldLayoutId id="2147486567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979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959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939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9919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1418" indent="-24141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7736" indent="-3158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53664" indent="-2459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9592" indent="-2459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45527" indent="-2459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5527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90406" indent="-2414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40203" indent="-2414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89992" indent="-2414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39794" indent="-2414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793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592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395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191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8986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8788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8577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8381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3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3" y="9212327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796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768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70" r:id="rId1"/>
    <p:sldLayoutId id="2147486571" r:id="rId2"/>
    <p:sldLayoutId id="2147486572" r:id="rId3"/>
    <p:sldLayoutId id="2147486573" r:id="rId4"/>
    <p:sldLayoutId id="2147486574" r:id="rId5"/>
    <p:sldLayoutId id="2147486575" r:id="rId6"/>
    <p:sldLayoutId id="2147486576" r:id="rId7"/>
    <p:sldLayoutId id="2147486577" r:id="rId8"/>
    <p:sldLayoutId id="2147486578" r:id="rId9"/>
    <p:sldLayoutId id="2147486579" r:id="rId10"/>
    <p:sldLayoutId id="2147486580" r:id="rId11"/>
    <p:sldLayoutId id="2147486581" r:id="rId12"/>
    <p:sldLayoutId id="2147486583" r:id="rId13"/>
    <p:sldLayoutId id="2147486584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502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30046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5069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60091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1579" indent="-2415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8272" indent="-31608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54366" indent="-24609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300460" indent="-24609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46554" indent="-24609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655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92728" indent="-24157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42958" indent="-24157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93188" indent="-24157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43418" indent="-24157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393"/>
            <a:ext cx="11216640" cy="1885245"/>
          </a:xfrm>
          <a:prstGeom prst="rect">
            <a:avLst/>
          </a:prstGeom>
        </p:spPr>
        <p:txBody>
          <a:bodyPr vert="horz" lIns="181750" tIns="90903" rIns="181750" bIns="9090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181750" tIns="90903" rIns="181750" bIns="9090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616"/>
            <a:ext cx="2926080" cy="519289"/>
          </a:xfrm>
          <a:prstGeom prst="rect">
            <a:avLst/>
          </a:prstGeom>
        </p:spPr>
        <p:txBody>
          <a:bodyPr vert="horz" lIns="181750" tIns="90903" rIns="181750" bIns="9090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616"/>
            <a:ext cx="4389120" cy="519289"/>
          </a:xfrm>
          <a:prstGeom prst="rect">
            <a:avLst/>
          </a:prstGeom>
        </p:spPr>
        <p:txBody>
          <a:bodyPr vert="horz" lIns="181750" tIns="90903" rIns="181750" bIns="9090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616"/>
            <a:ext cx="2926080" cy="519289"/>
          </a:xfrm>
          <a:prstGeom prst="rect">
            <a:avLst/>
          </a:prstGeom>
        </p:spPr>
        <p:txBody>
          <a:bodyPr vert="horz" lIns="181750" tIns="90903" rIns="181750" bIns="9090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39241" eaLnBrk="0" fontAlgn="base" hangingPunct="1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39241" eaLnBrk="0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04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8" r:id="rId1"/>
    <p:sldLayoutId id="2147486599" r:id="rId2"/>
    <p:sldLayoutId id="2147486600" r:id="rId3"/>
    <p:sldLayoutId id="2147486601" r:id="rId4"/>
    <p:sldLayoutId id="2147486602" r:id="rId5"/>
    <p:sldLayoutId id="2147486603" r:id="rId6"/>
    <p:sldLayoutId id="2147486604" r:id="rId7"/>
    <p:sldLayoutId id="2147486605" r:id="rId8"/>
    <p:sldLayoutId id="2147486606" r:id="rId9"/>
    <p:sldLayoutId id="2147486607" r:id="rId10"/>
    <p:sldLayoutId id="2147486608" r:id="rId11"/>
    <p:sldLayoutId id="2147486609" r:id="rId12"/>
    <p:sldLayoutId id="2147486610" r:id="rId13"/>
    <p:sldLayoutId id="2147486611" r:id="rId14"/>
    <p:sldLayoutId id="2147486612" r:id="rId15"/>
    <p:sldLayoutId id="2147486613" r:id="rId16"/>
    <p:sldLayoutId id="2147486614" r:id="rId17"/>
    <p:sldLayoutId id="2147486615" r:id="rId18"/>
  </p:sldLayoutIdLst>
  <p:hf sldNum="0" hdr="0" ftr="0" dt="0"/>
  <p:txStyles>
    <p:titleStyle>
      <a:lvl1pPr algn="l" defTabSz="1278461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rgbClr val="19467D"/>
          </a:solidFill>
          <a:latin typeface="+mj-lt"/>
          <a:ea typeface="+mj-ea"/>
          <a:cs typeface="+mj-cs"/>
        </a:defRPr>
      </a:lvl1pPr>
    </p:titleStyle>
    <p:bodyStyle>
      <a:lvl1pPr marL="319507" indent="-319507" algn="l" defTabSz="1278461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rgbClr val="003474"/>
          </a:solidFill>
          <a:latin typeface="+mj-lt"/>
          <a:ea typeface="+mn-ea"/>
          <a:cs typeface="+mn-cs"/>
        </a:defRPr>
      </a:lvl1pPr>
      <a:lvl2pPr marL="958847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rgbClr val="003474"/>
          </a:solidFill>
          <a:latin typeface="+mj-lt"/>
          <a:ea typeface="+mn-ea"/>
          <a:cs typeface="+mn-cs"/>
        </a:defRPr>
      </a:lvl2pPr>
      <a:lvl3pPr marL="1598098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rgbClr val="003474"/>
          </a:solidFill>
          <a:latin typeface="+mj-lt"/>
          <a:ea typeface="+mn-ea"/>
          <a:cs typeface="+mn-cs"/>
        </a:defRPr>
      </a:lvl3pPr>
      <a:lvl4pPr marL="2237358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4pPr>
      <a:lvl5pPr marL="2876597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5pPr>
      <a:lvl6pPr marL="3515823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155067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94313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433526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241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461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7757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56986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96204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35447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74725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13908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0"/>
            <a:ext cx="11704320" cy="2275840"/>
          </a:xfrm>
          <a:prstGeom prst="rect">
            <a:avLst/>
          </a:prstGeom>
        </p:spPr>
        <p:txBody>
          <a:bodyPr vert="horz" lIns="127365" tIns="63683" rIns="127365" bIns="63683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6391"/>
            <a:ext cx="11704320" cy="6436925"/>
          </a:xfrm>
          <a:prstGeom prst="rect">
            <a:avLst/>
          </a:prstGeom>
        </p:spPr>
        <p:txBody>
          <a:bodyPr vert="horz" lIns="127365" tIns="63683" rIns="127365" bIns="6368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50094" y="9040720"/>
            <a:ext cx="2966720" cy="519289"/>
          </a:xfrm>
          <a:prstGeom prst="rect">
            <a:avLst/>
          </a:prstGeom>
        </p:spPr>
        <p:txBody>
          <a:bodyPr vert="horz" lIns="127365" tIns="63683" rIns="63683" bIns="63683" rtlCol="0" anchor="ctr"/>
          <a:lstStyle>
            <a:lvl1pPr algn="r">
              <a:defRPr sz="17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896434" hangingPunct="1"/>
            <a:fld id="{30B0AADD-1CCB-4CED-91BC-3D8C100FA152}" type="datetimeFigureOut">
              <a:rPr lang="en-US" kern="1200" smtClean="0">
                <a:solidFill>
                  <a:prstClr val="black">
                    <a:lumMod val="65000"/>
                    <a:lumOff val="35000"/>
                  </a:prstClr>
                </a:solidFill>
                <a:ea typeface="ヒラギノ角ゴ Pro W3" charset="-128"/>
              </a:rPr>
              <a:pPr defTabSz="896434" hangingPunct="1"/>
              <a:t>3/19/18</a:t>
            </a:fld>
            <a:endParaRPr lang="en-US" kern="1200">
              <a:solidFill>
                <a:prstClr val="black">
                  <a:lumMod val="65000"/>
                  <a:lumOff val="35000"/>
                </a:prstClr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8012" y="9040720"/>
            <a:ext cx="4050453" cy="519289"/>
          </a:xfrm>
          <a:prstGeom prst="rect">
            <a:avLst/>
          </a:prstGeom>
        </p:spPr>
        <p:txBody>
          <a:bodyPr vert="horz" lIns="63683" tIns="63683" rIns="127365" bIns="63683" rtlCol="0" anchor="ctr"/>
          <a:lstStyle>
            <a:lvl1pPr algn="l">
              <a:defRPr sz="17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896434" hangingPunct="1"/>
            <a:endParaRPr lang="en-US" kern="1200">
              <a:solidFill>
                <a:prstClr val="black">
                  <a:lumMod val="65000"/>
                  <a:lumOff val="35000"/>
                </a:prstClr>
              </a:solidFill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51008" y="9040720"/>
            <a:ext cx="799253" cy="519289"/>
          </a:xfrm>
          <a:prstGeom prst="rect">
            <a:avLst/>
          </a:prstGeom>
        </p:spPr>
        <p:txBody>
          <a:bodyPr vert="horz" lIns="38158" tIns="63683" rIns="63683" bIns="63683" rtlCol="0" anchor="ctr"/>
          <a:lstStyle>
            <a:lvl1pPr algn="l">
              <a:defRPr sz="17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896434" hangingPunct="1"/>
            <a:fld id="{D01C5311-9A34-4E93-8599-B66F70F36B36}" type="slidenum">
              <a:rPr lang="en-US" kern="1200" smtClean="0">
                <a:solidFill>
                  <a:prstClr val="black">
                    <a:lumMod val="65000"/>
                    <a:lumOff val="35000"/>
                  </a:prstClr>
                </a:solidFill>
                <a:ea typeface="ヒラギノ角ゴ Pro W3" charset="-128"/>
              </a:rPr>
              <a:pPr defTabSz="896434" hangingPunct="1"/>
              <a:t>‹#›</a:t>
            </a:fld>
            <a:endParaRPr lang="en-US" kern="1200">
              <a:solidFill>
                <a:prstClr val="black">
                  <a:lumMod val="65000"/>
                  <a:lumOff val="35000"/>
                </a:prstClr>
              </a:solidFill>
              <a:ea typeface="ヒラギノ角ゴ Pro W3" charset="-128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028817" y="9243568"/>
            <a:ext cx="120565" cy="1205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365" tIns="63683" rIns="127365" bIns="63683" rtlCol="0" anchor="ctr"/>
          <a:lstStyle/>
          <a:p>
            <a:pPr algn="ctr" defTabSz="89643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09416" y="9243568"/>
            <a:ext cx="120565" cy="1205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365" tIns="63683" rIns="127365" bIns="63683" rtlCol="0" anchor="ctr"/>
          <a:lstStyle/>
          <a:p>
            <a:pPr algn="ctr" defTabSz="896434" hangingPunct="1"/>
            <a:endParaRPr lang="en-US" sz="26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66" r:id="rId1"/>
    <p:sldLayoutId id="2147486667" r:id="rId2"/>
    <p:sldLayoutId id="2147486668" r:id="rId3"/>
    <p:sldLayoutId id="2147486669" r:id="rId4"/>
    <p:sldLayoutId id="2147486670" r:id="rId5"/>
    <p:sldLayoutId id="2147486671" r:id="rId6"/>
    <p:sldLayoutId id="2147486672" r:id="rId7"/>
    <p:sldLayoutId id="2147486673" r:id="rId8"/>
    <p:sldLayoutId id="2147486674" r:id="rId9"/>
    <p:sldLayoutId id="2147486675" r:id="rId10"/>
    <p:sldLayoutId id="2147486676" r:id="rId11"/>
    <p:sldLayoutId id="2147486677" r:id="rId12"/>
    <p:sldLayoutId id="2147486678" r:id="rId13"/>
  </p:sldLayoutIdLst>
  <p:txStyles>
    <p:titleStyle>
      <a:lvl1pPr algn="ctr" defTabSz="1274209" rtl="0" eaLnBrk="1" latinLnBrk="0" hangingPunct="1">
        <a:lnSpc>
          <a:spcPts val="8249"/>
        </a:lnSpc>
        <a:spcBef>
          <a:spcPct val="0"/>
        </a:spcBef>
        <a:buNone/>
        <a:defRPr sz="77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477893" indent="-477893" algn="l" defTabSz="1274209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1035199" indent="-398344" algn="l" defTabSz="1274209" rtl="0" eaLnBrk="1" latinLnBrk="0" hangingPunct="1">
        <a:spcBef>
          <a:spcPct val="20000"/>
        </a:spcBef>
        <a:buFont typeface="Courier New" pitchFamily="49" charset="0"/>
        <a:buChar char="o"/>
        <a:defRPr sz="2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592816" indent="-318412" algn="l" defTabSz="127420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2229916" indent="-318412" algn="l" defTabSz="1274209" rtl="0" eaLnBrk="1" latinLnBrk="0" hangingPunct="1">
        <a:spcBef>
          <a:spcPct val="20000"/>
        </a:spcBef>
        <a:buFont typeface="Courier New" pitchFamily="49" charset="0"/>
        <a:buChar char="o"/>
        <a:defRPr sz="2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867051" indent="-318412" algn="l" defTabSz="127420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3504151" indent="-318412" algn="l" defTabSz="1274209" rtl="0" eaLnBrk="1" latinLnBrk="0" hangingPunct="1">
        <a:spcBef>
          <a:spcPct val="20000"/>
        </a:spcBef>
        <a:buFont typeface="Courier New" pitchFamily="49" charset="0"/>
        <a:buChar char="o"/>
        <a:defRPr sz="2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4141280" indent="-318412" algn="l" defTabSz="127420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4778380" indent="-318412" algn="l" defTabSz="1274209" rtl="0" eaLnBrk="1" latinLnBrk="0" hangingPunct="1">
        <a:spcBef>
          <a:spcPct val="20000"/>
        </a:spcBef>
        <a:buFont typeface="Courier New" pitchFamily="49" charset="0"/>
        <a:buChar char="o"/>
        <a:defRPr sz="2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5415483" indent="-318412" algn="l" defTabSz="127420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27420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7114" algn="l" defTabSz="127420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209" algn="l" defTabSz="127420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1381" algn="l" defTabSz="127420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48487" algn="l" defTabSz="127420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85582" algn="l" defTabSz="127420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2713" algn="l" defTabSz="127420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9844" algn="l" defTabSz="127420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96927" algn="l" defTabSz="127420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51"/>
            <a:ext cx="11704320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54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5340"/>
            <a:fld id="{A8A5EFAE-45AF-C142-876B-AEB228181B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75340"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54"/>
            <a:ext cx="411818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53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54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5340"/>
            <a:fld id="{C38AE58A-6022-DC4E-98AF-452C41C6FB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753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3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55" r:id="rId1"/>
    <p:sldLayoutId id="2147486756" r:id="rId2"/>
    <p:sldLayoutId id="2147486757" r:id="rId3"/>
    <p:sldLayoutId id="2147486758" r:id="rId4"/>
    <p:sldLayoutId id="2147486759" r:id="rId5"/>
    <p:sldLayoutId id="2147486760" r:id="rId6"/>
    <p:sldLayoutId id="2147486761" r:id="rId7"/>
    <p:sldLayoutId id="2147486762" r:id="rId8"/>
    <p:sldLayoutId id="2147486763" r:id="rId9"/>
    <p:sldLayoutId id="2147486764" r:id="rId10"/>
    <p:sldLayoutId id="2147486765" r:id="rId11"/>
  </p:sldLayoutIdLst>
  <p:txStyles>
    <p:titleStyle>
      <a:lvl1pPr algn="ctr" defTabSz="487647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33" indent="-365733" algn="l" defTabSz="487647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424" indent="-304780" algn="l" defTabSz="487647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4" indent="-243823" algn="l" defTabSz="487647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761" indent="-243823" algn="l" defTabSz="487647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408" indent="-243823" algn="l" defTabSz="487647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052" indent="-243823" algn="l" defTabSz="48764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69698" indent="-243823" algn="l" defTabSz="48764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345" indent="-243823" algn="l" defTabSz="48764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4991" indent="-243823" algn="l" defTabSz="48764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47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291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2937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84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230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5874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522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169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09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695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24" r:id="rId1"/>
    <p:sldLayoutId id="2147486825" r:id="rId2"/>
    <p:sldLayoutId id="2147486826" r:id="rId3"/>
    <p:sldLayoutId id="2147486827" r:id="rId4"/>
    <p:sldLayoutId id="2147486828" r:id="rId5"/>
    <p:sldLayoutId id="2147486829" r:id="rId6"/>
    <p:sldLayoutId id="2147486830" r:id="rId7"/>
    <p:sldLayoutId id="2147486831" r:id="rId8"/>
    <p:sldLayoutId id="2147486832" r:id="rId9"/>
    <p:sldLayoutId id="2147486833" r:id="rId10"/>
    <p:sldLayoutId id="2147486834" r:id="rId11"/>
    <p:sldLayoutId id="2147486835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707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42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133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8843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0421" indent="-24042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4395" indent="-3145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9291" indent="-2448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4206" indent="-2448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39145" indent="-2448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39145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75963" indent="-2404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23062" indent="-2404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70170" indent="-2404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17292" indent="-2404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8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4206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1331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88438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5572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2659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29767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854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256" tIns="61684" rIns="123256" bIns="616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256" tIns="61684" rIns="123256" bIns="61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3" y="9063763"/>
            <a:ext cx="249105" cy="64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algn="r"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3378"/>
            <a:ext cx="598310" cy="34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854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74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752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511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258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01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316" indent="-22931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7615" indent="-3001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1281" indent="-23355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5118" indent="-23355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8776" indent="-23355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877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7067" indent="-2293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4593" indent="-2293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52128" indent="-2293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69659" indent="-2293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7528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5118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2580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0111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7645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5150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22687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40192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23" tIns="61714" rIns="123323" bIns="61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23" tIns="61714" rIns="123323" bIns="61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6" y="9063761"/>
            <a:ext cx="249227" cy="64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23"/>
            <a:ext cx="4623929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65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784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575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352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137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432" indent="-22943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8009" indent="-30033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1793" indent="-2336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5758" indent="-2336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9529" indent="-2336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9529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8766" indent="-22943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6611" indent="-22943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54460" indent="-22943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72294" indent="-22943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7848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5758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3528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1377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223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7045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24903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42722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77" tIns="61739" rIns="123377" bIns="617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77" tIns="61739" rIns="123377" bIns="617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1" y="9062723"/>
            <a:ext cx="249337" cy="64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12"/>
            <a:ext cx="4623929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691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810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627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428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238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525" indent="-2295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8324" indent="-3004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2203" indent="-2337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6270" indent="-2337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0132" indent="-2337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013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20124" indent="-2295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8225" indent="-2295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56326" indent="-2295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74413" indent="-2295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8104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6270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4286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2389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90507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561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26675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44748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7.xml"/><Relationship Id="rId2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8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58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83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8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84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0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028660" y="4063620"/>
            <a:ext cx="8000779" cy="2090702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Helping Students 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Get on the Path: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Implementation Section Pillar #2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49" y="774967"/>
            <a:ext cx="3657600" cy="2113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130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075571"/>
              </p:ext>
            </p:extLst>
          </p:nvPr>
        </p:nvGraphicFramePr>
        <p:xfrm>
          <a:off x="476392" y="2479422"/>
          <a:ext cx="11704320" cy="674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evidence of impacts</a:t>
            </a:r>
          </a:p>
        </p:txBody>
      </p:sp>
    </p:spTree>
    <p:extLst>
      <p:ext uri="{BB962C8B-B14F-4D97-AF65-F5344CB8AC3E}">
        <p14:creationId xmlns:p14="http://schemas.microsoft.com/office/powerpoint/2010/main" val="384395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6392" y="3348259"/>
            <a:ext cx="11704320" cy="5873417"/>
          </a:xfrm>
        </p:spPr>
        <p:txBody>
          <a:bodyPr/>
          <a:lstStyle/>
          <a:p>
            <a:r>
              <a:rPr lang="en-US" sz="3400" dirty="0"/>
              <a:t>Examples:</a:t>
            </a:r>
          </a:p>
          <a:p>
            <a:pPr lvl="1"/>
            <a:r>
              <a:rPr lang="en-US" sz="3400" dirty="0"/>
              <a:t>Indian River State College (FL)</a:t>
            </a:r>
          </a:p>
          <a:p>
            <a:pPr lvl="2"/>
            <a:r>
              <a:rPr lang="en-US" sz="2800" dirty="0"/>
              <a:t>“Great Explorations”</a:t>
            </a:r>
          </a:p>
          <a:p>
            <a:pPr lvl="2"/>
            <a:r>
              <a:rPr lang="en-US" sz="2800" dirty="0"/>
              <a:t>Required SLS 1000</a:t>
            </a:r>
          </a:p>
          <a:p>
            <a:pPr lvl="2"/>
            <a:r>
              <a:rPr lang="en-US" sz="2800" dirty="0"/>
              <a:t>Build an academic plan</a:t>
            </a:r>
          </a:p>
          <a:p>
            <a:pPr lvl="1"/>
            <a:r>
              <a:rPr lang="en-US" sz="3400" dirty="0"/>
              <a:t>Columbus State Community College (OH)</a:t>
            </a:r>
          </a:p>
          <a:p>
            <a:pPr lvl="2"/>
            <a:r>
              <a:rPr lang="en-US" sz="3100" dirty="0"/>
              <a:t>College Credit Plus</a:t>
            </a:r>
          </a:p>
          <a:p>
            <a:pPr lvl="1"/>
            <a:r>
              <a:rPr lang="en-US" sz="3400" dirty="0"/>
              <a:t>Pierce College (WA)</a:t>
            </a:r>
          </a:p>
          <a:p>
            <a:pPr lvl="2"/>
            <a:r>
              <a:rPr lang="en-US" sz="3100" dirty="0"/>
              <a:t>Career cruising</a:t>
            </a:r>
          </a:p>
          <a:p>
            <a:pPr lvl="2"/>
            <a:r>
              <a:rPr lang="en-US" sz="3100" dirty="0"/>
              <a:t>Washington Career Pathways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392" y="1580773"/>
            <a:ext cx="11704320" cy="1625600"/>
          </a:xfrm>
        </p:spPr>
        <p:txBody>
          <a:bodyPr/>
          <a:lstStyle/>
          <a:p>
            <a:pPr algn="ctr"/>
            <a:r>
              <a:rPr lang="en-US" sz="3400" i="1" dirty="0">
                <a:solidFill>
                  <a:schemeClr val="tx2"/>
                </a:solidFill>
              </a:rPr>
              <a:t>AACC colleges are beginning to build pathways down into high schools, starting with dual enrollment students</a:t>
            </a:r>
          </a:p>
        </p:txBody>
      </p:sp>
    </p:spTree>
    <p:extLst>
      <p:ext uri="{BB962C8B-B14F-4D97-AF65-F5344CB8AC3E}">
        <p14:creationId xmlns:p14="http://schemas.microsoft.com/office/powerpoint/2010/main" val="223108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672" t="8120"/>
          <a:stretch/>
        </p:blipFill>
        <p:spPr>
          <a:xfrm>
            <a:off x="698765" y="1271669"/>
            <a:ext cx="9336282" cy="7622151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030" t="7920" r="15672" b="2344"/>
          <a:stretch/>
        </p:blipFill>
        <p:spPr>
          <a:xfrm>
            <a:off x="2989860" y="1905097"/>
            <a:ext cx="8542764" cy="715337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6905" t="18697" r="36729" b="10052"/>
          <a:stretch/>
        </p:blipFill>
        <p:spPr>
          <a:xfrm>
            <a:off x="6429788" y="1271669"/>
            <a:ext cx="5799431" cy="8387443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82165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2191858" cy="1625600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Rethinking</a:t>
            </a:r>
            <a:r>
              <a:rPr lang="en-US" sz="5400" dirty="0">
                <a:solidFill>
                  <a:schemeClr val="bg2"/>
                </a:solidFill>
              </a:rPr>
              <a:t> </a:t>
            </a:r>
            <a:r>
              <a:rPr lang="en-US" sz="5400" dirty="0">
                <a:solidFill>
                  <a:srgbClr val="0070C0"/>
                </a:solidFill>
              </a:rPr>
              <a:t>Student On-boarding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6392" y="3579181"/>
            <a:ext cx="4940299" cy="967741"/>
          </a:xfrm>
          <a:prstGeom prst="rect">
            <a:avLst/>
          </a:prstGeom>
        </p:spPr>
        <p:txBody>
          <a:bodyPr wrap="square" lIns="90789" tIns="45372" rIns="90789" bIns="45372">
            <a:spAutoFit/>
          </a:bodyPr>
          <a:lstStyle/>
          <a:p>
            <a:pPr marL="283705" defTabSz="442301"/>
            <a:r>
              <a:rPr lang="en-US" sz="28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Job/transfer support for near completers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6393" y="4870905"/>
            <a:ext cx="5626101" cy="530014"/>
          </a:xfrm>
          <a:prstGeom prst="rect">
            <a:avLst/>
          </a:prstGeom>
        </p:spPr>
        <p:txBody>
          <a:bodyPr wrap="square" lIns="90789" tIns="45372" rIns="90789" bIns="45372">
            <a:spAutoFit/>
          </a:bodyPr>
          <a:lstStyle/>
          <a:p>
            <a:pPr marL="283705" indent="-56750" defTabSz="442301"/>
            <a:r>
              <a:rPr lang="en-US" sz="28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Current semester schedule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6398" y="5791202"/>
            <a:ext cx="4325952" cy="529687"/>
          </a:xfrm>
          <a:prstGeom prst="rect">
            <a:avLst/>
          </a:prstGeom>
        </p:spPr>
        <p:txBody>
          <a:bodyPr wrap="none" lIns="90789" tIns="45372" rIns="90789" bIns="45372">
            <a:spAutoFit/>
          </a:bodyPr>
          <a:lstStyle/>
          <a:p>
            <a:pPr marL="226980" defTabSz="442301"/>
            <a:r>
              <a:rPr lang="en-US" sz="28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Academic assessment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6392" y="6694617"/>
            <a:ext cx="4806996" cy="529687"/>
          </a:xfrm>
          <a:prstGeom prst="rect">
            <a:avLst/>
          </a:prstGeom>
        </p:spPr>
        <p:txBody>
          <a:bodyPr wrap="none" lIns="90789" tIns="45372" rIns="90789" bIns="45372">
            <a:spAutoFit/>
          </a:bodyPr>
          <a:lstStyle/>
          <a:p>
            <a:pPr marL="226980" defTabSz="442301"/>
            <a:r>
              <a:rPr lang="en-US" sz="28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Pre-requisite remediation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6395" y="7647115"/>
            <a:ext cx="5014460" cy="529687"/>
          </a:xfrm>
          <a:prstGeom prst="rect">
            <a:avLst/>
          </a:prstGeom>
        </p:spPr>
        <p:txBody>
          <a:bodyPr wrap="none" lIns="90789" tIns="45372" rIns="90789" bIns="45372">
            <a:spAutoFit/>
          </a:bodyPr>
          <a:lstStyle/>
          <a:p>
            <a:pPr marL="226980" defTabSz="442301"/>
            <a:r>
              <a:rPr lang="en-US" sz="28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Algebra and English comp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6452" y="8663678"/>
            <a:ext cx="4604090" cy="529687"/>
          </a:xfrm>
          <a:prstGeom prst="rect">
            <a:avLst/>
          </a:prstGeom>
        </p:spPr>
        <p:txBody>
          <a:bodyPr wrap="none" lIns="90789" tIns="45372" rIns="90789" bIns="45372">
            <a:spAutoFit/>
          </a:bodyPr>
          <a:lstStyle/>
          <a:p>
            <a:pPr marL="226980" defTabSz="442301"/>
            <a:r>
              <a:rPr lang="en-US" sz="28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A </a:t>
            </a:r>
            <a:r>
              <a:rPr lang="en-US" sz="28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lá</a:t>
            </a:r>
            <a:r>
              <a:rPr lang="en-US" sz="28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carte dual HS credit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035534"/>
              </p:ext>
            </p:extLst>
          </p:nvPr>
        </p:nvGraphicFramePr>
        <p:xfrm>
          <a:off x="476566" y="2781299"/>
          <a:ext cx="11372852" cy="644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54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674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4144">
                <a:tc>
                  <a:txBody>
                    <a:bodyPr/>
                    <a:lstStyle/>
                    <a:p>
                      <a:pPr algn="l"/>
                      <a:r>
                        <a:rPr lang="en-US" sz="36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From: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i="1" dirty="0">
                          <a:solidFill>
                            <a:srgbClr val="0070C0"/>
                          </a:solidFill>
                        </a:rPr>
                        <a:t>To: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643495" y="3579524"/>
            <a:ext cx="7113985" cy="954107"/>
            <a:chOff x="5643306" y="3578989"/>
            <a:chExt cx="7113986" cy="954116"/>
          </a:xfrm>
        </p:grpSpPr>
        <p:sp>
          <p:nvSpPr>
            <p:cNvPr id="19" name="Rectangle 18"/>
            <p:cNvSpPr/>
            <p:nvPr/>
          </p:nvSpPr>
          <p:spPr>
            <a:xfrm>
              <a:off x="6254891" y="3578989"/>
              <a:ext cx="6502401" cy="9541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26980" defTabSz="442301"/>
              <a:r>
                <a:rPr lang="en-US" sz="2800" b="1" dirty="0">
                  <a:solidFill>
                    <a:srgbClr val="0070C0"/>
                  </a:solidFill>
                </a:rPr>
                <a:t>Career/college exploration and planning for all from the start</a:t>
              </a:r>
            </a:p>
          </p:txBody>
        </p:sp>
        <p:sp>
          <p:nvSpPr>
            <p:cNvPr id="32" name="Right Arrow 31"/>
            <p:cNvSpPr/>
            <p:nvPr/>
          </p:nvSpPr>
          <p:spPr bwMode="auto">
            <a:xfrm>
              <a:off x="5643306" y="3867150"/>
              <a:ext cx="776544" cy="457200"/>
            </a:xfrm>
            <a:prstGeom prst="rightArrow">
              <a:avLst/>
            </a:prstGeom>
            <a:solidFill>
              <a:srgbClr val="21F32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0778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65A4">
                    <a:lumMod val="75000"/>
                  </a:srgbClr>
                </a:solidFill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43495" y="4871473"/>
            <a:ext cx="7113985" cy="523220"/>
            <a:chOff x="5643306" y="4870905"/>
            <a:chExt cx="7113986" cy="523220"/>
          </a:xfrm>
        </p:grpSpPr>
        <p:sp>
          <p:nvSpPr>
            <p:cNvPr id="21" name="Rectangle 20"/>
            <p:cNvSpPr/>
            <p:nvPr/>
          </p:nvSpPr>
          <p:spPr>
            <a:xfrm>
              <a:off x="6254891" y="4870905"/>
              <a:ext cx="6502401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3705" defTabSz="442301"/>
              <a:r>
                <a:rPr lang="en-US" sz="2800" b="1" dirty="0">
                  <a:solidFill>
                    <a:srgbClr val="0070C0"/>
                  </a:solidFill>
                </a:rPr>
                <a:t>Full-program plan</a:t>
              </a:r>
            </a:p>
          </p:txBody>
        </p:sp>
        <p:sp>
          <p:nvSpPr>
            <p:cNvPr id="35" name="Right Arrow 34"/>
            <p:cNvSpPr/>
            <p:nvPr/>
          </p:nvSpPr>
          <p:spPr bwMode="auto">
            <a:xfrm>
              <a:off x="5643306" y="4889955"/>
              <a:ext cx="776544" cy="457200"/>
            </a:xfrm>
            <a:prstGeom prst="rightArrow">
              <a:avLst/>
            </a:prstGeom>
            <a:solidFill>
              <a:srgbClr val="21F32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0778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65A4">
                    <a:lumMod val="75000"/>
                  </a:srgbClr>
                </a:solidFill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81427" y="5758200"/>
            <a:ext cx="4446340" cy="539723"/>
            <a:chOff x="5681406" y="5758190"/>
            <a:chExt cx="4446352" cy="539725"/>
          </a:xfrm>
        </p:grpSpPr>
        <p:sp>
          <p:nvSpPr>
            <p:cNvPr id="23" name="Rectangle 22"/>
            <p:cNvSpPr/>
            <p:nvPr/>
          </p:nvSpPr>
          <p:spPr>
            <a:xfrm>
              <a:off x="6254893" y="5758190"/>
              <a:ext cx="3872865" cy="523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6980" defTabSz="442301"/>
              <a:r>
                <a:rPr lang="en-US" sz="2800" b="1" dirty="0">
                  <a:solidFill>
                    <a:srgbClr val="0070C0"/>
                  </a:solidFill>
                </a:rPr>
                <a:t>Holistic assessment</a:t>
              </a:r>
            </a:p>
          </p:txBody>
        </p:sp>
        <p:sp>
          <p:nvSpPr>
            <p:cNvPr id="36" name="Right Arrow 35"/>
            <p:cNvSpPr/>
            <p:nvPr/>
          </p:nvSpPr>
          <p:spPr bwMode="auto">
            <a:xfrm>
              <a:off x="5681406" y="5840715"/>
              <a:ext cx="776544" cy="457200"/>
            </a:xfrm>
            <a:prstGeom prst="rightArrow">
              <a:avLst/>
            </a:prstGeom>
            <a:solidFill>
              <a:srgbClr val="21F32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0778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65A4">
                    <a:lumMod val="75000"/>
                  </a:srgbClr>
                </a:solidFill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85886" y="6686507"/>
            <a:ext cx="7071406" cy="523220"/>
            <a:chOff x="5685887" y="6685746"/>
            <a:chExt cx="7071405" cy="523220"/>
          </a:xfrm>
        </p:grpSpPr>
        <p:sp>
          <p:nvSpPr>
            <p:cNvPr id="25" name="Rectangle 24"/>
            <p:cNvSpPr/>
            <p:nvPr/>
          </p:nvSpPr>
          <p:spPr>
            <a:xfrm>
              <a:off x="6254892" y="6685746"/>
              <a:ext cx="65024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26980" defTabSz="442301"/>
              <a:r>
                <a:rPr lang="en-US" sz="2800" b="1" dirty="0">
                  <a:solidFill>
                    <a:srgbClr val="0070C0"/>
                  </a:solidFill>
                </a:rPr>
                <a:t>Co-requisite academic support</a:t>
              </a:r>
            </a:p>
          </p:txBody>
        </p:sp>
        <p:sp>
          <p:nvSpPr>
            <p:cNvPr id="37" name="Right Arrow 36"/>
            <p:cNvSpPr/>
            <p:nvPr/>
          </p:nvSpPr>
          <p:spPr bwMode="auto">
            <a:xfrm>
              <a:off x="5685887" y="6727626"/>
              <a:ext cx="776544" cy="457200"/>
            </a:xfrm>
            <a:prstGeom prst="rightArrow">
              <a:avLst/>
            </a:prstGeom>
            <a:solidFill>
              <a:srgbClr val="21F32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0778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65A4">
                    <a:lumMod val="75000"/>
                  </a:srgbClr>
                </a:solidFill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81594" y="7639016"/>
            <a:ext cx="7075887" cy="523220"/>
            <a:chOff x="5681405" y="7638246"/>
            <a:chExt cx="7075887" cy="523220"/>
          </a:xfrm>
        </p:grpSpPr>
        <p:sp>
          <p:nvSpPr>
            <p:cNvPr id="20" name="Rectangle 19"/>
            <p:cNvSpPr/>
            <p:nvPr/>
          </p:nvSpPr>
          <p:spPr>
            <a:xfrm>
              <a:off x="6254892" y="7638246"/>
              <a:ext cx="65024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26980" defTabSz="442301"/>
              <a:r>
                <a:rPr lang="en-US" sz="2800" b="1" dirty="0">
                  <a:solidFill>
                    <a:srgbClr val="0070C0"/>
                  </a:solidFill>
                </a:rPr>
                <a:t>Critical program courses</a:t>
              </a:r>
            </a:p>
          </p:txBody>
        </p:sp>
        <p:sp>
          <p:nvSpPr>
            <p:cNvPr id="38" name="Right Arrow 37"/>
            <p:cNvSpPr/>
            <p:nvPr/>
          </p:nvSpPr>
          <p:spPr bwMode="auto">
            <a:xfrm>
              <a:off x="5681405" y="7703629"/>
              <a:ext cx="776544" cy="457200"/>
            </a:xfrm>
            <a:prstGeom prst="rightArrow">
              <a:avLst/>
            </a:prstGeom>
            <a:solidFill>
              <a:srgbClr val="21F32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0778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65A4">
                    <a:lumMod val="75000"/>
                  </a:srgbClr>
                </a:solidFill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43497" y="8465441"/>
            <a:ext cx="7113985" cy="954107"/>
            <a:chOff x="5643306" y="8571696"/>
            <a:chExt cx="7113985" cy="954116"/>
          </a:xfrm>
        </p:grpSpPr>
        <p:sp>
          <p:nvSpPr>
            <p:cNvPr id="26" name="Rectangle 25"/>
            <p:cNvSpPr/>
            <p:nvPr/>
          </p:nvSpPr>
          <p:spPr>
            <a:xfrm>
              <a:off x="6254891" y="8571696"/>
              <a:ext cx="6502400" cy="9541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26980" defTabSz="442301"/>
              <a:r>
                <a:rPr lang="en-US" sz="2800" b="1" dirty="0">
                  <a:solidFill>
                    <a:srgbClr val="0070C0"/>
                  </a:solidFill>
                </a:rPr>
                <a:t>Exploration of program pathways beginning in HS</a:t>
              </a:r>
            </a:p>
          </p:txBody>
        </p:sp>
        <p:sp>
          <p:nvSpPr>
            <p:cNvPr id="39" name="Right Arrow 38"/>
            <p:cNvSpPr/>
            <p:nvPr/>
          </p:nvSpPr>
          <p:spPr bwMode="auto">
            <a:xfrm>
              <a:off x="5643306" y="8794569"/>
              <a:ext cx="776544" cy="457200"/>
            </a:xfrm>
            <a:prstGeom prst="rightArrow">
              <a:avLst/>
            </a:prstGeom>
            <a:solidFill>
              <a:srgbClr val="21F32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0778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65A4">
                    <a:lumMod val="75000"/>
                  </a:srgbClr>
                </a:solidFill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778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8" t="7082" r="24777" b="9409"/>
          <a:stretch/>
        </p:blipFill>
        <p:spPr bwMode="auto">
          <a:xfrm>
            <a:off x="513196" y="1111320"/>
            <a:ext cx="6131083" cy="7989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8" t="9339" r="24721" b="7194"/>
          <a:stretch/>
        </p:blipFill>
        <p:spPr bwMode="auto">
          <a:xfrm>
            <a:off x="1572402" y="1501464"/>
            <a:ext cx="6106254" cy="7989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9521" r="26420" b="16590"/>
          <a:stretch/>
        </p:blipFill>
        <p:spPr bwMode="auto">
          <a:xfrm>
            <a:off x="3578731" y="1111323"/>
            <a:ext cx="6915998" cy="837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t="11949" r="25822" b="18559"/>
          <a:stretch/>
        </p:blipFill>
        <p:spPr bwMode="auto">
          <a:xfrm>
            <a:off x="5200346" y="1315565"/>
            <a:ext cx="7095295" cy="79717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81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392" y="855132"/>
            <a:ext cx="11704320" cy="1625600"/>
          </a:xfrm>
        </p:spPr>
        <p:txBody>
          <a:bodyPr/>
          <a:lstStyle/>
          <a:p>
            <a:r>
              <a:rPr lang="en-US" sz="5400" dirty="0"/>
              <a:t>Jackson College </a:t>
            </a:r>
            <a:r>
              <a:rPr lang="en-US" sz="5400" dirty="0">
                <a:solidFill>
                  <a:srgbClr val="0070C0"/>
                </a:solidFill>
              </a:rPr>
              <a:t>Student Planning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51" y="2619489"/>
            <a:ext cx="9969321" cy="622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317019" y="8966220"/>
            <a:ext cx="6371383" cy="568432"/>
          </a:xfrm>
          <a:prstGeom prst="rect">
            <a:avLst/>
          </a:prstGeom>
        </p:spPr>
        <p:txBody>
          <a:bodyPr wrap="square" lIns="128547" tIns="64276" rIns="128547" bIns="64276">
            <a:spAutoFit/>
          </a:bodyPr>
          <a:lstStyle/>
          <a:p>
            <a:pPr algn="ctr" defTabSz="1286043" eaLnBrk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 dirty="0">
                <a:latin typeface="Arial" charset="0"/>
                <a:ea typeface="ヒラギノ角ゴ Pro W3" charset="-128"/>
              </a:rPr>
              <a:t>Using </a:t>
            </a:r>
            <a:r>
              <a:rPr lang="en-US" sz="2800" kern="1200" dirty="0" err="1">
                <a:latin typeface="Arial" charset="0"/>
                <a:ea typeface="ヒラギノ角ゴ Pro W3" charset="-128"/>
              </a:rPr>
              <a:t>JetSTREAM</a:t>
            </a:r>
            <a:r>
              <a:rPr lang="en-US" sz="2800" kern="1200" dirty="0">
                <a:latin typeface="Arial" charset="0"/>
                <a:ea typeface="ヒラギノ角ゴ Pro W3" charset="-128"/>
              </a:rPr>
              <a:t> to customize plan</a:t>
            </a:r>
          </a:p>
        </p:txBody>
      </p:sp>
    </p:spTree>
    <p:extLst>
      <p:ext uri="{BB962C8B-B14F-4D97-AF65-F5344CB8AC3E}">
        <p14:creationId xmlns:p14="http://schemas.microsoft.com/office/powerpoint/2010/main" val="306694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6392" y="2709335"/>
            <a:ext cx="11704320" cy="6801640"/>
          </a:xfrm>
        </p:spPr>
        <p:txBody>
          <a:bodyPr/>
          <a:lstStyle/>
          <a:p>
            <a:pPr marL="678994" indent="-678994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400" dirty="0"/>
              <a:t>Covers </a:t>
            </a:r>
            <a:r>
              <a:rPr lang="en-US" sz="3400" i="1" dirty="0"/>
              <a:t>entire</a:t>
            </a:r>
            <a:r>
              <a:rPr lang="en-US" sz="3400" dirty="0"/>
              <a:t> program based on default program maps</a:t>
            </a:r>
          </a:p>
          <a:p>
            <a:pPr marL="678994" indent="-678994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400" dirty="0"/>
              <a:t>Customized for each student to account for:</a:t>
            </a:r>
          </a:p>
          <a:p>
            <a:pPr marL="1150437" lvl="1" indent="-414914">
              <a:buFont typeface="Arial" panose="020B0604020202020204" pitchFamily="34" charset="0"/>
              <a:buChar char="•"/>
            </a:pPr>
            <a:r>
              <a:rPr lang="en-US" sz="2100" b="1" dirty="0"/>
              <a:t>prior credits</a:t>
            </a:r>
            <a:r>
              <a:rPr lang="en-US" sz="2100" dirty="0"/>
              <a:t> (dual enrollment, transfer, AP, etc.)</a:t>
            </a:r>
          </a:p>
          <a:p>
            <a:pPr marL="1150437" lvl="1" indent="-414914">
              <a:buFont typeface="Arial" panose="020B0604020202020204" pitchFamily="34" charset="0"/>
              <a:buChar char="•"/>
            </a:pPr>
            <a:r>
              <a:rPr lang="en-US" sz="2100" dirty="0"/>
              <a:t>educational </a:t>
            </a:r>
            <a:r>
              <a:rPr lang="en-US" sz="2100" b="1" dirty="0"/>
              <a:t>goals</a:t>
            </a:r>
            <a:r>
              <a:rPr lang="en-US" sz="2100" dirty="0"/>
              <a:t> and </a:t>
            </a:r>
            <a:r>
              <a:rPr lang="en-US" sz="2100" b="1" dirty="0"/>
              <a:t>personal interests</a:t>
            </a:r>
          </a:p>
          <a:p>
            <a:pPr marL="1150437" lvl="1" indent="-414914">
              <a:buFont typeface="Arial" panose="020B0604020202020204" pitchFamily="34" charset="0"/>
              <a:buChar char="•"/>
            </a:pPr>
            <a:r>
              <a:rPr lang="en-US" sz="2100" b="1" dirty="0"/>
              <a:t>transfer</a:t>
            </a:r>
            <a:r>
              <a:rPr lang="en-US" sz="2100" dirty="0"/>
              <a:t> destination and major</a:t>
            </a:r>
          </a:p>
          <a:p>
            <a:pPr marL="1150437" lvl="1" indent="-414914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b="1" dirty="0"/>
              <a:t>timeline</a:t>
            </a:r>
            <a:r>
              <a:rPr lang="en-US" sz="2100" dirty="0"/>
              <a:t> to completion</a:t>
            </a:r>
          </a:p>
          <a:p>
            <a:pPr marL="678994" indent="-678994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400" dirty="0"/>
              <a:t>Contains at least </a:t>
            </a:r>
            <a:r>
              <a:rPr lang="en-US" sz="3400" u="sng" dirty="0"/>
              <a:t>1 program course in first term</a:t>
            </a:r>
            <a:r>
              <a:rPr lang="en-US" sz="3400" dirty="0"/>
              <a:t>, and </a:t>
            </a:r>
            <a:r>
              <a:rPr lang="en-US" sz="3400" u="sng" dirty="0"/>
              <a:t>3 program courses in first year</a:t>
            </a:r>
          </a:p>
          <a:p>
            <a:pPr marL="678994" indent="-678994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400" dirty="0"/>
              <a:t>Easily accessible by student, advisor, faculty</a:t>
            </a:r>
          </a:p>
          <a:p>
            <a:pPr marL="678994" indent="-678994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400" dirty="0"/>
              <a:t>Tied to scheduling/registration process and locked into student information system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394" y="1083733"/>
            <a:ext cx="12528408" cy="1625600"/>
          </a:xfrm>
        </p:spPr>
        <p:txBody>
          <a:bodyPr/>
          <a:lstStyle/>
          <a:p>
            <a:r>
              <a:rPr lang="en-US" sz="5400" dirty="0"/>
              <a:t>What makes for a good plan?</a:t>
            </a:r>
          </a:p>
        </p:txBody>
      </p:sp>
    </p:spTree>
    <p:extLst>
      <p:ext uri="{BB962C8B-B14F-4D97-AF65-F5344CB8AC3E}">
        <p14:creationId xmlns:p14="http://schemas.microsoft.com/office/powerpoint/2010/main" val="214620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96" y="1301010"/>
            <a:ext cx="12441148" cy="805015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15921" y="191351"/>
            <a:ext cx="12340767" cy="743263"/>
          </a:xfrm>
          <a:prstGeom prst="rect">
            <a:avLst/>
          </a:prstGeom>
          <a:solidFill>
            <a:schemeClr val="bg1"/>
          </a:solidFill>
        </p:spPr>
        <p:txBody>
          <a:bodyPr lIns="127358" tIns="63680" rIns="127358" bIns="6368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 spc="-1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  <a:ea typeface="ＭＳ Ｐゴシック" charset="-128"/>
              </a:defRPr>
            </a:lvl9pPr>
          </a:lstStyle>
          <a:p>
            <a:pPr defTabSz="1274928">
              <a:defRPr/>
            </a:pPr>
            <a:r>
              <a:rPr lang="en-US" sz="4600" b="1" dirty="0">
                <a:solidFill>
                  <a:srgbClr val="BF311A"/>
                </a:solidFill>
                <a:ea typeface="MS PGothic" pitchFamily="34" charset="-128"/>
              </a:rPr>
              <a:t>The New Student Experience</a:t>
            </a:r>
            <a:endParaRPr lang="en-US" sz="4600" dirty="0">
              <a:solidFill>
                <a:srgbClr val="BF311A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6957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21" y="2123301"/>
            <a:ext cx="12340767" cy="5119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61" y="1583089"/>
            <a:ext cx="3037504" cy="726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4163" y="987016"/>
            <a:ext cx="3132140" cy="1331645"/>
          </a:xfrm>
          <a:prstGeom prst="rect">
            <a:avLst/>
          </a:prstGeom>
          <a:solidFill>
            <a:schemeClr val="accent2"/>
          </a:solidFill>
        </p:spPr>
        <p:txBody>
          <a:bodyPr wrap="square" lIns="127358" tIns="63680" rIns="127358" bIns="63680" rtlCol="0">
            <a:spAutoFit/>
          </a:bodyPr>
          <a:lstStyle/>
          <a:p>
            <a:pPr algn="ctr" defTabSz="1274928" eaLnBrk="0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kern="1200" dirty="0">
                <a:solidFill>
                  <a:prstClr val="black"/>
                </a:solidFill>
                <a:latin typeface="Palatino Linotype"/>
                <a:ea typeface="ＭＳ Ｐゴシック" panose="020B0600070205080204" pitchFamily="34" charset="-128"/>
              </a:rPr>
              <a:t>Extended Orientation to College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6303" y="1347666"/>
            <a:ext cx="3293611" cy="931536"/>
          </a:xfrm>
          <a:prstGeom prst="rect">
            <a:avLst/>
          </a:prstGeom>
          <a:solidFill>
            <a:schemeClr val="accent2"/>
          </a:solidFill>
        </p:spPr>
        <p:txBody>
          <a:bodyPr wrap="square" lIns="127358" tIns="63680" rIns="127358" bIns="63680" rtlCol="0">
            <a:spAutoFit/>
          </a:bodyPr>
          <a:lstStyle/>
          <a:p>
            <a:pPr algn="ctr" defTabSz="1274928" eaLnBrk="0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kern="1200" dirty="0">
                <a:solidFill>
                  <a:prstClr val="black"/>
                </a:solidFill>
                <a:latin typeface="Palatino Linotype"/>
                <a:ea typeface="ＭＳ Ｐゴシック" panose="020B0600070205080204" pitchFamily="34" charset="-128"/>
              </a:rPr>
              <a:t>Starting a habit that will continue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80482" y="1347665"/>
            <a:ext cx="2876773" cy="931536"/>
          </a:xfrm>
          <a:prstGeom prst="rect">
            <a:avLst/>
          </a:prstGeom>
          <a:solidFill>
            <a:schemeClr val="accent2"/>
          </a:solidFill>
        </p:spPr>
        <p:txBody>
          <a:bodyPr wrap="square" lIns="127358" tIns="63680" rIns="127358" bIns="63680" rtlCol="0">
            <a:spAutoFit/>
          </a:bodyPr>
          <a:lstStyle/>
          <a:p>
            <a:pPr algn="ctr" defTabSz="1274928" eaLnBrk="0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kern="1200" dirty="0">
                <a:solidFill>
                  <a:prstClr val="black"/>
                </a:solidFill>
                <a:latin typeface="Palatino Linotype"/>
                <a:ea typeface="ＭＳ Ｐゴシック" panose="020B0600070205080204" pitchFamily="34" charset="-128"/>
              </a:rPr>
              <a:t>Start Right</a:t>
            </a:r>
          </a:p>
          <a:p>
            <a:pPr algn="ctr" defTabSz="1274928" eaLnBrk="0" fontAlgn="base">
              <a:spcBef>
                <a:spcPct val="0"/>
              </a:spcBef>
              <a:spcAft>
                <a:spcPct val="0"/>
              </a:spcAft>
            </a:pPr>
            <a:endParaRPr lang="en-US" sz="2600" b="1" kern="1200" dirty="0">
              <a:solidFill>
                <a:prstClr val="black"/>
              </a:solidFill>
              <a:latin typeface="Palatino Linotype"/>
              <a:ea typeface="ＭＳ Ｐゴシック" panose="020B0600070205080204" pitchFamily="34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5921" y="191351"/>
            <a:ext cx="12340767" cy="743263"/>
          </a:xfrm>
          <a:prstGeom prst="rect">
            <a:avLst/>
          </a:prstGeom>
          <a:solidFill>
            <a:schemeClr val="bg1"/>
          </a:solidFill>
        </p:spPr>
        <p:txBody>
          <a:bodyPr lIns="127358" tIns="63680" rIns="127358" bIns="6368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 spc="-1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Palatino Linotype" pitchFamily="18" charset="0"/>
                <a:ea typeface="ＭＳ Ｐゴシック" charset="-128"/>
              </a:defRPr>
            </a:lvl9pPr>
          </a:lstStyle>
          <a:p>
            <a:pPr defTabSz="1274928">
              <a:defRPr/>
            </a:pPr>
            <a:r>
              <a:rPr lang="en-US" sz="4600" b="1" dirty="0">
                <a:solidFill>
                  <a:srgbClr val="BF311A"/>
                </a:solidFill>
                <a:ea typeface="MS PGothic" pitchFamily="34" charset="-128"/>
              </a:rPr>
              <a:t>The New Student Experience</a:t>
            </a:r>
            <a:endParaRPr lang="en-US" sz="4600" dirty="0">
              <a:solidFill>
                <a:srgbClr val="BF311A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790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050" y="1887539"/>
            <a:ext cx="11490037" cy="6302236"/>
          </a:xfrm>
          <a:prstGeom prst="rect">
            <a:avLst/>
          </a:prstGeom>
          <a:noFill/>
        </p:spPr>
        <p:txBody>
          <a:bodyPr wrap="square" lIns="127358" tIns="63680" rIns="127358" bIns="63680">
            <a:spAutoFit/>
          </a:bodyPr>
          <a:lstStyle/>
          <a:p>
            <a:pPr algn="ctr" defTabSz="1274928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kern="1200" dirty="0">
                <a:solidFill>
                  <a:srgbClr val="BF311A">
                    <a:lumMod val="75000"/>
                  </a:srgbClr>
                </a:solidFill>
                <a:latin typeface="Palatino Linotype"/>
                <a:ea typeface="MS PGothic" panose="020B0600070205080204" pitchFamily="34" charset="-128"/>
              </a:rPr>
              <a:t>The New Student Experience Student Learning Outcomes</a:t>
            </a:r>
            <a:endParaRPr lang="en-US" sz="2600" kern="1200" dirty="0">
              <a:solidFill>
                <a:srgbClr val="BF311A">
                  <a:lumMod val="75000"/>
                </a:srgbClr>
              </a:solidFill>
              <a:latin typeface="Palatino Linotype"/>
              <a:ea typeface="MS PGothic" panose="020B0600070205080204" pitchFamily="34" charset="-128"/>
            </a:endParaRPr>
          </a:p>
          <a:p>
            <a:pPr defTabSz="127492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kern="1200" dirty="0">
              <a:solidFill>
                <a:prstClr val="black"/>
              </a:solidFill>
              <a:latin typeface="Palatino Linotype"/>
              <a:ea typeface="MS PGothic" panose="020B0600070205080204" pitchFamily="34" charset="-128"/>
            </a:endParaRPr>
          </a:p>
          <a:p>
            <a:pPr defTabSz="127492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kern="1200" dirty="0">
              <a:solidFill>
                <a:prstClr val="black"/>
              </a:solidFill>
              <a:latin typeface="Palatino Linotype"/>
              <a:ea typeface="MS PGothic" panose="020B0600070205080204" pitchFamily="34" charset="-128"/>
            </a:endParaRPr>
          </a:p>
          <a:p>
            <a:pPr defTabSz="1274928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kern="1200" dirty="0">
                <a:solidFill>
                  <a:prstClr val="black"/>
                </a:solidFill>
                <a:latin typeface="Palatino Linotype"/>
                <a:ea typeface="MS PGothic" panose="020B0600070205080204" pitchFamily="34" charset="-128"/>
              </a:rPr>
              <a:t>Purpose:</a:t>
            </a:r>
            <a:r>
              <a:rPr lang="en-US" sz="2600" kern="1200" dirty="0">
                <a:solidFill>
                  <a:prstClr val="black"/>
                </a:solidFill>
                <a:latin typeface="Palatino Linotype"/>
                <a:ea typeface="MS PGothic" panose="020B0600070205080204" pitchFamily="34" charset="-128"/>
              </a:rPr>
              <a:t> Students will</a:t>
            </a:r>
            <a:r>
              <a:rPr lang="en-US" sz="2600" i="1" kern="1200" dirty="0">
                <a:solidFill>
                  <a:prstClr val="black"/>
                </a:solidFill>
                <a:latin typeface="Palatino Linotype"/>
                <a:ea typeface="MS PGothic" panose="020B0600070205080204" pitchFamily="34" charset="-128"/>
              </a:rPr>
              <a:t> </a:t>
            </a:r>
            <a:r>
              <a:rPr lang="en-US" sz="2600" kern="1200" dirty="0">
                <a:solidFill>
                  <a:prstClr val="black"/>
                </a:solidFill>
                <a:latin typeface="Palatino Linotype"/>
                <a:ea typeface="MS PGothic" panose="020B0600070205080204" pitchFamily="34" charset="-128"/>
              </a:rPr>
              <a:t>create a personal purpose statement that outlines and articulates their values, goals, interests, and strengths in relation to their educational and career aspirations.</a:t>
            </a:r>
          </a:p>
          <a:p>
            <a:pPr defTabSz="127492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kern="1200" dirty="0">
              <a:solidFill>
                <a:prstClr val="black"/>
              </a:solidFill>
              <a:latin typeface="Palatino Linotype"/>
              <a:ea typeface="MS PGothic" panose="020B0600070205080204" pitchFamily="34" charset="-128"/>
            </a:endParaRPr>
          </a:p>
          <a:p>
            <a:pPr defTabSz="1274928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kern="1200" dirty="0">
                <a:solidFill>
                  <a:prstClr val="black"/>
                </a:solidFill>
                <a:latin typeface="Palatino Linotype"/>
                <a:ea typeface="MS PGothic" panose="020B0600070205080204" pitchFamily="34" charset="-128"/>
              </a:rPr>
              <a:t>Pathway: </a:t>
            </a:r>
            <a:r>
              <a:rPr lang="en-US" sz="2600" kern="1200" dirty="0">
                <a:solidFill>
                  <a:prstClr val="black"/>
                </a:solidFill>
                <a:latin typeface="Palatino Linotype"/>
                <a:ea typeface="MS PGothic" panose="020B0600070205080204" pitchFamily="34" charset="-128"/>
              </a:rPr>
              <a:t>Students will choose an academic program aligned with their educational/career goals, interests, strengths, and values.</a:t>
            </a:r>
          </a:p>
          <a:p>
            <a:pPr defTabSz="127492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kern="1200" dirty="0">
              <a:solidFill>
                <a:prstClr val="black"/>
              </a:solidFill>
              <a:latin typeface="Palatino Linotype"/>
              <a:ea typeface="MS PGothic" panose="020B0600070205080204" pitchFamily="34" charset="-128"/>
            </a:endParaRPr>
          </a:p>
          <a:p>
            <a:pPr defTabSz="1274928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kern="1200" dirty="0">
                <a:solidFill>
                  <a:prstClr val="black"/>
                </a:solidFill>
                <a:latin typeface="Palatino Linotype"/>
                <a:ea typeface="MS PGothic" panose="020B0600070205080204" pitchFamily="34" charset="-128"/>
              </a:rPr>
              <a:t>Plan: </a:t>
            </a:r>
            <a:r>
              <a:rPr lang="en-US" sz="2600" kern="1200" dirty="0">
                <a:solidFill>
                  <a:prstClr val="black"/>
                </a:solidFill>
                <a:latin typeface="Palatino Linotype"/>
                <a:ea typeface="MS PGothic" panose="020B0600070205080204" pitchFamily="34" charset="-128"/>
              </a:rPr>
              <a:t>Students will design an education plan that include goals for learning and a financial plan.</a:t>
            </a:r>
          </a:p>
          <a:p>
            <a:pPr defTabSz="127492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kern="1200" dirty="0">
              <a:solidFill>
                <a:prstClr val="black"/>
              </a:solidFill>
              <a:latin typeface="Palatino Linotype"/>
              <a:ea typeface="MS PGothic" panose="020B0600070205080204" pitchFamily="34" charset="-128"/>
            </a:endParaRPr>
          </a:p>
          <a:p>
            <a:pPr defTabSz="1274928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kern="1200" dirty="0">
                <a:solidFill>
                  <a:prstClr val="black"/>
                </a:solidFill>
                <a:latin typeface="Palatino Linotype"/>
                <a:ea typeface="MS PGothic" panose="020B0600070205080204" pitchFamily="34" charset="-128"/>
              </a:rPr>
              <a:t>Preparation:</a:t>
            </a:r>
            <a:r>
              <a:rPr lang="en-US" sz="2600" kern="1200" dirty="0">
                <a:solidFill>
                  <a:prstClr val="black"/>
                </a:solidFill>
                <a:latin typeface="Palatino Linotype"/>
                <a:ea typeface="MS PGothic" panose="020B0600070205080204" pitchFamily="34" charset="-128"/>
              </a:rPr>
              <a:t> Students will apply college success skills.</a:t>
            </a:r>
          </a:p>
          <a:p>
            <a:pPr defTabSz="127492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kern="1200" dirty="0">
              <a:solidFill>
                <a:prstClr val="black"/>
              </a:solidFill>
              <a:latin typeface="Palatino Linotype"/>
              <a:ea typeface="MS PGothic" panose="020B0600070205080204" pitchFamily="34" charset="-128"/>
            </a:endParaRPr>
          </a:p>
          <a:p>
            <a:pPr defTabSz="1274928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kern="1200" dirty="0">
                <a:solidFill>
                  <a:prstClr val="black"/>
                </a:solidFill>
                <a:latin typeface="Palatino Linotype"/>
                <a:ea typeface="MS PGothic" panose="020B0600070205080204" pitchFamily="34" charset="-128"/>
              </a:rPr>
              <a:t>Personal Connection:</a:t>
            </a:r>
            <a:r>
              <a:rPr lang="en-US" sz="2600" kern="1200" dirty="0">
                <a:solidFill>
                  <a:prstClr val="black"/>
                </a:solidFill>
                <a:latin typeface="Palatino Linotype"/>
                <a:ea typeface="MS PGothic" panose="020B0600070205080204" pitchFamily="34" charset="-128"/>
              </a:rPr>
              <a:t> Students will demonstrate effective communication skills with diverse groups.</a:t>
            </a:r>
          </a:p>
          <a:p>
            <a:pPr defTabSz="127492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kern="1200" dirty="0">
              <a:solidFill>
                <a:prstClr val="black"/>
              </a:solidFill>
              <a:latin typeface="Palatino Linotype"/>
              <a:ea typeface="MS PGothic" panose="020B0600070205080204" pitchFamily="34" charset="-128"/>
            </a:endParaRPr>
          </a:p>
          <a:p>
            <a:pPr defTabSz="1274928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kern="1200" dirty="0">
                <a:solidFill>
                  <a:prstClr val="black"/>
                </a:solidFill>
                <a:latin typeface="Palatino Linotype"/>
                <a:ea typeface="MS PGothic" panose="020B0600070205080204" pitchFamily="34" charset="-128"/>
              </a:rPr>
              <a:t>Place: </a:t>
            </a:r>
            <a:r>
              <a:rPr lang="en-US" sz="2600" kern="1200" dirty="0">
                <a:solidFill>
                  <a:prstClr val="black"/>
                </a:solidFill>
                <a:latin typeface="Palatino Linotype"/>
                <a:ea typeface="MS PGothic" panose="020B0600070205080204" pitchFamily="34" charset="-128"/>
              </a:rPr>
              <a:t>Students will demonstrate awareness of college support systems.</a:t>
            </a:r>
          </a:p>
          <a:p>
            <a:pPr defTabSz="127492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 kern="1200" dirty="0">
              <a:solidFill>
                <a:prstClr val="black"/>
              </a:solidFill>
              <a:latin typeface="Palatino Linotype"/>
              <a:ea typeface="MS PGothic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6443" y="245503"/>
            <a:ext cx="3791808" cy="1313180"/>
          </a:xfrm>
          <a:prstGeom prst="rect">
            <a:avLst/>
          </a:prstGeom>
          <a:solidFill>
            <a:schemeClr val="bg1"/>
          </a:solidFill>
        </p:spPr>
        <p:txBody>
          <a:bodyPr wrap="none" lIns="127358" tIns="63680" rIns="127358" bIns="6368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274928" eaLnBrk="0" fontAlgn="base">
              <a:spcBef>
                <a:spcPct val="0"/>
              </a:spcBef>
              <a:spcAft>
                <a:spcPct val="0"/>
              </a:spcAft>
            </a:pPr>
            <a:r>
              <a:rPr lang="en-US" sz="7700" b="1" kern="1200" dirty="0">
                <a:ln/>
                <a:solidFill>
                  <a:srgbClr val="BF311A"/>
                </a:solidFill>
                <a:latin typeface="Palatino Linotype"/>
                <a:ea typeface="ＭＳ Ｐゴシック" panose="020B0600070205080204" pitchFamily="34" charset="-128"/>
              </a:rPr>
              <a:t>The 6Ps</a:t>
            </a:r>
          </a:p>
        </p:txBody>
      </p:sp>
    </p:spTree>
    <p:extLst>
      <p:ext uri="{BB962C8B-B14F-4D97-AF65-F5344CB8AC3E}">
        <p14:creationId xmlns:p14="http://schemas.microsoft.com/office/powerpoint/2010/main" val="1888047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6392" y="3465985"/>
            <a:ext cx="11704320" cy="5755685"/>
          </a:xfrm>
        </p:spPr>
        <p:txBody>
          <a:bodyPr/>
          <a:lstStyle/>
          <a:p>
            <a:pPr marL="0" indent="0">
              <a:buNone/>
            </a:pPr>
            <a:r>
              <a:rPr lang="en-US" sz="3400" i="1" dirty="0">
                <a:solidFill>
                  <a:srgbClr val="FF0000"/>
                </a:solidFill>
              </a:rPr>
              <a:t>…but with a couple of notable exceptions, they have not yet connected these efforts to their guided pathways reforms at scale.</a:t>
            </a:r>
          </a:p>
          <a:p>
            <a:pPr marL="0" indent="0">
              <a:buNone/>
            </a:pPr>
            <a:endParaRPr lang="en-US" sz="3400" b="1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801"/>
              </a:spcAft>
            </a:pPr>
            <a:r>
              <a:rPr lang="en-US" sz="3400" dirty="0">
                <a:solidFill>
                  <a:schemeClr val="tx1"/>
                </a:solidFill>
              </a:rPr>
              <a:t>Examples: </a:t>
            </a:r>
          </a:p>
          <a:p>
            <a:pPr lvl="1">
              <a:spcBef>
                <a:spcPts val="0"/>
              </a:spcBef>
              <a:spcAft>
                <a:spcPts val="1801"/>
              </a:spcAft>
            </a:pPr>
            <a:r>
              <a:rPr lang="en-US" sz="2800" dirty="0">
                <a:solidFill>
                  <a:schemeClr val="tx1"/>
                </a:solidFill>
              </a:rPr>
              <a:t>Cleveland State Community College (TN)</a:t>
            </a:r>
          </a:p>
          <a:p>
            <a:pPr lvl="1">
              <a:spcBef>
                <a:spcPts val="0"/>
              </a:spcBef>
              <a:spcAft>
                <a:spcPts val="1801"/>
              </a:spcAft>
            </a:pPr>
            <a:r>
              <a:rPr lang="en-US" sz="2800" dirty="0">
                <a:solidFill>
                  <a:schemeClr val="tx1"/>
                </a:solidFill>
              </a:rPr>
              <a:t>Stanly Community College (NC)</a:t>
            </a:r>
          </a:p>
          <a:p>
            <a:pPr lvl="1">
              <a:spcBef>
                <a:spcPts val="0"/>
              </a:spcBef>
              <a:spcAft>
                <a:spcPts val="1801"/>
              </a:spcAft>
            </a:pPr>
            <a:r>
              <a:rPr lang="en-US" sz="2800" dirty="0">
                <a:solidFill>
                  <a:schemeClr val="tx1"/>
                </a:solidFill>
              </a:rPr>
              <a:t>Wallace State Community College (AL)</a:t>
            </a:r>
          </a:p>
          <a:p>
            <a:pPr marL="486656" lvl="1" indent="0">
              <a:buNone/>
            </a:pP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392" y="2073304"/>
            <a:ext cx="11704320" cy="1625600"/>
          </a:xfrm>
        </p:spPr>
        <p:txBody>
          <a:bodyPr/>
          <a:lstStyle/>
          <a:p>
            <a:pPr algn="ctr"/>
            <a:r>
              <a:rPr lang="en-US" sz="3400" i="1" dirty="0">
                <a:solidFill>
                  <a:schemeClr val="tx2"/>
                </a:solidFill>
              </a:rPr>
              <a:t>All of the AACC Pathways colleges are experimenting with new and promising approaches to developmental education…</a:t>
            </a:r>
            <a:br>
              <a:rPr lang="en-US" sz="3400" i="1" dirty="0">
                <a:solidFill>
                  <a:schemeClr val="tx2"/>
                </a:solidFill>
              </a:rPr>
            </a:br>
            <a:r>
              <a:rPr lang="en-US" sz="3400" i="1" dirty="0">
                <a:solidFill>
                  <a:schemeClr val="tx2"/>
                </a:solidFill>
              </a:rPr>
              <a:t/>
            </a:r>
            <a:br>
              <a:rPr lang="en-US" sz="3400" i="1" dirty="0">
                <a:solidFill>
                  <a:schemeClr val="tx2"/>
                </a:solidFill>
              </a:rPr>
            </a:br>
            <a:endParaRPr lang="en-US" sz="3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0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6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6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theme/theme1.xml><?xml version="1.0" encoding="utf-8"?>
<a:theme xmlns:a="http://schemas.openxmlformats.org/drawingml/2006/main" name="18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9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7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0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2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8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4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7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5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0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44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1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9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47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48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9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50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0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52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54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55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9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4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4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8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45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5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5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57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59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60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6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62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6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64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6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68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7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78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79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83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85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88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89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90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6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65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27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35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4.xml><?xml version="1.0" encoding="utf-8"?>
<a:theme xmlns:a="http://schemas.openxmlformats.org/drawingml/2006/main" name="3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6.xml><?xml version="1.0" encoding="utf-8"?>
<a:theme xmlns:a="http://schemas.openxmlformats.org/drawingml/2006/main" name="4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2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23184</TotalTime>
  <Words>542</Words>
  <Application>Microsoft Macintosh PowerPoint</Application>
  <PresentationFormat>Custom</PresentationFormat>
  <Paragraphs>87</Paragraphs>
  <Slides>12</Slides>
  <Notes>3</Notes>
  <HiddenSlides>6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66</vt:i4>
      </vt:variant>
      <vt:variant>
        <vt:lpstr>Slide Titles</vt:lpstr>
      </vt:variant>
      <vt:variant>
        <vt:i4>12</vt:i4>
      </vt:variant>
    </vt:vector>
  </HeadingPairs>
  <TitlesOfParts>
    <vt:vector size="90" baseType="lpstr">
      <vt:lpstr>Calibri</vt:lpstr>
      <vt:lpstr>Calibri Light</vt:lpstr>
      <vt:lpstr>Century Gothic</vt:lpstr>
      <vt:lpstr>Courier New</vt:lpstr>
      <vt:lpstr>Helvetica</vt:lpstr>
      <vt:lpstr>Lucida Grande</vt:lpstr>
      <vt:lpstr>MS PGothic</vt:lpstr>
      <vt:lpstr>ＭＳ Ｐゴシック</vt:lpstr>
      <vt:lpstr>Palatino Linotype</vt:lpstr>
      <vt:lpstr>Wingdings</vt:lpstr>
      <vt:lpstr>ヒラギノ角ゴ Pro W3</vt:lpstr>
      <vt:lpstr>Arial</vt:lpstr>
      <vt:lpstr>18_AmericasCharities_PPT_TEMPLATE_160511</vt:lpstr>
      <vt:lpstr>25_AmericasCharities_PPT_TEMPLATE_160511</vt:lpstr>
      <vt:lpstr>30_AmericasCharities_PPT_TEMPLATE_160511</vt:lpstr>
      <vt:lpstr>9_Custom Design</vt:lpstr>
      <vt:lpstr>9_AmericasCharities_PPT_TEMPLATE_160511</vt:lpstr>
      <vt:lpstr>10_AmericasCharities_PPT_TEMPLATE_160511</vt:lpstr>
      <vt:lpstr>23_AmericasCharities_PPT_TEMPLATE_160511</vt:lpstr>
      <vt:lpstr>11_AmericasCharities_PPT_TEMPLATE_160511</vt:lpstr>
      <vt:lpstr>13_AmericasCharities_PPT_TEMPLATE_160511</vt:lpstr>
      <vt:lpstr>26_AmericasCharities_PPT_TEMPLATE_160511</vt:lpstr>
      <vt:lpstr>16_AmericasCharities_PPT_TEMPLATE_160511</vt:lpstr>
      <vt:lpstr>29_AmericasCharities_PPT_TEMPLATE_160511</vt:lpstr>
      <vt:lpstr>17_AmericasCharities_PPT_TEMPLATE_160511</vt:lpstr>
      <vt:lpstr>20_AmericasCharities_PPT_TEMPLATE_160511</vt:lpstr>
      <vt:lpstr>32_AmericasCharities_PPT_TEMPLATE_160511</vt:lpstr>
      <vt:lpstr>8_AmericasCharities_PPT_TEMPLATE_160511</vt:lpstr>
      <vt:lpstr>34_AmericasCharities_PPT_TEMPLATE_160511</vt:lpstr>
      <vt:lpstr>36_AmericasCharities_PPT_TEMPLATE_160511</vt:lpstr>
      <vt:lpstr>37_AmericasCharities_PPT_TEMPLATE_160511</vt:lpstr>
      <vt:lpstr>40_AmericasCharities_PPT_TEMPLATE_160511</vt:lpstr>
      <vt:lpstr>10_Custom Design</vt:lpstr>
      <vt:lpstr>44_AmericasCharities_PPT_TEMPLATE_160511</vt:lpstr>
      <vt:lpstr>22_AmericasCharities_PPT_TEMPLATE_160511</vt:lpstr>
      <vt:lpstr>31_AmericasCharities_PPT_TEMPLATE_160511</vt:lpstr>
      <vt:lpstr>39_AmericasCharities_PPT_TEMPLATE_160511</vt:lpstr>
      <vt:lpstr>47_AmericasCharities_PPT_TEMPLATE_160511</vt:lpstr>
      <vt:lpstr>48_AmericasCharities_PPT_TEMPLATE_160511</vt:lpstr>
      <vt:lpstr>49_AmericasCharities_PPT_TEMPLATE_160511</vt:lpstr>
      <vt:lpstr>50_AmericasCharities_PPT_TEMPLATE_160511</vt:lpstr>
      <vt:lpstr>52_AmericasCharities_PPT_TEMPLATE_160511</vt:lpstr>
      <vt:lpstr>54_AmericasCharities_PPT_TEMPLATE_160511</vt:lpstr>
      <vt:lpstr>55_AmericasCharities_PPT_TEMPLATE_160511</vt:lpstr>
      <vt:lpstr>19_AmericasCharities_PPT_TEMPLATE_160511</vt:lpstr>
      <vt:lpstr>24_AmericasCharities_PPT_TEMPLATE_160511</vt:lpstr>
      <vt:lpstr>33_AmericasCharities_PPT_TEMPLATE_160511</vt:lpstr>
      <vt:lpstr>4_AmericasCharities_PPT_TEMPLATE_160511</vt:lpstr>
      <vt:lpstr>38_AmericasCharities_PPT_TEMPLATE_160511</vt:lpstr>
      <vt:lpstr>45_AmericasCharities_PPT_TEMPLATE_160511</vt:lpstr>
      <vt:lpstr>46_AmericasCharities_PPT_TEMPLATE_160511</vt:lpstr>
      <vt:lpstr>51_AmericasCharities_PPT_TEMPLATE_160511</vt:lpstr>
      <vt:lpstr>53_AmericasCharities_PPT_TEMPLATE_160511</vt:lpstr>
      <vt:lpstr>57_AmericasCharities_PPT_TEMPLATE_160511</vt:lpstr>
      <vt:lpstr>59_AmericasCharities_PPT_TEMPLATE_160511</vt:lpstr>
      <vt:lpstr>60_AmericasCharities_PPT_TEMPLATE_160511</vt:lpstr>
      <vt:lpstr>61_AmericasCharities_PPT_TEMPLATE_160511</vt:lpstr>
      <vt:lpstr>62_AmericasCharities_PPT_TEMPLATE_160511</vt:lpstr>
      <vt:lpstr>63_AmericasCharities_PPT_TEMPLATE_160511</vt:lpstr>
      <vt:lpstr>64_AmericasCharities_PPT_TEMPLATE_160511</vt:lpstr>
      <vt:lpstr>66_AmericasCharities_PPT_TEMPLATE_160511</vt:lpstr>
      <vt:lpstr>68_AmericasCharities_PPT_TEMPLATE_160511</vt:lpstr>
      <vt:lpstr>76_AmericasCharities_PPT_TEMPLATE_160511</vt:lpstr>
      <vt:lpstr>78_AmericasCharities_PPT_TEMPLATE_160511</vt:lpstr>
      <vt:lpstr>79_AmericasCharities_PPT_TEMPLATE_160511</vt:lpstr>
      <vt:lpstr>83_AmericasCharities_PPT_TEMPLATE_160511</vt:lpstr>
      <vt:lpstr>85_AmericasCharities_PPT_TEMPLATE_160511</vt:lpstr>
      <vt:lpstr>88_AmericasCharities_PPT_TEMPLATE_160511</vt:lpstr>
      <vt:lpstr>89_AmericasCharities_PPT_TEMPLATE_160511</vt:lpstr>
      <vt:lpstr>90_AmericasCharities_PPT_TEMPLATE_160511</vt:lpstr>
      <vt:lpstr>56_AmericasCharities_PPT_TEMPLATE_160511</vt:lpstr>
      <vt:lpstr>65_AmericasCharities_PPT_TEMPLATE_160511</vt:lpstr>
      <vt:lpstr>27_AmericasCharities_PPT_TEMPLATE_160511</vt:lpstr>
      <vt:lpstr>35_AmericasCharities_PPT_TEMPLATE_160511</vt:lpstr>
      <vt:lpstr>11_Custom Design</vt:lpstr>
      <vt:lpstr>3_Executive</vt:lpstr>
      <vt:lpstr>2_Office Theme</vt:lpstr>
      <vt:lpstr>41_AmericasCharities_PPT_TEMPLATE_160511</vt:lpstr>
      <vt:lpstr>Helping Students  Get on the Path: Implementation Section Pillar #2</vt:lpstr>
      <vt:lpstr>Rethinking Student On-boarding</vt:lpstr>
      <vt:lpstr>PowerPoint Presentation</vt:lpstr>
      <vt:lpstr>Jackson College Student Planning</vt:lpstr>
      <vt:lpstr>What makes for a good plan?</vt:lpstr>
      <vt:lpstr>PowerPoint Presentation</vt:lpstr>
      <vt:lpstr>PowerPoint Presentation</vt:lpstr>
      <vt:lpstr>PowerPoint Presentation</vt:lpstr>
      <vt:lpstr>All of the AACC Pathways colleges are experimenting with new and promising approaches to developmental education…  </vt:lpstr>
      <vt:lpstr>Early evidence of impacts</vt:lpstr>
      <vt:lpstr>AACC colleges are beginning to build pathways down into high schools, starting with dual enrollment students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Choice Architecture, Academic Foci and Guided Pathways</dc:title>
  <dc:creator>Noonan, Coral M</dc:creator>
  <cp:lastModifiedBy>andrea@nextchaptercomms.com</cp:lastModifiedBy>
  <cp:revision>262</cp:revision>
  <cp:lastPrinted>2016-10-05T15:45:11Z</cp:lastPrinted>
  <dcterms:modified xsi:type="dcterms:W3CDTF">2018-03-19T12:12:45Z</dcterms:modified>
</cp:coreProperties>
</file>