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png" ContentType="image/png"/>
  <Default Extension="bin" ContentType="application/vnd.openxmlformats-officedocument.oleObjec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5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8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9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0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1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2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3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4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theme/theme15.xml" ContentType="application/vnd.openxmlformats-officedocument.theme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6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17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theme/theme18.xml" ContentType="application/vnd.openxmlformats-officedocument.theme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19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theme/theme20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1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theme/theme22.xml" ContentType="application/vnd.openxmlformats-officedocument.theme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3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24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theme/theme25.xml" ContentType="application/vnd.openxmlformats-officedocument.theme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theme/theme26.xml" ContentType="application/vnd.openxmlformats-officedocument.theme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27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theme/theme28.xml" ContentType="application/vnd.openxmlformats-officedocument.theme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heme/theme29.xml" ContentType="application/vnd.openxmlformats-officedocument.theme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theme/theme30.xml" ContentType="application/vnd.openxmlformats-officedocument.theme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theme/theme31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2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33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heme/theme34.xml" ContentType="application/vnd.openxmlformats-officedocument.theme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theme/theme35.xml" ContentType="application/vnd.openxmlformats-officedocument.theme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theme/theme36.xml" ContentType="application/vnd.openxmlformats-officedocument.theme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theme/theme37.xml" ContentType="application/vnd.openxmlformats-officedocument.theme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38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39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theme/theme40.xml" ContentType="application/vnd.openxmlformats-officedocument.theme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theme/theme41.xml" ContentType="application/vnd.openxmlformats-officedocument.theme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42.xml" ContentType="application/vnd.openxmlformats-officedocument.theme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theme/theme43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theme/theme44.xml" ContentType="application/vnd.openxmlformats-officedocument.theme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theme/theme45.xml" ContentType="application/vnd.openxmlformats-officedocument.theme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46.xml" ContentType="application/vnd.openxmlformats-officedocument.theme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47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theme/theme48.xml" ContentType="application/vnd.openxmlformats-officedocument.theme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theme/theme49.xml" ContentType="application/vnd.openxmlformats-officedocument.theme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heme/theme50.xml" ContentType="application/vnd.openxmlformats-officedocument.theme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theme/theme51.xml" ContentType="application/vnd.openxmlformats-officedocument.theme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theme/theme5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theme/theme53.xml" ContentType="application/vnd.openxmlformats-officedocument.theme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theme/theme54.xml" ContentType="application/vnd.openxmlformats-officedocument.theme+xml"/>
  <Override PartName="/ppt/tags/tag1.xml" ContentType="application/vnd.openxmlformats-officedocument.presentationml.tags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theme/theme55.xml" ContentType="application/vnd.openxmlformats-officedocument.theme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theme/theme56.xml" ContentType="application/vnd.openxmlformats-officedocument.theme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theme/theme57.xml" ContentType="application/vnd.openxmlformats-officedocument.theme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theme/theme58.xml" ContentType="application/vnd.openxmlformats-officedocument.theme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theme/theme59.xml" ContentType="application/vnd.openxmlformats-officedocument.theme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theme/theme60.xml" ContentType="application/vnd.openxmlformats-officedocument.theme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theme/theme61.xml" ContentType="application/vnd.openxmlformats-officedocument.theme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theme/theme62.xml" ContentType="application/vnd.openxmlformats-officedocument.theme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theme/theme63.xml" ContentType="application/vnd.openxmlformats-officedocument.theme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theme/theme64.xml" ContentType="application/vnd.openxmlformats-officedocument.theme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theme/theme65.xml" ContentType="application/vnd.openxmlformats-officedocument.theme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theme/theme66.xml" ContentType="application/vnd.openxmlformats-officedocument.theme+xml"/>
  <Override PartName="/ppt/theme/theme6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  <p:sldMasterId id="2147483801" r:id="rId2"/>
    <p:sldMasterId id="2147483828" r:id="rId3"/>
    <p:sldMasterId id="2147483883" r:id="rId4"/>
    <p:sldMasterId id="2147483938" r:id="rId5"/>
    <p:sldMasterId id="2147483964" r:id="rId6"/>
    <p:sldMasterId id="2147484003" r:id="rId7"/>
    <p:sldMasterId id="2147484016" r:id="rId8"/>
    <p:sldMasterId id="2147484030" r:id="rId9"/>
    <p:sldMasterId id="2147484044" r:id="rId10"/>
    <p:sldMasterId id="2147484070" r:id="rId11"/>
    <p:sldMasterId id="2147484162" r:id="rId12"/>
    <p:sldMasterId id="2147484176" r:id="rId13"/>
    <p:sldMasterId id="2147484190" r:id="rId14"/>
    <p:sldMasterId id="2147484246" r:id="rId15"/>
    <p:sldMasterId id="2147484286" r:id="rId16"/>
    <p:sldMasterId id="2147484355" r:id="rId17"/>
    <p:sldMasterId id="2147484395" r:id="rId18"/>
    <p:sldMasterId id="2147484409" r:id="rId19"/>
    <p:sldMasterId id="2147484529" r:id="rId20"/>
    <p:sldMasterId id="2147484622" r:id="rId21"/>
    <p:sldMasterId id="2147484713" r:id="rId22"/>
    <p:sldMasterId id="2147484818" r:id="rId23"/>
    <p:sldMasterId id="2147485031" r:id="rId24"/>
    <p:sldMasterId id="2147485073" r:id="rId25"/>
    <p:sldMasterId id="2147485089" r:id="rId26"/>
    <p:sldMasterId id="2147485134" r:id="rId27"/>
    <p:sldMasterId id="2147485204" r:id="rId28"/>
    <p:sldMasterId id="2147485245" r:id="rId29"/>
    <p:sldMasterId id="2147485312" r:id="rId30"/>
    <p:sldMasterId id="2147485350" r:id="rId31"/>
    <p:sldMasterId id="2147485365" r:id="rId32"/>
    <p:sldMasterId id="2147485403" r:id="rId33"/>
    <p:sldMasterId id="2147485419" r:id="rId34"/>
    <p:sldMasterId id="2147485449" r:id="rId35"/>
    <p:sldMasterId id="2147485463" r:id="rId36"/>
    <p:sldMasterId id="2147485490" r:id="rId37"/>
    <p:sldMasterId id="2147485504" r:id="rId38"/>
    <p:sldMasterId id="2147485521" r:id="rId39"/>
    <p:sldMasterId id="2147485547" r:id="rId40"/>
    <p:sldMasterId id="2147485561" r:id="rId41"/>
    <p:sldMasterId id="2147485575" r:id="rId42"/>
    <p:sldMasterId id="2147485614" r:id="rId43"/>
    <p:sldMasterId id="2147485628" r:id="rId44"/>
    <p:sldMasterId id="2147485643" r:id="rId45"/>
    <p:sldMasterId id="2147485688" r:id="rId46"/>
    <p:sldMasterId id="2147485701" r:id="rId47"/>
    <p:sldMasterId id="2147485739" r:id="rId48"/>
    <p:sldMasterId id="2147485766" r:id="rId49"/>
    <p:sldMasterId id="2147485831" r:id="rId50"/>
    <p:sldMasterId id="2147485979" r:id="rId51"/>
    <p:sldMasterId id="2147486017" r:id="rId52"/>
    <p:sldMasterId id="2147486044" r:id="rId53"/>
    <p:sldMasterId id="2147486095" r:id="rId54"/>
    <p:sldMasterId id="2147486108" r:id="rId55"/>
    <p:sldMasterId id="2147486238" r:id="rId56"/>
    <p:sldMasterId id="2147486316" r:id="rId57"/>
    <p:sldMasterId id="2147486329" r:id="rId58"/>
    <p:sldMasterId id="2147486345" r:id="rId59"/>
    <p:sldMasterId id="2147486497" r:id="rId60"/>
    <p:sldMasterId id="2147486525" r:id="rId61"/>
    <p:sldMasterId id="2147486553" r:id="rId62"/>
    <p:sldMasterId id="2147486569" r:id="rId63"/>
    <p:sldMasterId id="2147486597" r:id="rId64"/>
    <p:sldMasterId id="2147486754" r:id="rId65"/>
    <p:sldMasterId id="2147486823" r:id="rId66"/>
  </p:sldMasterIdLst>
  <p:notesMasterIdLst>
    <p:notesMasterId r:id="rId71"/>
  </p:notesMasterIdLst>
  <p:sldIdLst>
    <p:sldId id="857" r:id="rId67"/>
    <p:sldId id="714" r:id="rId68"/>
    <p:sldId id="715" r:id="rId69"/>
    <p:sldId id="716" r:id="rId70"/>
  </p:sldIdLst>
  <p:sldSz cx="13004800" cy="9753600"/>
  <p:notesSz cx="6954838" cy="9309100"/>
  <p:defaultTextStyle>
    <a:defPPr marL="0" marR="0" indent="0" algn="l" defTabSz="865892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216477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43290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649436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865892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082364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129885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1515303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1731755" algn="l" defTabSz="432906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76164">
              <a:alpha val="36000"/>
            </a:srgbClr>
          </a:solidFill>
        </a:fill>
      </a:tcStyle>
    </a:wholeTbl>
    <a:band2H>
      <a:tcTxStyle/>
      <a:tcStyle>
        <a:tcBdr/>
        <a:fill>
          <a:solidFill>
            <a:srgbClr val="676164">
              <a:alpha val="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71EB">
              <a:alpha val="60000"/>
            </a:srgb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529"/>
    <p:restoredTop sz="50000" autoAdjust="0"/>
  </p:normalViewPr>
  <p:slideViewPr>
    <p:cSldViewPr snapToGrid="0" snapToObjects="1">
      <p:cViewPr varScale="1">
        <p:scale>
          <a:sx n="92" d="100"/>
          <a:sy n="92" d="100"/>
        </p:scale>
        <p:origin x="1632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63" Type="http://schemas.openxmlformats.org/officeDocument/2006/relationships/slideMaster" Target="slideMasters/slideMaster63.xml"/><Relationship Id="rId64" Type="http://schemas.openxmlformats.org/officeDocument/2006/relationships/slideMaster" Target="slideMasters/slideMaster64.xml"/><Relationship Id="rId65" Type="http://schemas.openxmlformats.org/officeDocument/2006/relationships/slideMaster" Target="slideMasters/slideMaster65.xml"/><Relationship Id="rId66" Type="http://schemas.openxmlformats.org/officeDocument/2006/relationships/slideMaster" Target="slideMasters/slideMaster66.xml"/><Relationship Id="rId67" Type="http://schemas.openxmlformats.org/officeDocument/2006/relationships/slide" Target="slides/slide1.xml"/><Relationship Id="rId68" Type="http://schemas.openxmlformats.org/officeDocument/2006/relationships/slide" Target="slides/slide2.xml"/><Relationship Id="rId69" Type="http://schemas.openxmlformats.org/officeDocument/2006/relationships/slide" Target="slides/slide3.xml"/><Relationship Id="rId50" Type="http://schemas.openxmlformats.org/officeDocument/2006/relationships/slideMaster" Target="slideMasters/slideMaster50.xml"/><Relationship Id="rId51" Type="http://schemas.openxmlformats.org/officeDocument/2006/relationships/slideMaster" Target="slideMasters/slideMaster51.xml"/><Relationship Id="rId52" Type="http://schemas.openxmlformats.org/officeDocument/2006/relationships/slideMaster" Target="slideMasters/slideMaster52.xml"/><Relationship Id="rId53" Type="http://schemas.openxmlformats.org/officeDocument/2006/relationships/slideMaster" Target="slideMasters/slideMaster53.xml"/><Relationship Id="rId54" Type="http://schemas.openxmlformats.org/officeDocument/2006/relationships/slideMaster" Target="slideMasters/slideMaster54.xml"/><Relationship Id="rId55" Type="http://schemas.openxmlformats.org/officeDocument/2006/relationships/slideMaster" Target="slideMasters/slideMaster55.xml"/><Relationship Id="rId56" Type="http://schemas.openxmlformats.org/officeDocument/2006/relationships/slideMaster" Target="slideMasters/slideMaster56.xml"/><Relationship Id="rId57" Type="http://schemas.openxmlformats.org/officeDocument/2006/relationships/slideMaster" Target="slideMasters/slideMaster57.xml"/><Relationship Id="rId58" Type="http://schemas.openxmlformats.org/officeDocument/2006/relationships/slideMaster" Target="slideMasters/slideMaster58.xml"/><Relationship Id="rId59" Type="http://schemas.openxmlformats.org/officeDocument/2006/relationships/slideMaster" Target="slideMasters/slideMaster59.xml"/><Relationship Id="rId40" Type="http://schemas.openxmlformats.org/officeDocument/2006/relationships/slideMaster" Target="slideMasters/slideMaster40.xml"/><Relationship Id="rId41" Type="http://schemas.openxmlformats.org/officeDocument/2006/relationships/slideMaster" Target="slideMasters/slideMaster41.xml"/><Relationship Id="rId42" Type="http://schemas.openxmlformats.org/officeDocument/2006/relationships/slideMaster" Target="slideMasters/slideMaster42.xml"/><Relationship Id="rId43" Type="http://schemas.openxmlformats.org/officeDocument/2006/relationships/slideMaster" Target="slideMasters/slideMaster43.xml"/><Relationship Id="rId44" Type="http://schemas.openxmlformats.org/officeDocument/2006/relationships/slideMaster" Target="slideMasters/slideMaster44.xml"/><Relationship Id="rId45" Type="http://schemas.openxmlformats.org/officeDocument/2006/relationships/slideMaster" Target="slideMasters/slideMaster45.xml"/><Relationship Id="rId46" Type="http://schemas.openxmlformats.org/officeDocument/2006/relationships/slideMaster" Target="slideMasters/slideMaster46.xml"/><Relationship Id="rId47" Type="http://schemas.openxmlformats.org/officeDocument/2006/relationships/slideMaster" Target="slideMasters/slideMaster47.xml"/><Relationship Id="rId48" Type="http://schemas.openxmlformats.org/officeDocument/2006/relationships/slideMaster" Target="slideMasters/slideMaster48.xml"/><Relationship Id="rId49" Type="http://schemas.openxmlformats.org/officeDocument/2006/relationships/slideMaster" Target="slideMasters/slideMaster49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Master" Target="slideMasters/slideMaster35.xml"/><Relationship Id="rId36" Type="http://schemas.openxmlformats.org/officeDocument/2006/relationships/slideMaster" Target="slideMasters/slideMaster36.xml"/><Relationship Id="rId37" Type="http://schemas.openxmlformats.org/officeDocument/2006/relationships/slideMaster" Target="slideMasters/slideMaster37.xml"/><Relationship Id="rId38" Type="http://schemas.openxmlformats.org/officeDocument/2006/relationships/slideMaster" Target="slideMasters/slideMaster38.xml"/><Relationship Id="rId39" Type="http://schemas.openxmlformats.org/officeDocument/2006/relationships/slideMaster" Target="slideMasters/slideMaster39.xml"/><Relationship Id="rId70" Type="http://schemas.openxmlformats.org/officeDocument/2006/relationships/slide" Target="slides/slide4.xml"/><Relationship Id="rId71" Type="http://schemas.openxmlformats.org/officeDocument/2006/relationships/notesMaster" Target="notesMasters/notesMaster1.xml"/><Relationship Id="rId72" Type="http://schemas.openxmlformats.org/officeDocument/2006/relationships/presProps" Target="presProp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73" Type="http://schemas.openxmlformats.org/officeDocument/2006/relationships/viewProps" Target="viewProps.xml"/><Relationship Id="rId74" Type="http://schemas.openxmlformats.org/officeDocument/2006/relationships/theme" Target="theme/theme1.xml"/><Relationship Id="rId75" Type="http://schemas.openxmlformats.org/officeDocument/2006/relationships/tableStyles" Target="tableStyles.xml"/><Relationship Id="rId194" Type="http://schemas.microsoft.com/office/2016/11/relationships/changesInfo" Target="changesInfos/changesInfo1.xml"/><Relationship Id="rId60" Type="http://schemas.openxmlformats.org/officeDocument/2006/relationships/slideMaster" Target="slideMasters/slideMaster60.xml"/><Relationship Id="rId61" Type="http://schemas.openxmlformats.org/officeDocument/2006/relationships/slideMaster" Target="slideMasters/slideMaster61.xml"/><Relationship Id="rId62" Type="http://schemas.openxmlformats.org/officeDocument/2006/relationships/slideMaster" Target="slideMasters/slideMaster62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Johnstone" userId="cb449c38944dd802" providerId="LiveId" clId="{A188E650-7B31-4BF3-A97E-680B2C5ED01B}"/>
    <pc:docChg chg="custSel delSld modSld delMainMaster">
      <pc:chgData name="Robert Johnstone" userId="cb449c38944dd802" providerId="LiveId" clId="{A188E650-7B31-4BF3-A97E-680B2C5ED01B}" dt="2018-01-16T06:21:32.974" v="90" actId="20577"/>
      <pc:docMkLst>
        <pc:docMk/>
      </pc:docMkLst>
      <pc:sldChg chg="modSp">
        <pc:chgData name="Robert Johnstone" userId="cb449c38944dd802" providerId="LiveId" clId="{A188E650-7B31-4BF3-A97E-680B2C5ED01B}" dt="2018-01-16T06:21:32.974" v="90" actId="20577"/>
        <pc:sldMkLst>
          <pc:docMk/>
          <pc:sldMk cId="373525998" sldId="866"/>
        </pc:sldMkLst>
        <pc:spChg chg="mod">
          <ac:chgData name="Robert Johnstone" userId="cb449c38944dd802" providerId="LiveId" clId="{A188E650-7B31-4BF3-A97E-680B2C5ED01B}" dt="2018-01-16T06:21:32.974" v="90" actId="20577"/>
          <ac:spMkLst>
            <pc:docMk/>
            <pc:sldMk cId="373525998" sldId="866"/>
            <ac:spMk id="8" creationId="{00000000-0000-0000-0000-000000000000}"/>
          </ac:spMkLst>
        </pc:spChg>
      </pc:sldChg>
      <pc:sldChg chg="del">
        <pc:chgData name="Robert Johnstone" userId="cb449c38944dd802" providerId="LiveId" clId="{A188E650-7B31-4BF3-A97E-680B2C5ED01B}" dt="2018-01-16T06:21:09.840" v="43" actId="2696"/>
        <pc:sldMkLst>
          <pc:docMk/>
          <pc:sldMk cId="355491027" sldId="869"/>
        </pc:sldMkLst>
      </pc:sldChg>
      <pc:sldChg chg="del">
        <pc:chgData name="Robert Johnstone" userId="cb449c38944dd802" providerId="LiveId" clId="{A188E650-7B31-4BF3-A97E-680B2C5ED01B}" dt="2018-01-16T06:21:05.523" v="23" actId="2696"/>
        <pc:sldMkLst>
          <pc:docMk/>
          <pc:sldMk cId="1098740984" sldId="870"/>
        </pc:sldMkLst>
      </pc:sldChg>
      <pc:sldChg chg="del">
        <pc:chgData name="Robert Johnstone" userId="cb449c38944dd802" providerId="LiveId" clId="{A188E650-7B31-4BF3-A97E-680B2C5ED01B}" dt="2018-01-16T06:21:07.012" v="42" actId="2696"/>
        <pc:sldMkLst>
          <pc:docMk/>
          <pc:sldMk cId="1346082955" sldId="871"/>
        </pc:sldMkLst>
      </pc:sldChg>
      <pc:sldMasterChg chg="del delSldLayout">
        <pc:chgData name="Robert Johnstone" userId="cb449c38944dd802" providerId="LiveId" clId="{A188E650-7B31-4BF3-A97E-680B2C5ED01B}" dt="2018-01-16T06:21:09.849" v="56" actId="2696"/>
        <pc:sldMasterMkLst>
          <pc:docMk/>
          <pc:sldMasterMk cId="760244478" sldId="2147486792"/>
        </pc:sldMasterMkLst>
        <pc:sldLayoutChg chg="del">
          <pc:chgData name="Robert Johnstone" userId="cb449c38944dd802" providerId="LiveId" clId="{A188E650-7B31-4BF3-A97E-680B2C5ED01B}" dt="2018-01-16T06:21:09.841" v="44" actId="2696"/>
          <pc:sldLayoutMkLst>
            <pc:docMk/>
            <pc:sldMasterMk cId="760244478" sldId="2147486792"/>
            <pc:sldLayoutMk cId="3870024453" sldId="2147486793"/>
          </pc:sldLayoutMkLst>
        </pc:sldLayoutChg>
        <pc:sldLayoutChg chg="del">
          <pc:chgData name="Robert Johnstone" userId="cb449c38944dd802" providerId="LiveId" clId="{A188E650-7B31-4BF3-A97E-680B2C5ED01B}" dt="2018-01-16T06:21:09.842" v="45" actId="2696"/>
          <pc:sldLayoutMkLst>
            <pc:docMk/>
            <pc:sldMasterMk cId="760244478" sldId="2147486792"/>
            <pc:sldLayoutMk cId="1779094612" sldId="2147486794"/>
          </pc:sldLayoutMkLst>
        </pc:sldLayoutChg>
        <pc:sldLayoutChg chg="del">
          <pc:chgData name="Robert Johnstone" userId="cb449c38944dd802" providerId="LiveId" clId="{A188E650-7B31-4BF3-A97E-680B2C5ED01B}" dt="2018-01-16T06:21:09.843" v="46" actId="2696"/>
          <pc:sldLayoutMkLst>
            <pc:docMk/>
            <pc:sldMasterMk cId="760244478" sldId="2147486792"/>
            <pc:sldLayoutMk cId="1841850370" sldId="2147486795"/>
          </pc:sldLayoutMkLst>
        </pc:sldLayoutChg>
        <pc:sldLayoutChg chg="del">
          <pc:chgData name="Robert Johnstone" userId="cb449c38944dd802" providerId="LiveId" clId="{A188E650-7B31-4BF3-A97E-680B2C5ED01B}" dt="2018-01-16T06:21:09.843" v="47" actId="2696"/>
          <pc:sldLayoutMkLst>
            <pc:docMk/>
            <pc:sldMasterMk cId="760244478" sldId="2147486792"/>
            <pc:sldLayoutMk cId="652363318" sldId="2147486796"/>
          </pc:sldLayoutMkLst>
        </pc:sldLayoutChg>
        <pc:sldLayoutChg chg="del">
          <pc:chgData name="Robert Johnstone" userId="cb449c38944dd802" providerId="LiveId" clId="{A188E650-7B31-4BF3-A97E-680B2C5ED01B}" dt="2018-01-16T06:21:09.844" v="48" actId="2696"/>
          <pc:sldLayoutMkLst>
            <pc:docMk/>
            <pc:sldMasterMk cId="760244478" sldId="2147486792"/>
            <pc:sldLayoutMk cId="3100895775" sldId="2147486797"/>
          </pc:sldLayoutMkLst>
        </pc:sldLayoutChg>
        <pc:sldLayoutChg chg="del">
          <pc:chgData name="Robert Johnstone" userId="cb449c38944dd802" providerId="LiveId" clId="{A188E650-7B31-4BF3-A97E-680B2C5ED01B}" dt="2018-01-16T06:21:09.845" v="49" actId="2696"/>
          <pc:sldLayoutMkLst>
            <pc:docMk/>
            <pc:sldMasterMk cId="760244478" sldId="2147486792"/>
            <pc:sldLayoutMk cId="1875360602" sldId="2147486798"/>
          </pc:sldLayoutMkLst>
        </pc:sldLayoutChg>
        <pc:sldLayoutChg chg="del">
          <pc:chgData name="Robert Johnstone" userId="cb449c38944dd802" providerId="LiveId" clId="{A188E650-7B31-4BF3-A97E-680B2C5ED01B}" dt="2018-01-16T06:21:09.845" v="50" actId="2696"/>
          <pc:sldLayoutMkLst>
            <pc:docMk/>
            <pc:sldMasterMk cId="760244478" sldId="2147486792"/>
            <pc:sldLayoutMk cId="3090219862" sldId="2147486799"/>
          </pc:sldLayoutMkLst>
        </pc:sldLayoutChg>
        <pc:sldLayoutChg chg="del">
          <pc:chgData name="Robert Johnstone" userId="cb449c38944dd802" providerId="LiveId" clId="{A188E650-7B31-4BF3-A97E-680B2C5ED01B}" dt="2018-01-16T06:21:09.846" v="51" actId="2696"/>
          <pc:sldLayoutMkLst>
            <pc:docMk/>
            <pc:sldMasterMk cId="760244478" sldId="2147486792"/>
            <pc:sldLayoutMk cId="3483597963" sldId="2147486800"/>
          </pc:sldLayoutMkLst>
        </pc:sldLayoutChg>
        <pc:sldLayoutChg chg="del">
          <pc:chgData name="Robert Johnstone" userId="cb449c38944dd802" providerId="LiveId" clId="{A188E650-7B31-4BF3-A97E-680B2C5ED01B}" dt="2018-01-16T06:21:09.846" v="52" actId="2696"/>
          <pc:sldLayoutMkLst>
            <pc:docMk/>
            <pc:sldMasterMk cId="760244478" sldId="2147486792"/>
            <pc:sldLayoutMk cId="2335524516" sldId="2147486801"/>
          </pc:sldLayoutMkLst>
        </pc:sldLayoutChg>
        <pc:sldLayoutChg chg="del">
          <pc:chgData name="Robert Johnstone" userId="cb449c38944dd802" providerId="LiveId" clId="{A188E650-7B31-4BF3-A97E-680B2C5ED01B}" dt="2018-01-16T06:21:09.847" v="53" actId="2696"/>
          <pc:sldLayoutMkLst>
            <pc:docMk/>
            <pc:sldMasterMk cId="760244478" sldId="2147486792"/>
            <pc:sldLayoutMk cId="1265630840" sldId="2147486802"/>
          </pc:sldLayoutMkLst>
        </pc:sldLayoutChg>
        <pc:sldLayoutChg chg="del">
          <pc:chgData name="Robert Johnstone" userId="cb449c38944dd802" providerId="LiveId" clId="{A188E650-7B31-4BF3-A97E-680B2C5ED01B}" dt="2018-01-16T06:21:09.847" v="54" actId="2696"/>
          <pc:sldLayoutMkLst>
            <pc:docMk/>
            <pc:sldMasterMk cId="760244478" sldId="2147486792"/>
            <pc:sldLayoutMk cId="1957449048" sldId="2147486803"/>
          </pc:sldLayoutMkLst>
        </pc:sldLayoutChg>
        <pc:sldLayoutChg chg="del">
          <pc:chgData name="Robert Johnstone" userId="cb449c38944dd802" providerId="LiveId" clId="{A188E650-7B31-4BF3-A97E-680B2C5ED01B}" dt="2018-01-16T06:21:09.848" v="55" actId="2696"/>
          <pc:sldLayoutMkLst>
            <pc:docMk/>
            <pc:sldMasterMk cId="760244478" sldId="2147486792"/>
            <pc:sldLayoutMk cId="3644879896" sldId="2147486804"/>
          </pc:sldLayoutMkLst>
        </pc:sldLayoutChg>
      </pc:sldMasterChg>
      <pc:sldMasterChg chg="del delSldLayout">
        <pc:chgData name="Robert Johnstone" userId="cb449c38944dd802" providerId="LiveId" clId="{A188E650-7B31-4BF3-A97E-680B2C5ED01B}" dt="2018-01-16T06:21:05.523" v="41" actId="2696"/>
        <pc:sldMasterMkLst>
          <pc:docMk/>
          <pc:sldMasterMk cId="2579511365" sldId="2147486805"/>
        </pc:sldMasterMkLst>
        <pc:sldLayoutChg chg="del">
          <pc:chgData name="Robert Johnstone" userId="cb449c38944dd802" providerId="LiveId" clId="{A188E650-7B31-4BF3-A97E-680B2C5ED01B}" dt="2018-01-16T06:21:05.523" v="24" actId="2696"/>
          <pc:sldLayoutMkLst>
            <pc:docMk/>
            <pc:sldMasterMk cId="2579511365" sldId="2147486805"/>
            <pc:sldLayoutMk cId="3316571317" sldId="2147486806"/>
          </pc:sldLayoutMkLst>
        </pc:sldLayoutChg>
        <pc:sldLayoutChg chg="del">
          <pc:chgData name="Robert Johnstone" userId="cb449c38944dd802" providerId="LiveId" clId="{A188E650-7B31-4BF3-A97E-680B2C5ED01B}" dt="2018-01-16T06:21:05.523" v="25" actId="2696"/>
          <pc:sldLayoutMkLst>
            <pc:docMk/>
            <pc:sldMasterMk cId="2579511365" sldId="2147486805"/>
            <pc:sldLayoutMk cId="3567218320" sldId="2147486807"/>
          </pc:sldLayoutMkLst>
        </pc:sldLayoutChg>
        <pc:sldLayoutChg chg="del">
          <pc:chgData name="Robert Johnstone" userId="cb449c38944dd802" providerId="LiveId" clId="{A188E650-7B31-4BF3-A97E-680B2C5ED01B}" dt="2018-01-16T06:21:05.523" v="26" actId="2696"/>
          <pc:sldLayoutMkLst>
            <pc:docMk/>
            <pc:sldMasterMk cId="2579511365" sldId="2147486805"/>
            <pc:sldLayoutMk cId="800605445" sldId="2147486808"/>
          </pc:sldLayoutMkLst>
        </pc:sldLayoutChg>
        <pc:sldLayoutChg chg="del">
          <pc:chgData name="Robert Johnstone" userId="cb449c38944dd802" providerId="LiveId" clId="{A188E650-7B31-4BF3-A97E-680B2C5ED01B}" dt="2018-01-16T06:21:05.523" v="27" actId="2696"/>
          <pc:sldLayoutMkLst>
            <pc:docMk/>
            <pc:sldMasterMk cId="2579511365" sldId="2147486805"/>
            <pc:sldLayoutMk cId="3857558845" sldId="2147486809"/>
          </pc:sldLayoutMkLst>
        </pc:sldLayoutChg>
        <pc:sldLayoutChg chg="del">
          <pc:chgData name="Robert Johnstone" userId="cb449c38944dd802" providerId="LiveId" clId="{A188E650-7B31-4BF3-A97E-680B2C5ED01B}" dt="2018-01-16T06:21:05.523" v="28" actId="2696"/>
          <pc:sldLayoutMkLst>
            <pc:docMk/>
            <pc:sldMasterMk cId="2579511365" sldId="2147486805"/>
            <pc:sldLayoutMk cId="751174524" sldId="2147486810"/>
          </pc:sldLayoutMkLst>
        </pc:sldLayoutChg>
        <pc:sldLayoutChg chg="del">
          <pc:chgData name="Robert Johnstone" userId="cb449c38944dd802" providerId="LiveId" clId="{A188E650-7B31-4BF3-A97E-680B2C5ED01B}" dt="2018-01-16T06:21:05.523" v="29" actId="2696"/>
          <pc:sldLayoutMkLst>
            <pc:docMk/>
            <pc:sldMasterMk cId="2579511365" sldId="2147486805"/>
            <pc:sldLayoutMk cId="384053302" sldId="2147486811"/>
          </pc:sldLayoutMkLst>
        </pc:sldLayoutChg>
        <pc:sldLayoutChg chg="del">
          <pc:chgData name="Robert Johnstone" userId="cb449c38944dd802" providerId="LiveId" clId="{A188E650-7B31-4BF3-A97E-680B2C5ED01B}" dt="2018-01-16T06:21:05.523" v="30" actId="2696"/>
          <pc:sldLayoutMkLst>
            <pc:docMk/>
            <pc:sldMasterMk cId="2579511365" sldId="2147486805"/>
            <pc:sldLayoutMk cId="125451565" sldId="2147486812"/>
          </pc:sldLayoutMkLst>
        </pc:sldLayoutChg>
        <pc:sldLayoutChg chg="del">
          <pc:chgData name="Robert Johnstone" userId="cb449c38944dd802" providerId="LiveId" clId="{A188E650-7B31-4BF3-A97E-680B2C5ED01B}" dt="2018-01-16T06:21:05.523" v="31" actId="2696"/>
          <pc:sldLayoutMkLst>
            <pc:docMk/>
            <pc:sldMasterMk cId="2579511365" sldId="2147486805"/>
            <pc:sldLayoutMk cId="1201322648" sldId="2147486813"/>
          </pc:sldLayoutMkLst>
        </pc:sldLayoutChg>
        <pc:sldLayoutChg chg="del">
          <pc:chgData name="Robert Johnstone" userId="cb449c38944dd802" providerId="LiveId" clId="{A188E650-7B31-4BF3-A97E-680B2C5ED01B}" dt="2018-01-16T06:21:05.523" v="32" actId="2696"/>
          <pc:sldLayoutMkLst>
            <pc:docMk/>
            <pc:sldMasterMk cId="2579511365" sldId="2147486805"/>
            <pc:sldLayoutMk cId="3664254255" sldId="2147486814"/>
          </pc:sldLayoutMkLst>
        </pc:sldLayoutChg>
        <pc:sldLayoutChg chg="del">
          <pc:chgData name="Robert Johnstone" userId="cb449c38944dd802" providerId="LiveId" clId="{A188E650-7B31-4BF3-A97E-680B2C5ED01B}" dt="2018-01-16T06:21:05.523" v="33" actId="2696"/>
          <pc:sldLayoutMkLst>
            <pc:docMk/>
            <pc:sldMasterMk cId="2579511365" sldId="2147486805"/>
            <pc:sldLayoutMk cId="3374273757" sldId="2147486815"/>
          </pc:sldLayoutMkLst>
        </pc:sldLayoutChg>
        <pc:sldLayoutChg chg="del">
          <pc:chgData name="Robert Johnstone" userId="cb449c38944dd802" providerId="LiveId" clId="{A188E650-7B31-4BF3-A97E-680B2C5ED01B}" dt="2018-01-16T06:21:05.523" v="34" actId="2696"/>
          <pc:sldLayoutMkLst>
            <pc:docMk/>
            <pc:sldMasterMk cId="2579511365" sldId="2147486805"/>
            <pc:sldLayoutMk cId="3676229589" sldId="2147486816"/>
          </pc:sldLayoutMkLst>
        </pc:sldLayoutChg>
        <pc:sldLayoutChg chg="del">
          <pc:chgData name="Robert Johnstone" userId="cb449c38944dd802" providerId="LiveId" clId="{A188E650-7B31-4BF3-A97E-680B2C5ED01B}" dt="2018-01-16T06:21:05.523" v="35" actId="2696"/>
          <pc:sldLayoutMkLst>
            <pc:docMk/>
            <pc:sldMasterMk cId="2579511365" sldId="2147486805"/>
            <pc:sldLayoutMk cId="483886986" sldId="2147486817"/>
          </pc:sldLayoutMkLst>
        </pc:sldLayoutChg>
        <pc:sldLayoutChg chg="del">
          <pc:chgData name="Robert Johnstone" userId="cb449c38944dd802" providerId="LiveId" clId="{A188E650-7B31-4BF3-A97E-680B2C5ED01B}" dt="2018-01-16T06:21:05.523" v="36" actId="2696"/>
          <pc:sldLayoutMkLst>
            <pc:docMk/>
            <pc:sldMasterMk cId="2579511365" sldId="2147486805"/>
            <pc:sldLayoutMk cId="3830614102" sldId="2147486818"/>
          </pc:sldLayoutMkLst>
        </pc:sldLayoutChg>
        <pc:sldLayoutChg chg="del">
          <pc:chgData name="Robert Johnstone" userId="cb449c38944dd802" providerId="LiveId" clId="{A188E650-7B31-4BF3-A97E-680B2C5ED01B}" dt="2018-01-16T06:21:05.523" v="37" actId="2696"/>
          <pc:sldLayoutMkLst>
            <pc:docMk/>
            <pc:sldMasterMk cId="2579511365" sldId="2147486805"/>
            <pc:sldLayoutMk cId="2778617443" sldId="2147486819"/>
          </pc:sldLayoutMkLst>
        </pc:sldLayoutChg>
        <pc:sldLayoutChg chg="del">
          <pc:chgData name="Robert Johnstone" userId="cb449c38944dd802" providerId="LiveId" clId="{A188E650-7B31-4BF3-A97E-680B2C5ED01B}" dt="2018-01-16T06:21:05.523" v="38" actId="2696"/>
          <pc:sldLayoutMkLst>
            <pc:docMk/>
            <pc:sldMasterMk cId="2579511365" sldId="2147486805"/>
            <pc:sldLayoutMk cId="3119103524" sldId="2147486820"/>
          </pc:sldLayoutMkLst>
        </pc:sldLayoutChg>
        <pc:sldLayoutChg chg="del">
          <pc:chgData name="Robert Johnstone" userId="cb449c38944dd802" providerId="LiveId" clId="{A188E650-7B31-4BF3-A97E-680B2C5ED01B}" dt="2018-01-16T06:21:05.523" v="39" actId="2696"/>
          <pc:sldLayoutMkLst>
            <pc:docMk/>
            <pc:sldMasterMk cId="2579511365" sldId="2147486805"/>
            <pc:sldLayoutMk cId="461064202" sldId="2147486821"/>
          </pc:sldLayoutMkLst>
        </pc:sldLayoutChg>
        <pc:sldLayoutChg chg="del">
          <pc:chgData name="Robert Johnstone" userId="cb449c38944dd802" providerId="LiveId" clId="{A188E650-7B31-4BF3-A97E-680B2C5ED01B}" dt="2018-01-16T06:21:05.523" v="40" actId="2696"/>
          <pc:sldLayoutMkLst>
            <pc:docMk/>
            <pc:sldMasterMk cId="2579511365" sldId="2147486805"/>
            <pc:sldLayoutMk cId="3495093124" sldId="2147486822"/>
          </pc:sldLayoutMkLst>
        </pc:sldLayoutChg>
      </pc:sldMasterChg>
    </pc:docChg>
  </pc:docChgLst>
  <pc:docChgLst>
    <pc:chgData name="Robert Johnstone" userId="cb449c38944dd802" providerId="LiveId" clId="{8E4CA89D-0A7F-460E-9C75-A23FA867B16B}"/>
    <pc:docChg chg="custSel addSld delSld modSld delMainMaster">
      <pc:chgData name="Robert Johnstone" userId="cb449c38944dd802" providerId="LiveId" clId="{8E4CA89D-0A7F-460E-9C75-A23FA867B16B}" dt="2018-01-16T06:17:21.345" v="914" actId="20577"/>
      <pc:docMkLst>
        <pc:docMk/>
      </pc:docMkLst>
      <pc:sldChg chg="modSp del">
        <pc:chgData name="Robert Johnstone" userId="cb449c38944dd802" providerId="LiveId" clId="{8E4CA89D-0A7F-460E-9C75-A23FA867B16B}" dt="2018-01-16T06:09:37.341" v="318" actId="2696"/>
        <pc:sldMkLst>
          <pc:docMk/>
          <pc:sldMk cId="191676011" sldId="763"/>
        </pc:sldMkLst>
        <pc:spChg chg="mod">
          <ac:chgData name="Robert Johnstone" userId="cb449c38944dd802" providerId="LiveId" clId="{8E4CA89D-0A7F-460E-9C75-A23FA867B16B}" dt="2018-01-16T06:05:26.169" v="228" actId="20577"/>
          <ac:spMkLst>
            <pc:docMk/>
            <pc:sldMk cId="191676011" sldId="763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22.658" v="376" actId="2696"/>
        <pc:sldMkLst>
          <pc:docMk/>
          <pc:sldMk cId="862287062" sldId="764"/>
        </pc:sldMkLst>
        <pc:spChg chg="mod">
          <ac:chgData name="Robert Johnstone" userId="cb449c38944dd802" providerId="LiveId" clId="{8E4CA89D-0A7F-460E-9C75-A23FA867B16B}" dt="2018-01-16T06:05:55.765" v="255" actId="20577"/>
          <ac:spMkLst>
            <pc:docMk/>
            <pc:sldMk cId="862287062" sldId="764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0:40.566" v="413" actId="2696"/>
        <pc:sldMkLst>
          <pc:docMk/>
          <pc:sldMk cId="749174015" sldId="765"/>
        </pc:sldMkLst>
        <pc:spChg chg="mod">
          <ac:chgData name="Robert Johnstone" userId="cb449c38944dd802" providerId="LiveId" clId="{8E4CA89D-0A7F-460E-9C75-A23FA867B16B}" dt="2018-01-16T06:05:45.831" v="251" actId="20577"/>
          <ac:spMkLst>
            <pc:docMk/>
            <pc:sldMk cId="749174015" sldId="765"/>
            <ac:spMk id="4" creationId="{00000000-0000-0000-0000-000000000000}"/>
          </ac:spMkLst>
        </pc:spChg>
      </pc:sldChg>
      <pc:sldChg chg="modSp del">
        <pc:chgData name="Robert Johnstone" userId="cb449c38944dd802" providerId="LiveId" clId="{8E4CA89D-0A7F-460E-9C75-A23FA867B16B}" dt="2018-01-16T06:11:02.430" v="452" actId="2696"/>
        <pc:sldMkLst>
          <pc:docMk/>
          <pc:sldMk cId="749174015" sldId="766"/>
        </pc:sldMkLst>
        <pc:spChg chg="mod">
          <ac:chgData name="Robert Johnstone" userId="cb449c38944dd802" providerId="LiveId" clId="{8E4CA89D-0A7F-460E-9C75-A23FA867B16B}" dt="2018-01-16T06:06:19.228" v="267" actId="20577"/>
          <ac:spMkLst>
            <pc:docMk/>
            <pc:sldMk cId="749174015" sldId="766"/>
            <ac:spMk id="4" creationId="{00000000-0000-0000-0000-000000000000}"/>
          </ac:spMkLst>
        </pc:spChg>
      </pc:sldChg>
      <pc:sldChg chg="del">
        <pc:chgData name="Robert Johnstone" userId="cb449c38944dd802" providerId="LiveId" clId="{8E4CA89D-0A7F-460E-9C75-A23FA867B16B}" dt="2018-01-16T06:02:52.467" v="72" actId="2696"/>
        <pc:sldMkLst>
          <pc:docMk/>
          <pc:sldMk cId="2539340765" sldId="850"/>
        </pc:sldMkLst>
      </pc:sldChg>
      <pc:sldChg chg="addSp modSp">
        <pc:chgData name="Robert Johnstone" userId="cb449c38944dd802" providerId="LiveId" clId="{8E4CA89D-0A7F-460E-9C75-A23FA867B16B}" dt="2018-01-16T06:03:35.474" v="144" actId="20577"/>
        <pc:sldMkLst>
          <pc:docMk/>
          <pc:sldMk cId="3493223515" sldId="853"/>
        </pc:sldMkLst>
        <pc:spChg chg="add mod">
          <ac:chgData name="Robert Johnstone" userId="cb449c38944dd802" providerId="LiveId" clId="{8E4CA89D-0A7F-460E-9C75-A23FA867B16B}" dt="2018-01-16T06:03:35.474" v="144" actId="20577"/>
          <ac:spMkLst>
            <pc:docMk/>
            <pc:sldMk cId="3493223515" sldId="853"/>
            <ac:spMk id="2" creationId="{CBA14FDA-D670-4147-9587-F48BBA1EE02D}"/>
          </ac:spMkLst>
        </pc:spChg>
        <pc:spChg chg="mod">
          <ac:chgData name="Robert Johnstone" userId="cb449c38944dd802" providerId="LiveId" clId="{8E4CA89D-0A7F-460E-9C75-A23FA867B16B}" dt="2018-01-16T06:02:49.759" v="71" actId="20577"/>
          <ac:spMkLst>
            <pc:docMk/>
            <pc:sldMk cId="3493223515" sldId="853"/>
            <ac:spMk id="6" creationId="{00000000-0000-0000-0000-000000000000}"/>
          </ac:spMkLst>
        </pc:spChg>
      </pc:sldChg>
      <pc:sldChg chg="addSp delSp modSp">
        <pc:chgData name="Robert Johnstone" userId="cb449c38944dd802" providerId="LiveId" clId="{8E4CA89D-0A7F-460E-9C75-A23FA867B16B}" dt="2018-01-16T06:12:01.248" v="467" actId="20577"/>
        <pc:sldMkLst>
          <pc:docMk/>
          <pc:sldMk cId="329962745" sldId="854"/>
        </pc:sldMkLst>
        <pc:spChg chg="add del mod">
          <ac:chgData name="Robert Johnstone" userId="cb449c38944dd802" providerId="LiveId" clId="{8E4CA89D-0A7F-460E-9C75-A23FA867B16B}" dt="2018-01-16T06:09:02.560" v="272" actId="478"/>
          <ac:spMkLst>
            <pc:docMk/>
            <pc:sldMk cId="329962745" sldId="854"/>
            <ac:spMk id="3" creationId="{ACEEAB15-7357-4331-A55A-FAC9018F4041}"/>
          </ac:spMkLst>
        </pc:spChg>
        <pc:spChg chg="mod">
          <ac:chgData name="Robert Johnstone" userId="cb449c38944dd802" providerId="LiveId" clId="{8E4CA89D-0A7F-460E-9C75-A23FA867B16B}" dt="2018-01-16T06:12:01.248" v="467" actId="20577"/>
          <ac:spMkLst>
            <pc:docMk/>
            <pc:sldMk cId="329962745" sldId="854"/>
            <ac:spMk id="8" creationId="{00000000-0000-0000-0000-000000000000}"/>
          </ac:spMkLst>
        </pc:spChg>
        <pc:spChg chg="del mod">
          <ac:chgData name="Robert Johnstone" userId="cb449c38944dd802" providerId="LiveId" clId="{8E4CA89D-0A7F-460E-9C75-A23FA867B16B}" dt="2018-01-16T06:08:56.418" v="271" actId="478"/>
          <ac:spMkLst>
            <pc:docMk/>
            <pc:sldMk cId="329962745" sldId="854"/>
            <ac:spMk id="9" creationId="{00000000-0000-0000-0000-000000000000}"/>
          </ac:spMkLst>
        </pc:spChg>
        <pc:picChg chg="mod">
          <ac:chgData name="Robert Johnstone" userId="cb449c38944dd802" providerId="LiveId" clId="{8E4CA89D-0A7F-460E-9C75-A23FA867B16B}" dt="2018-01-16T06:09:10.402" v="273" actId="1076"/>
          <ac:picMkLst>
            <pc:docMk/>
            <pc:sldMk cId="329962745" sldId="854"/>
            <ac:picMk id="5" creationId="{00000000-0000-0000-0000-000000000000}"/>
          </ac:picMkLst>
        </pc:picChg>
      </pc:sldChg>
      <pc:sldChg chg="modSp">
        <pc:chgData name="Robert Johnstone" userId="cb449c38944dd802" providerId="LiveId" clId="{8E4CA89D-0A7F-460E-9C75-A23FA867B16B}" dt="2018-01-16T06:12:07.966" v="481" actId="20577"/>
        <pc:sldMkLst>
          <pc:docMk/>
          <pc:sldMk cId="2381130108" sldId="855"/>
        </pc:sldMkLst>
        <pc:spChg chg="mod">
          <ac:chgData name="Robert Johnstone" userId="cb449c38944dd802" providerId="LiveId" clId="{8E4CA89D-0A7F-460E-9C75-A23FA867B16B}" dt="2018-01-16T06:12:07.966" v="481" actId="20577"/>
          <ac:spMkLst>
            <pc:docMk/>
            <pc:sldMk cId="2381130108" sldId="855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18.118" v="507" actId="20577"/>
        <pc:sldMkLst>
          <pc:docMk/>
          <pc:sldMk cId="230927923" sldId="856"/>
        </pc:sldMkLst>
        <pc:spChg chg="mod">
          <ac:chgData name="Robert Johnstone" userId="cb449c38944dd802" providerId="LiveId" clId="{8E4CA89D-0A7F-460E-9C75-A23FA867B16B}" dt="2018-01-16T06:12:18.118" v="507" actId="20577"/>
          <ac:spMkLst>
            <pc:docMk/>
            <pc:sldMk cId="230927923" sldId="856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2:23.986" v="521" actId="20577"/>
        <pc:sldMkLst>
          <pc:docMk/>
          <pc:sldMk cId="2146724693" sldId="857"/>
        </pc:sldMkLst>
        <pc:spChg chg="mod">
          <ac:chgData name="Robert Johnstone" userId="cb449c38944dd802" providerId="LiveId" clId="{8E4CA89D-0A7F-460E-9C75-A23FA867B16B}" dt="2018-01-16T06:12:23.986" v="521" actId="20577"/>
          <ac:spMkLst>
            <pc:docMk/>
            <pc:sldMk cId="2146724693" sldId="857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3:05.348" v="568" actId="20577"/>
        <pc:sldMkLst>
          <pc:docMk/>
          <pc:sldMk cId="3302357424" sldId="858"/>
        </pc:sldMkLst>
        <pc:spChg chg="mod">
          <ac:chgData name="Robert Johnstone" userId="cb449c38944dd802" providerId="LiveId" clId="{8E4CA89D-0A7F-460E-9C75-A23FA867B16B}" dt="2018-01-16T06:13:05.348" v="568" actId="20577"/>
          <ac:spMkLst>
            <pc:docMk/>
            <pc:sldMk cId="3302357424" sldId="858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1.445" v="756" actId="20577"/>
        <pc:sldMkLst>
          <pc:docMk/>
          <pc:sldMk cId="4002892284" sldId="859"/>
        </pc:sldMkLst>
        <pc:spChg chg="mod">
          <ac:chgData name="Robert Johnstone" userId="cb449c38944dd802" providerId="LiveId" clId="{8E4CA89D-0A7F-460E-9C75-A23FA867B16B}" dt="2018-01-16T06:15:31.445" v="756" actId="20577"/>
          <ac:spMkLst>
            <pc:docMk/>
            <pc:sldMk cId="4002892284" sldId="859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5:36.994" v="770" actId="20577"/>
        <pc:sldMkLst>
          <pc:docMk/>
          <pc:sldMk cId="3313072384" sldId="860"/>
        </pc:sldMkLst>
        <pc:spChg chg="mod">
          <ac:chgData name="Robert Johnstone" userId="cb449c38944dd802" providerId="LiveId" clId="{8E4CA89D-0A7F-460E-9C75-A23FA867B16B}" dt="2018-01-16T06:15:36.994" v="770" actId="20577"/>
          <ac:spMkLst>
            <pc:docMk/>
            <pc:sldMk cId="3313072384" sldId="860"/>
            <ac:spMk id="8" creationId="{00000000-0000-0000-0000-000000000000}"/>
          </ac:spMkLst>
        </pc:spChg>
      </pc:sldChg>
      <pc:sldChg chg="modSp add">
        <pc:chgData name="Robert Johnstone" userId="cb449c38944dd802" providerId="LiveId" clId="{8E4CA89D-0A7F-460E-9C75-A23FA867B16B}" dt="2018-01-16T06:13:50.120" v="612" actId="20577"/>
        <pc:sldMkLst>
          <pc:docMk/>
          <pc:sldMk cId="2289547070" sldId="861"/>
        </pc:sldMkLst>
        <pc:spChg chg="mod">
          <ac:chgData name="Robert Johnstone" userId="cb449c38944dd802" providerId="LiveId" clId="{8E4CA89D-0A7F-460E-9C75-A23FA867B16B}" dt="2018-01-16T06:13:50.120" v="612" actId="20577"/>
          <ac:spMkLst>
            <pc:docMk/>
            <pc:sldMk cId="2289547070" sldId="861"/>
            <ac:spMk id="8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7:21.345" v="914" actId="20577"/>
        <pc:sldMkLst>
          <pc:docMk/>
          <pc:sldMk cId="413070779" sldId="862"/>
        </pc:sldMkLst>
        <pc:spChg chg="mod">
          <ac:chgData name="Robert Johnstone" userId="cb449c38944dd802" providerId="LiveId" clId="{8E4CA89D-0A7F-460E-9C75-A23FA867B16B}" dt="2018-01-16T06:17:21.345" v="914" actId="20577"/>
          <ac:spMkLst>
            <pc:docMk/>
            <pc:sldMk cId="413070779" sldId="862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4:29.028" v="614" actId="27636"/>
        <pc:sldMkLst>
          <pc:docMk/>
          <pc:sldMk cId="516418384" sldId="863"/>
        </pc:sldMkLst>
        <pc:spChg chg="mod">
          <ac:chgData name="Robert Johnstone" userId="cb449c38944dd802" providerId="LiveId" clId="{8E4CA89D-0A7F-460E-9C75-A23FA867B16B}" dt="2018-01-16T06:14:29.028" v="614" actId="27636"/>
          <ac:spMkLst>
            <pc:docMk/>
            <pc:sldMk cId="516418384" sldId="863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58.544" v="903" actId="5793"/>
        <pc:sldMkLst>
          <pc:docMk/>
          <pc:sldMk cId="4074951093" sldId="864"/>
        </pc:sldMkLst>
        <pc:spChg chg="mod">
          <ac:chgData name="Robert Johnstone" userId="cb449c38944dd802" providerId="LiveId" clId="{8E4CA89D-0A7F-460E-9C75-A23FA867B16B}" dt="2018-01-16T06:16:43.080" v="834" actId="20577"/>
          <ac:spMkLst>
            <pc:docMk/>
            <pc:sldMk cId="4074951093" sldId="864"/>
            <ac:spMk id="2" creationId="{00000000-0000-0000-0000-000000000000}"/>
          </ac:spMkLst>
        </pc:spChg>
        <pc:spChg chg="mod">
          <ac:chgData name="Robert Johnstone" userId="cb449c38944dd802" providerId="LiveId" clId="{8E4CA89D-0A7F-460E-9C75-A23FA867B16B}" dt="2018-01-16T06:16:58.544" v="903" actId="5793"/>
          <ac:spMkLst>
            <pc:docMk/>
            <pc:sldMk cId="4074951093" sldId="864"/>
            <ac:spMk id="3" creationId="{00000000-0000-0000-0000-000000000000}"/>
          </ac:spMkLst>
        </pc:spChg>
      </pc:sldChg>
      <pc:sldChg chg="modSp">
        <pc:chgData name="Robert Johnstone" userId="cb449c38944dd802" providerId="LiveId" clId="{8E4CA89D-0A7F-460E-9C75-A23FA867B16B}" dt="2018-01-16T06:16:34.183" v="819" actId="20577"/>
        <pc:sldMkLst>
          <pc:docMk/>
          <pc:sldMk cId="1814356384" sldId="865"/>
        </pc:sldMkLst>
        <pc:spChg chg="mod">
          <ac:chgData name="Robert Johnstone" userId="cb449c38944dd802" providerId="LiveId" clId="{8E4CA89D-0A7F-460E-9C75-A23FA867B16B}" dt="2018-01-16T06:16:34.183" v="819" actId="20577"/>
          <ac:spMkLst>
            <pc:docMk/>
            <pc:sldMk cId="1814356384" sldId="865"/>
            <ac:spMk id="2" creationId="{00000000-0000-0000-0000-000000000000}"/>
          </ac:spMkLst>
        </pc:spChg>
      </pc:sldChg>
      <pc:sldMasterChg chg="del delSldLayout">
        <pc:chgData name="Robert Johnstone" userId="cb449c38944dd802" providerId="LiveId" clId="{8E4CA89D-0A7F-460E-9C75-A23FA867B16B}" dt="2018-01-16T06:02:52.599" v="86" actId="2696"/>
        <pc:sldMasterMkLst>
          <pc:docMk/>
          <pc:sldMasterMk cId="2439968248" sldId="2147486703"/>
        </pc:sldMasterMkLst>
        <pc:sldLayoutChg chg="del">
          <pc:chgData name="Robert Johnstone" userId="cb449c38944dd802" providerId="LiveId" clId="{8E4CA89D-0A7F-460E-9C75-A23FA867B16B}" dt="2018-01-16T06:02:52.467" v="73" actId="2696"/>
          <pc:sldLayoutMkLst>
            <pc:docMk/>
            <pc:sldMasterMk cId="2439968248" sldId="2147486703"/>
            <pc:sldLayoutMk cId="603468548" sldId="2147486704"/>
          </pc:sldLayoutMkLst>
        </pc:sldLayoutChg>
        <pc:sldLayoutChg chg="del">
          <pc:chgData name="Robert Johnstone" userId="cb449c38944dd802" providerId="LiveId" clId="{8E4CA89D-0A7F-460E-9C75-A23FA867B16B}" dt="2018-01-16T06:02:52.599" v="74" actId="2696"/>
          <pc:sldLayoutMkLst>
            <pc:docMk/>
            <pc:sldMasterMk cId="2439968248" sldId="2147486703"/>
            <pc:sldLayoutMk cId="4056884981" sldId="2147486705"/>
          </pc:sldLayoutMkLst>
        </pc:sldLayoutChg>
        <pc:sldLayoutChg chg="del">
          <pc:chgData name="Robert Johnstone" userId="cb449c38944dd802" providerId="LiveId" clId="{8E4CA89D-0A7F-460E-9C75-A23FA867B16B}" dt="2018-01-16T06:02:52.599" v="75" actId="2696"/>
          <pc:sldLayoutMkLst>
            <pc:docMk/>
            <pc:sldMasterMk cId="2439968248" sldId="2147486703"/>
            <pc:sldLayoutMk cId="2340921964" sldId="2147486706"/>
          </pc:sldLayoutMkLst>
        </pc:sldLayoutChg>
        <pc:sldLayoutChg chg="del">
          <pc:chgData name="Robert Johnstone" userId="cb449c38944dd802" providerId="LiveId" clId="{8E4CA89D-0A7F-460E-9C75-A23FA867B16B}" dt="2018-01-16T06:02:52.599" v="76" actId="2696"/>
          <pc:sldLayoutMkLst>
            <pc:docMk/>
            <pc:sldMasterMk cId="2439968248" sldId="2147486703"/>
            <pc:sldLayoutMk cId="1581700612" sldId="2147486707"/>
          </pc:sldLayoutMkLst>
        </pc:sldLayoutChg>
        <pc:sldLayoutChg chg="del">
          <pc:chgData name="Robert Johnstone" userId="cb449c38944dd802" providerId="LiveId" clId="{8E4CA89D-0A7F-460E-9C75-A23FA867B16B}" dt="2018-01-16T06:02:52.599" v="77" actId="2696"/>
          <pc:sldLayoutMkLst>
            <pc:docMk/>
            <pc:sldMasterMk cId="2439968248" sldId="2147486703"/>
            <pc:sldLayoutMk cId="494186866" sldId="2147486708"/>
          </pc:sldLayoutMkLst>
        </pc:sldLayoutChg>
        <pc:sldLayoutChg chg="del">
          <pc:chgData name="Robert Johnstone" userId="cb449c38944dd802" providerId="LiveId" clId="{8E4CA89D-0A7F-460E-9C75-A23FA867B16B}" dt="2018-01-16T06:02:52.599" v="78" actId="2696"/>
          <pc:sldLayoutMkLst>
            <pc:docMk/>
            <pc:sldMasterMk cId="2439968248" sldId="2147486703"/>
            <pc:sldLayoutMk cId="1027894138" sldId="2147486709"/>
          </pc:sldLayoutMkLst>
        </pc:sldLayoutChg>
        <pc:sldLayoutChg chg="del">
          <pc:chgData name="Robert Johnstone" userId="cb449c38944dd802" providerId="LiveId" clId="{8E4CA89D-0A7F-460E-9C75-A23FA867B16B}" dt="2018-01-16T06:02:52.599" v="79" actId="2696"/>
          <pc:sldLayoutMkLst>
            <pc:docMk/>
            <pc:sldMasterMk cId="2439968248" sldId="2147486703"/>
            <pc:sldLayoutMk cId="1572911579" sldId="2147486710"/>
          </pc:sldLayoutMkLst>
        </pc:sldLayoutChg>
        <pc:sldLayoutChg chg="del">
          <pc:chgData name="Robert Johnstone" userId="cb449c38944dd802" providerId="LiveId" clId="{8E4CA89D-0A7F-460E-9C75-A23FA867B16B}" dt="2018-01-16T06:02:52.599" v="80" actId="2696"/>
          <pc:sldLayoutMkLst>
            <pc:docMk/>
            <pc:sldMasterMk cId="2439968248" sldId="2147486703"/>
            <pc:sldLayoutMk cId="2089610053" sldId="2147486711"/>
          </pc:sldLayoutMkLst>
        </pc:sldLayoutChg>
        <pc:sldLayoutChg chg="del">
          <pc:chgData name="Robert Johnstone" userId="cb449c38944dd802" providerId="LiveId" clId="{8E4CA89D-0A7F-460E-9C75-A23FA867B16B}" dt="2018-01-16T06:02:52.599" v="81" actId="2696"/>
          <pc:sldLayoutMkLst>
            <pc:docMk/>
            <pc:sldMasterMk cId="2439968248" sldId="2147486703"/>
            <pc:sldLayoutMk cId="1840549356" sldId="2147486712"/>
          </pc:sldLayoutMkLst>
        </pc:sldLayoutChg>
        <pc:sldLayoutChg chg="del">
          <pc:chgData name="Robert Johnstone" userId="cb449c38944dd802" providerId="LiveId" clId="{8E4CA89D-0A7F-460E-9C75-A23FA867B16B}" dt="2018-01-16T06:02:52.599" v="82" actId="2696"/>
          <pc:sldLayoutMkLst>
            <pc:docMk/>
            <pc:sldMasterMk cId="2439968248" sldId="2147486703"/>
            <pc:sldLayoutMk cId="1517952493" sldId="2147486713"/>
          </pc:sldLayoutMkLst>
        </pc:sldLayoutChg>
        <pc:sldLayoutChg chg="del">
          <pc:chgData name="Robert Johnstone" userId="cb449c38944dd802" providerId="LiveId" clId="{8E4CA89D-0A7F-460E-9C75-A23FA867B16B}" dt="2018-01-16T06:02:52.599" v="83" actId="2696"/>
          <pc:sldLayoutMkLst>
            <pc:docMk/>
            <pc:sldMasterMk cId="2439968248" sldId="2147486703"/>
            <pc:sldLayoutMk cId="3957328712" sldId="2147486714"/>
          </pc:sldLayoutMkLst>
        </pc:sldLayoutChg>
        <pc:sldLayoutChg chg="del">
          <pc:chgData name="Robert Johnstone" userId="cb449c38944dd802" providerId="LiveId" clId="{8E4CA89D-0A7F-460E-9C75-A23FA867B16B}" dt="2018-01-16T06:02:52.599" v="84" actId="2696"/>
          <pc:sldLayoutMkLst>
            <pc:docMk/>
            <pc:sldMasterMk cId="2439968248" sldId="2147486703"/>
            <pc:sldLayoutMk cId="132073223" sldId="2147486715"/>
          </pc:sldLayoutMkLst>
        </pc:sldLayoutChg>
        <pc:sldLayoutChg chg="del">
          <pc:chgData name="Robert Johnstone" userId="cb449c38944dd802" providerId="LiveId" clId="{8E4CA89D-0A7F-460E-9C75-A23FA867B16B}" dt="2018-01-16T06:02:52.599" v="85" actId="2696"/>
          <pc:sldLayoutMkLst>
            <pc:docMk/>
            <pc:sldMasterMk cId="2439968248" sldId="2147486703"/>
            <pc:sldLayoutMk cId="3542321698" sldId="2147486716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>
            <a:spLocks noGrp="1" noRot="1" noChangeAspect="1"/>
          </p:cNvSpPr>
          <p:nvPr>
            <p:ph type="sldImg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  <p:sp>
        <p:nvSpPr>
          <p:cNvPr id="383" name="Shape 383"/>
          <p:cNvSpPr>
            <a:spLocks noGrp="1"/>
          </p:cNvSpPr>
          <p:nvPr>
            <p:ph type="body" sz="quarter" idx="1"/>
          </p:nvPr>
        </p:nvSpPr>
        <p:spPr>
          <a:xfrm>
            <a:off x="927312" y="4421823"/>
            <a:ext cx="5100215" cy="4189095"/>
          </a:xfrm>
          <a:prstGeom prst="rect">
            <a:avLst/>
          </a:prstGeom>
        </p:spPr>
        <p:txBody>
          <a:bodyPr lIns="92930" tIns="46465" rIns="92930" bIns="46465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9246209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53125" latinLnBrk="0">
      <a:defRPr sz="2100">
        <a:latin typeface="Lucida Grande"/>
        <a:ea typeface="Lucida Grande"/>
        <a:cs typeface="Lucida Grande"/>
        <a:sym typeface="Lucida Grande"/>
      </a:defRPr>
    </a:lvl1pPr>
    <a:lvl2pPr indent="216477" defTabSz="553125" latinLnBrk="0">
      <a:defRPr sz="2100">
        <a:latin typeface="Lucida Grande"/>
        <a:ea typeface="Lucida Grande"/>
        <a:cs typeface="Lucida Grande"/>
        <a:sym typeface="Lucida Grande"/>
      </a:defRPr>
    </a:lvl2pPr>
    <a:lvl3pPr indent="432906" defTabSz="553125" latinLnBrk="0">
      <a:defRPr sz="2100">
        <a:latin typeface="Lucida Grande"/>
        <a:ea typeface="Lucida Grande"/>
        <a:cs typeface="Lucida Grande"/>
        <a:sym typeface="Lucida Grande"/>
      </a:defRPr>
    </a:lvl3pPr>
    <a:lvl4pPr indent="649436" defTabSz="553125" latinLnBrk="0">
      <a:defRPr sz="2100">
        <a:latin typeface="Lucida Grande"/>
        <a:ea typeface="Lucida Grande"/>
        <a:cs typeface="Lucida Grande"/>
        <a:sym typeface="Lucida Grande"/>
      </a:defRPr>
    </a:lvl4pPr>
    <a:lvl5pPr indent="865892" defTabSz="553125" latinLnBrk="0">
      <a:defRPr sz="2100">
        <a:latin typeface="Lucida Grande"/>
        <a:ea typeface="Lucida Grande"/>
        <a:cs typeface="Lucida Grande"/>
        <a:sym typeface="Lucida Grande"/>
      </a:defRPr>
    </a:lvl5pPr>
    <a:lvl6pPr indent="1082364" defTabSz="553125" latinLnBrk="0">
      <a:defRPr sz="2100">
        <a:latin typeface="Lucida Grande"/>
        <a:ea typeface="Lucida Grande"/>
        <a:cs typeface="Lucida Grande"/>
        <a:sym typeface="Lucida Grande"/>
      </a:defRPr>
    </a:lvl6pPr>
    <a:lvl7pPr indent="1298853" defTabSz="553125" latinLnBrk="0">
      <a:defRPr sz="2100">
        <a:latin typeface="Lucida Grande"/>
        <a:ea typeface="Lucida Grande"/>
        <a:cs typeface="Lucida Grande"/>
        <a:sym typeface="Lucida Grande"/>
      </a:defRPr>
    </a:lvl7pPr>
    <a:lvl8pPr indent="1515303" defTabSz="553125" latinLnBrk="0">
      <a:defRPr sz="2100">
        <a:latin typeface="Lucida Grande"/>
        <a:ea typeface="Lucida Grande"/>
        <a:cs typeface="Lucida Grande"/>
        <a:sym typeface="Lucida Grande"/>
      </a:defRPr>
    </a:lvl8pPr>
    <a:lvl9pPr indent="1731755" defTabSz="553125" latinLnBrk="0">
      <a:defRPr sz="21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2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1.png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1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2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1.png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2.png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1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1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2.png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1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1.png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2.png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1.png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6.png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7.png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1.png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2.png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2.png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1.png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2.png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6.png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7.png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6.png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Relationship Id="rId2" Type="http://schemas.openxmlformats.org/officeDocument/2006/relationships/image" Target="../media/image7.png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1.png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Relationship Id="rId2" Type="http://schemas.openxmlformats.org/officeDocument/2006/relationships/image" Target="../media/image2.png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1.png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Relationship Id="rId2" Type="http://schemas.openxmlformats.org/officeDocument/2006/relationships/image" Target="../media/image2.png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Relationship Id="rId2" Type="http://schemas.openxmlformats.org/officeDocument/2006/relationships/image" Target="../media/image2.png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1.png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Relationship Id="rId2" Type="http://schemas.openxmlformats.org/officeDocument/2006/relationships/image" Target="../media/image2.png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1.png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Relationship Id="rId2" Type="http://schemas.openxmlformats.org/officeDocument/2006/relationships/image" Target="../media/image2.png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1.png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Relationship Id="rId2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1.png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Relationship Id="rId2" Type="http://schemas.openxmlformats.org/officeDocument/2006/relationships/image" Target="../media/image2.png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1.png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Relationship Id="rId2" Type="http://schemas.openxmlformats.org/officeDocument/2006/relationships/image" Target="../media/image2.png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1.png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Relationship Id="rId2" Type="http://schemas.openxmlformats.org/officeDocument/2006/relationships/image" Target="../media/image2.png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1.png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Relationship Id="rId2" Type="http://schemas.openxmlformats.org/officeDocument/2006/relationships/image" Target="../media/image2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1.png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Relationship Id="rId2" Type="http://schemas.openxmlformats.org/officeDocument/2006/relationships/image" Target="../media/image8.png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1.png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Relationship Id="rId2" Type="http://schemas.openxmlformats.org/officeDocument/2006/relationships/image" Target="../media/image2.png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1.png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Relationship Id="rId2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1.png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Relationship Id="rId2" Type="http://schemas.openxmlformats.org/officeDocument/2006/relationships/image" Target="../media/image2.png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.png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9.png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Relationship Id="rId2" Type="http://schemas.openxmlformats.org/officeDocument/2006/relationships/image" Target="../media/image10.png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1.png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Relationship Id="rId2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1.png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Relationship Id="rId2" Type="http://schemas.openxmlformats.org/officeDocument/2006/relationships/image" Target="../media/image2.png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1.png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Relationship Id="rId2" Type="http://schemas.openxmlformats.org/officeDocument/2006/relationships/image" Target="../media/image2.png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1.png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Relationship Id="rId2" Type="http://schemas.openxmlformats.org/officeDocument/2006/relationships/image" Target="../media/image2.png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1.png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Relationship Id="rId2" Type="http://schemas.openxmlformats.org/officeDocument/2006/relationships/image" Target="../media/image2.png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png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1.png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Relationship Id="rId2" Type="http://schemas.openxmlformats.org/officeDocument/2006/relationships/image" Target="../media/image2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1.png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Relationship Id="rId2" Type="http://schemas.openxmlformats.org/officeDocument/2006/relationships/image" Target="../media/image2.png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1.png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Relationship Id="rId2" Type="http://schemas.openxmlformats.org/officeDocument/2006/relationships/image" Target="../media/image2.png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1.png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Relationship Id="rId2" Type="http://schemas.openxmlformats.org/officeDocument/2006/relationships/image" Target="../media/image2.png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microsoft.com/office/2007/relationships/hdphoto" Target="../media/hdphoto1.wdp"/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1.png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Relationship Id="rId2" Type="http://schemas.openxmlformats.org/officeDocument/2006/relationships/image" Target="../media/image2.png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1.png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Relationship Id="rId2" Type="http://schemas.openxmlformats.org/officeDocument/2006/relationships/image" Target="../media/image2.png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1.png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Relationship Id="rId2" Type="http://schemas.openxmlformats.org/officeDocument/2006/relationships/image" Target="../media/image2.png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1.png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Relationship Id="rId2" Type="http://schemas.openxmlformats.org/officeDocument/2006/relationships/image" Target="../media/image2.png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1.png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Relationship Id="rId2" Type="http://schemas.openxmlformats.org/officeDocument/2006/relationships/image" Target="../media/image2.png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Relationship Id="rId2" Type="http://schemas.openxmlformats.org/officeDocument/2006/relationships/image" Target="../media/image2.png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12.png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Relationship Id="rId2" Type="http://schemas.openxmlformats.org/officeDocument/2006/relationships/image" Target="../media/image2.png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3.emf"/><Relationship Id="rId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tags" Target="../tags/tag1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6.png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Relationship Id="rId2" Type="http://schemas.openxmlformats.org/officeDocument/2006/relationships/image" Target="../media/image7.png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png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Relationship Id="rId2" Type="http://schemas.openxmlformats.org/officeDocument/2006/relationships/image" Target="../media/image7.png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1.png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Relationship Id="rId2" Type="http://schemas.openxmlformats.org/officeDocument/2006/relationships/image" Target="../media/image2.png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1.png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Relationship Id="rId2" Type="http://schemas.openxmlformats.org/officeDocument/2006/relationships/image" Target="../media/image2.png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1.png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Relationship Id="rId2" Type="http://schemas.openxmlformats.org/officeDocument/2006/relationships/image" Target="../media/image8.png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1.png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Relationship Id="rId2" Type="http://schemas.openxmlformats.org/officeDocument/2006/relationships/image" Target="../media/image2.png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1.png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Relationship Id="rId2" Type="http://schemas.openxmlformats.org/officeDocument/2006/relationships/image" Target="../media/image2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1.png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Relationship Id="rId2" Type="http://schemas.openxmlformats.org/officeDocument/2006/relationships/image" Target="../media/image2.png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1.png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Relationship Id="rId2" Type="http://schemas.openxmlformats.org/officeDocument/2006/relationships/image" Target="../media/image2.png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5.jpeg"/><Relationship Id="rId3" Type="http://schemas.openxmlformats.org/officeDocument/2006/relationships/image" Target="../media/image4.png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4.png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Relationship Id="rId2" Type="http://schemas.openxmlformats.org/officeDocument/2006/relationships/image" Target="../media/image4.png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1.png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Relationship Id="rId2" Type="http://schemas.openxmlformats.org/officeDocument/2006/relationships/image" Target="../media/image2.png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97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7383" y="4421646"/>
            <a:ext cx="248344" cy="647504"/>
          </a:xfrm>
          <a:prstGeom prst="rect">
            <a:avLst/>
          </a:prstGeom>
          <a:noFill/>
        </p:spPr>
        <p:txBody>
          <a:bodyPr wrap="none" lIns="122865" tIns="61507" rIns="122865" bIns="61507" rtlCol="0"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946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732215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7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808" algn="l"/>
              </a:tabLst>
              <a:defRPr sz="1400" b="1">
                <a:solidFill>
                  <a:srgbClr val="FFFFFF"/>
                </a:solidFill>
              </a:defRPr>
            </a:lvl2pPr>
            <a:lvl3pPr marL="1235758" indent="-12357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758" indent="-12357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5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algn="r" defTabSz="8688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1292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3299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0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907809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47464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73"/>
            <a:ext cx="4132638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algn="r"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410721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269194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916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23" tIns="61714" rIns="123323" bIns="61714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116" indent="-1504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745" indent="-317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9221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7"/>
            <a:ext cx="249227" cy="647905"/>
          </a:xfrm>
          <a:prstGeom prst="rect">
            <a:avLst/>
          </a:prstGeom>
          <a:noFill/>
        </p:spPr>
        <p:txBody>
          <a:bodyPr wrap="none" lIns="123323" tIns="61714" rIns="123323" bIns="61714" rtlCol="0"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517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5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44064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4278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261389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10631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627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186" algn="l"/>
              </a:tabLst>
              <a:defRPr sz="1400" b="1">
                <a:solidFill>
                  <a:srgbClr val="FFFFFF"/>
                </a:solidFill>
              </a:defRPr>
            </a:lvl2pPr>
            <a:lvl3pPr marL="1236270" indent="-123627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6270" indent="-123627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4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algn="r" defTabSz="86921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38951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58773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64943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42868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59"/>
            <a:ext cx="4132638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algn="r"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6366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1674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0475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8" y="313229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7258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377" tIns="61739" rIns="123377" bIns="61739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274" indent="-1504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938" indent="-31739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81419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7" y="4421635"/>
            <a:ext cx="249337" cy="647952"/>
          </a:xfrm>
          <a:prstGeom prst="rect">
            <a:avLst/>
          </a:prstGeom>
          <a:noFill/>
        </p:spPr>
        <p:txBody>
          <a:bodyPr wrap="none" lIns="123377" tIns="61739" rIns="123377" bIns="61739" rtlCol="0"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692844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58186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526074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12374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735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7987" algn="l"/>
              </a:tabLst>
              <a:defRPr sz="1400" b="1">
                <a:solidFill>
                  <a:srgbClr val="FFFFFF"/>
                </a:solidFill>
              </a:defRPr>
            </a:lvl2pPr>
            <a:lvl3pPr marL="1237358" indent="-123735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7358" indent="-123735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algn="r" defTabSz="86996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978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7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70001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9737015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1891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4439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565670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74234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527432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491" tIns="61790" rIns="123491" bIns="61790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611" indent="-1505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349" indent="-31767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337888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8" y="4421648"/>
            <a:ext cx="249553" cy="648051"/>
          </a:xfrm>
          <a:prstGeom prst="rect">
            <a:avLst/>
          </a:prstGeom>
          <a:noFill/>
        </p:spPr>
        <p:txBody>
          <a:bodyPr wrap="none" lIns="123491" tIns="61790" rIns="123491" bIns="61790" rtlCol="0"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4812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6023786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601080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822667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8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838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8742" algn="l"/>
              </a:tabLst>
              <a:defRPr sz="1400" b="1">
                <a:solidFill>
                  <a:srgbClr val="FFFFFF"/>
                </a:solidFill>
              </a:defRPr>
            </a:lvl2pPr>
            <a:lvl3pPr marL="1238382" indent="-123838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8382" indent="-123838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0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algn="r" defTabSz="8706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9664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5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503047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4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27256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7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838" algn="l"/>
              </a:tabLst>
              <a:defRPr sz="1400" b="1">
                <a:solidFill>
                  <a:srgbClr val="FFFFFF"/>
                </a:solidFill>
              </a:defRPr>
            </a:lvl2pPr>
            <a:lvl3pPr marL="1231730" indent="-12317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730" indent="-12317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4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algn="r" defTabSz="8661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73697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0579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762"/>
            <a:ext cx="4132638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algn="r"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0988931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0466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6470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599" tIns="61839" rIns="123599" bIns="61839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4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4930" indent="-15070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8736" indent="-31794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78804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49772" cy="648148"/>
          </a:xfrm>
          <a:prstGeom prst="rect">
            <a:avLst/>
          </a:prstGeom>
          <a:noFill/>
        </p:spPr>
        <p:txBody>
          <a:bodyPr wrap="none" lIns="123599" tIns="61839" rIns="123599" bIns="61839" rtlCol="0"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7571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328915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6405961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927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9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734" algn="l"/>
              </a:tabLst>
              <a:defRPr sz="1400" b="1">
                <a:solidFill>
                  <a:srgbClr val="FFFFFF"/>
                </a:solidFill>
              </a:defRPr>
            </a:lvl2pPr>
            <a:lvl3pPr marL="1232946" indent="-12329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946" indent="-12329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2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algn="r" defTabSz="86703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10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9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847133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5507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6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898507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501039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7"/>
            <a:ext cx="4132638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algn="r"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0473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08213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405078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027" tIns="61580" rIns="123027" bIns="61580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243" indent="-15008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689" indent="-31651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18706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5" y="4421640"/>
            <a:ext cx="248657" cy="647644"/>
          </a:xfrm>
          <a:prstGeom prst="rect">
            <a:avLst/>
          </a:prstGeom>
          <a:noFill/>
        </p:spPr>
        <p:txBody>
          <a:bodyPr wrap="none" lIns="123027" tIns="61580" rIns="123027" bIns="61580" rtlCol="0"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59401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69759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44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9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878845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59489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1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062" algn="l"/>
              </a:tabLst>
              <a:defRPr sz="1400" b="1">
                <a:solidFill>
                  <a:srgbClr val="FFFFFF"/>
                </a:solidFill>
              </a:defRPr>
            </a:lvl2pPr>
            <a:lvl3pPr marL="1240174" indent="-12401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174" indent="-12401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algn="r" defTabSz="8719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3772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19459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440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894234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72"/>
            <a:ext cx="4132638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algn="r"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563740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32842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84988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788" tIns="61925" rIns="123788" bIns="61925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487" indent="-15092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413" indent="-31841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41976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38"/>
            <a:ext cx="250139" cy="648320"/>
          </a:xfrm>
          <a:prstGeom prst="rect">
            <a:avLst/>
          </a:prstGeom>
          <a:noFill/>
        </p:spPr>
        <p:txBody>
          <a:bodyPr wrap="none" lIns="123788" tIns="61925" rIns="123788" bIns="61925" rtlCol="0"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49435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17668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782415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9167392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415398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13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4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251" algn="l"/>
              </a:tabLst>
              <a:defRPr sz="1400" b="1">
                <a:solidFill>
                  <a:srgbClr val="FFFFFF"/>
                </a:solidFill>
              </a:defRPr>
            </a:lvl2pPr>
            <a:lvl3pPr marL="1240430" indent="-12404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430" indent="-12404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5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algn="r" defTabSz="87208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1895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60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47045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80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8150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0395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642224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6"/>
            <a:ext cx="4132638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algn="r"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280591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254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65"/>
            <a:ext cx="4132638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algn="r"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463778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15" tIns="61938" rIns="123815" bIns="61938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567" indent="-15095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509" indent="-31848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563169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5"/>
            <a:ext cx="250194" cy="648346"/>
          </a:xfrm>
          <a:prstGeom prst="rect">
            <a:avLst/>
          </a:prstGeom>
          <a:noFill/>
        </p:spPr>
        <p:txBody>
          <a:bodyPr wrap="none" lIns="123815" tIns="61938" rIns="123815" bIns="61938" rtlCol="0"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7897913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823769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369043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98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18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43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04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064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07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091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10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12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48"/>
            <a:ext cx="4118187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48"/>
            <a:ext cx="3034453" cy="519289"/>
          </a:xfrm>
          <a:prstGeom prst="rect">
            <a:avLst/>
          </a:prstGeom>
        </p:spPr>
        <p:txBody>
          <a:bodyPr lIns="123815" tIns="61938" rIns="123815" bIns="61938"/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56188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79152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09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0628" algn="l"/>
              </a:tabLst>
              <a:defRPr sz="1400" b="1">
                <a:solidFill>
                  <a:srgbClr val="FFFFFF"/>
                </a:solidFill>
              </a:defRPr>
            </a:lvl2pPr>
            <a:lvl3pPr marL="1240942" indent="-12409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0942" indent="-12409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4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algn="r" defTabSz="87244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9924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9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815217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53343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750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7860812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3269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661"/>
            <a:ext cx="4132638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algn="r"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798909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59844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869" tIns="61964" rIns="123869" bIns="61964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5726" indent="-15101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9701" indent="-3186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753544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0288" cy="648390"/>
          </a:xfrm>
          <a:prstGeom prst="rect">
            <a:avLst/>
          </a:prstGeom>
          <a:noFill/>
        </p:spPr>
        <p:txBody>
          <a:bodyPr wrap="none" lIns="123869" tIns="61964" rIns="123869" bIns="61964" rtlCol="0"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123614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7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689840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7949547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8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04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09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1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16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2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24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28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632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436"/>
            <a:ext cx="4118187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436"/>
            <a:ext cx="3034453" cy="519289"/>
          </a:xfrm>
          <a:prstGeom prst="rect">
            <a:avLst/>
          </a:prstGeom>
        </p:spPr>
        <p:txBody>
          <a:bodyPr lIns="123869" tIns="61964" rIns="123869" bIns="61964"/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673700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8403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7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27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1948" algn="l"/>
              </a:tabLst>
              <a:defRPr sz="1400" b="1">
                <a:solidFill>
                  <a:srgbClr val="FFFFFF"/>
                </a:solidFill>
              </a:defRPr>
            </a:lvl2pPr>
            <a:lvl3pPr marL="1242734" indent="-12427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2734" indent="-12427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2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algn="r" defTabSz="87372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14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3602" algn="l"/>
              </a:tabLst>
              <a:defRPr sz="1400" b="1">
                <a:solidFill>
                  <a:srgbClr val="FFFFFF"/>
                </a:solidFill>
              </a:defRPr>
            </a:lvl2pPr>
            <a:lvl3pPr marL="1231410" indent="-12314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1410" indent="-12314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6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algn="r" defTabSz="8658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36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330157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55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958849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6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7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26443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123306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40514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668"/>
            <a:ext cx="4132638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algn="r"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85321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876418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057" tIns="62053" rIns="124057" bIns="62053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6284" indent="-1512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0378" indent="-319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44069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9"/>
            <a:ext cx="250657" cy="648565"/>
          </a:xfrm>
          <a:prstGeom prst="rect">
            <a:avLst/>
          </a:prstGeom>
          <a:noFill/>
        </p:spPr>
        <p:txBody>
          <a:bodyPr wrap="none" lIns="124057" tIns="62053" rIns="124057" bIns="62053" rtlCol="0"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718206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2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7488456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0142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99" tIns="61522" rIns="122899" bIns="61522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869" indent="-1499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233" indent="-3161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126053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84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13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27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39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852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064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27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490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703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97"/>
            <a:ext cx="4118187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97"/>
            <a:ext cx="3034453" cy="519289"/>
          </a:xfrm>
          <a:prstGeom prst="rect">
            <a:avLst/>
          </a:prstGeom>
        </p:spPr>
        <p:txBody>
          <a:bodyPr lIns="124057" tIns="62053" rIns="124057" bIns="62053"/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79328731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89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8863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4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818" algn="l"/>
              </a:tabLst>
              <a:defRPr sz="1400" b="1">
                <a:solidFill>
                  <a:srgbClr val="FFFFFF"/>
                </a:solidFill>
              </a:defRPr>
            </a:lvl2pPr>
            <a:lvl3pPr marL="1234414" indent="-12344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414" indent="-12344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89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28166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29015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3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361909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18218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32" y="412800"/>
            <a:ext cx="5521623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359381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00"/>
            <a:ext cx="5756430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95885339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599519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81" tIns="61650" rIns="123181" bIns="61650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698" indent="-15025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241" indent="-31690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06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4" y="4421642"/>
            <a:ext cx="248412" cy="647534"/>
          </a:xfrm>
          <a:prstGeom prst="rect">
            <a:avLst/>
          </a:prstGeom>
          <a:noFill/>
        </p:spPr>
        <p:txBody>
          <a:bodyPr wrap="none" lIns="122899" tIns="61522" rIns="122899" bIns="61522" rtlCol="0"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633433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47"/>
            <a:ext cx="248956" cy="647781"/>
          </a:xfrm>
          <a:prstGeom prst="rect">
            <a:avLst/>
          </a:prstGeom>
          <a:noFill/>
        </p:spPr>
        <p:txBody>
          <a:bodyPr wrap="none" lIns="123181" tIns="61650" rIns="123181" bIns="61650" rtlCol="0"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02514064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728374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9144614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056311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1"/>
            <a:ext cx="4118187" cy="519289"/>
          </a:xfrm>
          <a:prstGeom prst="rect">
            <a:avLst/>
          </a:prstGeom>
        </p:spPr>
        <p:txBody>
          <a:bodyPr lIns="123161" tIns="61641" rIns="123161" bIns="6164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8454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1"/>
            <a:ext cx="3034453" cy="519289"/>
          </a:xfrm>
          <a:prstGeom prst="rect">
            <a:avLst/>
          </a:prstGeom>
        </p:spPr>
        <p:txBody>
          <a:bodyPr vert="horz" wrap="square" lIns="123161" tIns="61641" rIns="123161" bIns="6164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8454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8454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9838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428152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594"/>
            <a:ext cx="438912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594"/>
            <a:ext cx="2926080" cy="519289"/>
          </a:xfrm>
          <a:prstGeom prst="rect">
            <a:avLst/>
          </a:prstGeom>
        </p:spPr>
        <p:txBody>
          <a:bodyPr lIns="123181" tIns="61650" rIns="123181" bIns="61650"/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646736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394068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3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03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3646" algn="l"/>
              </a:tabLst>
              <a:defRPr sz="1400" b="1">
                <a:solidFill>
                  <a:srgbClr val="FFFFFF"/>
                </a:solidFill>
              </a:defRPr>
            </a:lvl2pPr>
            <a:lvl3pPr marL="1245038" indent="-124503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038" indent="-124503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5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algn="r" defTabSz="87527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2724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50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342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30226591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9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971238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340873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71"/>
            <a:ext cx="4132638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algn="r"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030798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38148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23696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00" tIns="62167" rIns="124300" bIns="62167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001" indent="-1514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249" indent="-3196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339690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4" y="4421645"/>
            <a:ext cx="251133" cy="648789"/>
          </a:xfrm>
          <a:prstGeom prst="rect">
            <a:avLst/>
          </a:prstGeom>
          <a:noFill/>
        </p:spPr>
        <p:txBody>
          <a:bodyPr wrap="none" lIns="124300" tIns="62167" rIns="124300" bIns="62167" rtlCol="0"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44633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6763345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7821891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6178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7732328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55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030" algn="l"/>
              </a:tabLst>
              <a:defRPr sz="1400" b="1">
                <a:solidFill>
                  <a:srgbClr val="FFFFFF"/>
                </a:solidFill>
              </a:defRPr>
            </a:lvl2pPr>
            <a:lvl3pPr marL="1245550" indent="-124555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550" indent="-124555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4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algn="r" defTabSz="87563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9187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649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13345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530822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62890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60"/>
            <a:ext cx="4132638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algn="r"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332747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582085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868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01600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54" tIns="62194" rIns="124354" bIns="62194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160" indent="-1515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444" indent="-3198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257224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33" y="4421639"/>
            <a:ext cx="251243" cy="648843"/>
          </a:xfrm>
          <a:prstGeom prst="rect">
            <a:avLst/>
          </a:prstGeom>
          <a:noFill/>
        </p:spPr>
        <p:txBody>
          <a:bodyPr wrap="none" lIns="124354" tIns="62194" rIns="124354" bIns="62194" rtlCol="0"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4144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108362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1296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4536425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036291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689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5031" algn="l"/>
              </a:tabLst>
              <a:defRPr sz="1400" b="1">
                <a:solidFill>
                  <a:srgbClr val="FFFFFF"/>
                </a:solidFill>
              </a:defRPr>
            </a:lvl2pPr>
            <a:lvl3pPr marL="1246894" indent="-124689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6894" indent="-124689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1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algn="r" defTabSz="87661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46591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63112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5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3726615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9356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579"/>
            <a:ext cx="4132638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algn="r"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149750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139739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019602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492" tIns="62262" rIns="124492" bIns="62262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578" indent="-15169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951" indent="-3201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221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17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168" algn="l"/>
              </a:tabLst>
              <a:defRPr sz="1400" b="1">
                <a:solidFill>
                  <a:srgbClr val="FFFFFF"/>
                </a:solidFill>
              </a:defRPr>
            </a:lvl2pPr>
            <a:lvl3pPr marL="1232178" indent="-123217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178" indent="-123217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4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algn="r" defTabSz="86659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9653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8"/>
            <a:ext cx="251506" cy="648971"/>
          </a:xfrm>
          <a:prstGeom prst="rect">
            <a:avLst/>
          </a:prstGeom>
          <a:noFill/>
        </p:spPr>
        <p:txBody>
          <a:bodyPr wrap="none" lIns="124492" tIns="62262" rIns="124492" bIns="62262" rtlCol="0"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536579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7961619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4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28586634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932302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76724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2954" indent="0" algn="ctr">
              <a:buNone/>
              <a:defRPr sz="2800"/>
            </a:lvl2pPr>
            <a:lvl3pPr marL="1225888" indent="0" algn="ctr">
              <a:buNone/>
              <a:defRPr sz="2600"/>
            </a:lvl3pPr>
            <a:lvl4pPr marL="1838907" indent="0" algn="ctr">
              <a:buNone/>
              <a:defRPr sz="2300"/>
            </a:lvl4pPr>
            <a:lvl5pPr marL="2451856" indent="0" algn="ctr">
              <a:buNone/>
              <a:defRPr sz="2300"/>
            </a:lvl5pPr>
            <a:lvl6pPr marL="3064795" indent="0" algn="ctr">
              <a:buNone/>
              <a:defRPr sz="2300"/>
            </a:lvl6pPr>
            <a:lvl7pPr marL="3677745" indent="0" algn="ctr">
              <a:buNone/>
              <a:defRPr sz="2300"/>
            </a:lvl7pPr>
            <a:lvl8pPr marL="4290739" indent="0" algn="ctr">
              <a:buNone/>
              <a:defRPr sz="2300"/>
            </a:lvl8pPr>
            <a:lvl9pPr marL="4903657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159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145223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739033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4834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635720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0371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8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71532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42232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279" tIns="61241" rIns="122279" bIns="61241" rtlCol="0" anchor="ctr"/>
          <a:lstStyle/>
          <a:p>
            <a:pPr algn="ctr" defTabSz="612954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6291470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866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2954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2588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3890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5185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6479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7774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2907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036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9308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36174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2954" indent="0">
              <a:buNone/>
              <a:defRPr sz="2800" b="1"/>
            </a:lvl2pPr>
            <a:lvl3pPr marL="1225888" indent="0">
              <a:buNone/>
              <a:defRPr sz="2600" b="1"/>
            </a:lvl3pPr>
            <a:lvl4pPr marL="1838907" indent="0">
              <a:buNone/>
              <a:defRPr sz="2300" b="1"/>
            </a:lvl4pPr>
            <a:lvl5pPr marL="2451856" indent="0">
              <a:buNone/>
              <a:defRPr sz="2300" b="1"/>
            </a:lvl5pPr>
            <a:lvl6pPr marL="3064795" indent="0">
              <a:buNone/>
              <a:defRPr sz="2300" b="1"/>
            </a:lvl6pPr>
            <a:lvl7pPr marL="3677745" indent="0">
              <a:buNone/>
              <a:defRPr sz="2300" b="1"/>
            </a:lvl7pPr>
            <a:lvl8pPr marL="4290739" indent="0">
              <a:buNone/>
              <a:defRPr sz="2300" b="1"/>
            </a:lvl8pPr>
            <a:lvl9pPr marL="490365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7545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26277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91650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145607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935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2954" indent="0">
              <a:buNone/>
              <a:defRPr sz="4000"/>
            </a:lvl2pPr>
            <a:lvl3pPr marL="1225888" indent="0">
              <a:buNone/>
              <a:defRPr sz="3400"/>
            </a:lvl3pPr>
            <a:lvl4pPr marL="1838907" indent="0">
              <a:buNone/>
              <a:defRPr sz="2800"/>
            </a:lvl4pPr>
            <a:lvl5pPr marL="2451856" indent="0">
              <a:buNone/>
              <a:defRPr sz="2800"/>
            </a:lvl5pPr>
            <a:lvl6pPr marL="3064795" indent="0">
              <a:buNone/>
              <a:defRPr sz="2800"/>
            </a:lvl6pPr>
            <a:lvl7pPr marL="3677745" indent="0">
              <a:buNone/>
              <a:defRPr sz="2800"/>
            </a:lvl7pPr>
            <a:lvl8pPr marL="4290739" indent="0">
              <a:buNone/>
              <a:defRPr sz="2800"/>
            </a:lvl8pPr>
            <a:lvl9pPr marL="4903657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935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2954" indent="0">
              <a:buNone/>
              <a:defRPr sz="2000"/>
            </a:lvl2pPr>
            <a:lvl3pPr marL="1225888" indent="0">
              <a:buNone/>
              <a:defRPr sz="1700"/>
            </a:lvl3pPr>
            <a:lvl4pPr marL="1838907" indent="0">
              <a:buNone/>
              <a:defRPr sz="1400"/>
            </a:lvl4pPr>
            <a:lvl5pPr marL="2451856" indent="0">
              <a:buNone/>
              <a:defRPr sz="1400"/>
            </a:lvl5pPr>
            <a:lvl6pPr marL="3064795" indent="0">
              <a:buNone/>
              <a:defRPr sz="1400"/>
            </a:lvl6pPr>
            <a:lvl7pPr marL="3677745" indent="0">
              <a:buNone/>
              <a:defRPr sz="1400"/>
            </a:lvl7pPr>
            <a:lvl8pPr marL="4290739" indent="0">
              <a:buNone/>
              <a:defRPr sz="1400"/>
            </a:lvl8pPr>
            <a:lvl9pPr marL="4903657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6558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258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7023360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432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89724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2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7844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827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1294" algn="l"/>
              </a:tabLst>
              <a:defRPr sz="1400" b="1">
                <a:solidFill>
                  <a:srgbClr val="FFFFFF"/>
                </a:solidFill>
              </a:defRPr>
            </a:lvl2pPr>
            <a:lvl3pPr marL="1228274" indent="-122827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8274" indent="-122827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2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2831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025566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87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3009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99392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569" y="413991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82505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991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4054915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1467827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535" tIns="61358" rIns="122535" bIns="61358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805" indent="-14954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943" indent="-31533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617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637698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70"/>
            <a:ext cx="247704" cy="647211"/>
          </a:xfrm>
          <a:prstGeom prst="rect">
            <a:avLst/>
          </a:prstGeom>
          <a:noFill/>
        </p:spPr>
        <p:txBody>
          <a:bodyPr wrap="none" lIns="122535" tIns="61358" rIns="122535" bIns="61358" rtlCol="0"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717266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3341969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2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8481053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7817417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17"/>
            <a:ext cx="4118187" cy="519289"/>
          </a:xfrm>
          <a:prstGeom prst="rect">
            <a:avLst/>
          </a:prstGeom>
        </p:spPr>
        <p:txBody>
          <a:bodyPr lIns="122515" tIns="61349" rIns="122515" bIns="6134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421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17"/>
            <a:ext cx="3034453" cy="519289"/>
          </a:xfrm>
          <a:prstGeom prst="rect">
            <a:avLst/>
          </a:prstGeom>
        </p:spPr>
        <p:txBody>
          <a:bodyPr vert="horz" wrap="square" lIns="122515" tIns="61349" rIns="122515" bIns="6134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421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421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1937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239720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29"/>
            <a:ext cx="438912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29"/>
            <a:ext cx="2926080" cy="519289"/>
          </a:xfrm>
          <a:prstGeom prst="rect">
            <a:avLst/>
          </a:prstGeom>
        </p:spPr>
        <p:txBody>
          <a:bodyPr lIns="122535" tIns="61358" rIns="122535" bIns="61358"/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461978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56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797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37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2645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19933" algn="l"/>
              </a:tabLst>
              <a:defRPr sz="1400" b="1">
                <a:solidFill>
                  <a:srgbClr val="FFFFFF"/>
                </a:solidFill>
              </a:defRPr>
            </a:lvl2pPr>
            <a:lvl3pPr marL="1226451" indent="-122645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26451" indent="-122645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56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9767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85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68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564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41561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91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2071993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3628696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610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030418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918389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93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081385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339" tIns="61268" rIns="122339" bIns="61268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1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1234" indent="-149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4259" indent="-31487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84038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56"/>
            <a:ext cx="247324" cy="647041"/>
          </a:xfrm>
          <a:prstGeom prst="rect">
            <a:avLst/>
          </a:prstGeom>
          <a:noFill/>
        </p:spPr>
        <p:txBody>
          <a:bodyPr wrap="none" lIns="122339" tIns="61268" rIns="122339" bIns="61268" rtlCol="0"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5862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4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368504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3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18749568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1174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901"/>
            <a:ext cx="4132638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algn="r"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9712027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759"/>
            <a:ext cx="4118187" cy="519289"/>
          </a:xfrm>
          <a:prstGeom prst="rect">
            <a:avLst/>
          </a:prstGeom>
        </p:spPr>
        <p:txBody>
          <a:bodyPr lIns="122319" tIns="61260" rIns="122319" bIns="6126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293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759"/>
            <a:ext cx="3034453" cy="519289"/>
          </a:xfrm>
          <a:prstGeom prst="rect">
            <a:avLst/>
          </a:prstGeom>
        </p:spPr>
        <p:txBody>
          <a:bodyPr vert="horz" wrap="square" lIns="122319" tIns="61260" rIns="122319" bIns="6126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293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293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43998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624676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lIns="122339" tIns="61268" rIns="122339" bIns="61268"/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433832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675105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1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06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7814" algn="l"/>
              </a:tabLst>
              <a:defRPr sz="1400" b="1">
                <a:solidFill>
                  <a:srgbClr val="FFFFFF"/>
                </a:solidFill>
              </a:defRPr>
            </a:lvl2pPr>
            <a:lvl3pPr marL="1250606" indent="-12506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0606" indent="-12506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algn="r" defTabSz="87917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0639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7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258452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1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7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867545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90491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4211914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42"/>
            <a:ext cx="4132638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algn="r"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7122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6198278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8844623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882" tIns="62447" rIns="124882" bIns="62447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733" indent="-15212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352" indent="-3211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2144876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9" y="4421636"/>
            <a:ext cx="252268" cy="649334"/>
          </a:xfrm>
          <a:prstGeom prst="rect">
            <a:avLst/>
          </a:prstGeom>
          <a:noFill/>
        </p:spPr>
        <p:txBody>
          <a:bodyPr wrap="none" lIns="124882" tIns="62447" rIns="124882" bIns="62447" rtlCol="0"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0711352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994446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9656082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7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27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060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0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6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140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65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18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22"/>
            <a:ext cx="4118187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22"/>
            <a:ext cx="3034453" cy="519289"/>
          </a:xfrm>
          <a:prstGeom prst="rect">
            <a:avLst/>
          </a:prstGeom>
        </p:spPr>
        <p:txBody>
          <a:bodyPr lIns="124882" tIns="62447" rIns="124882" bIns="62447"/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7396042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11686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198" algn="l"/>
              </a:tabLst>
              <a:defRPr sz="1400" b="1">
                <a:solidFill>
                  <a:srgbClr val="FFFFFF"/>
                </a:solidFill>
              </a:defRPr>
            </a:lvl2pPr>
            <a:lvl3pPr marL="1251118" indent="-1251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118" indent="-1251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algn="r" defTabSz="87953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50955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4154075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77504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46" tIns="61544" rIns="122946" bIns="61544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006" indent="-1500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401" indent="-31631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423991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977569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608262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3"/>
            <a:ext cx="4132638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algn="r"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868723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583755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36" tIns="62473" rIns="124936" bIns="62473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892" indent="-1521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547" indent="-32129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6224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8" y="4421638"/>
            <a:ext cx="252377" cy="649386"/>
          </a:xfrm>
          <a:prstGeom prst="rect">
            <a:avLst/>
          </a:prstGeom>
          <a:noFill/>
        </p:spPr>
        <p:txBody>
          <a:bodyPr wrap="none" lIns="124936" tIns="62473" rIns="124936" bIns="62473" rtlCol="0"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90164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9573375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771832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2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11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0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29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38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10"/>
            <a:ext cx="4118187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10"/>
            <a:ext cx="3034453" cy="519289"/>
          </a:xfrm>
          <a:prstGeom prst="rect">
            <a:avLst/>
          </a:prstGeom>
        </p:spPr>
        <p:txBody>
          <a:bodyPr lIns="124936" tIns="62473" rIns="124936" bIns="62473"/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329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8101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25" y="4421636"/>
            <a:ext cx="248506" cy="647578"/>
          </a:xfrm>
          <a:prstGeom prst="rect">
            <a:avLst/>
          </a:prstGeom>
          <a:noFill/>
        </p:spPr>
        <p:txBody>
          <a:bodyPr wrap="none" lIns="122946" tIns="61544" rIns="122946" bIns="61544" rtlCol="0"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8780533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24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294" algn="l"/>
              </a:tabLst>
              <a:defRPr sz="1400" b="1">
                <a:solidFill>
                  <a:srgbClr val="FFFFFF"/>
                </a:solidFill>
              </a:defRPr>
            </a:lvl2pPr>
            <a:lvl3pPr marL="1251246" indent="-125124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246" indent="-125124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algn="r" defTabSz="87962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869310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6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5996292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0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617037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014041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6668908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0"/>
            <a:ext cx="4132638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algn="r"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3505106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0834388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950" tIns="62479" rIns="124950" bIns="62479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932" indent="-15220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603" indent="-3213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210532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9"/>
            <a:ext cx="262460" cy="654418"/>
          </a:xfrm>
          <a:prstGeom prst="rect">
            <a:avLst/>
          </a:prstGeom>
          <a:noFill/>
        </p:spPr>
        <p:txBody>
          <a:bodyPr wrap="none" lIns="124950" tIns="62479" rIns="124950" bIns="62479" rtlCol="0"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201429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679021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08425110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05107330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5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592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24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66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22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77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33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788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43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07"/>
            <a:ext cx="4118187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07"/>
            <a:ext cx="3034453" cy="519289"/>
          </a:xfrm>
          <a:prstGeom prst="rect">
            <a:avLst/>
          </a:prstGeom>
        </p:spPr>
        <p:txBody>
          <a:bodyPr lIns="124950" tIns="62479" rIns="124950" bIns="62479"/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7085919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2674385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317" algn="l"/>
              </a:tabLst>
              <a:defRPr sz="1400" b="1">
                <a:solidFill>
                  <a:srgbClr val="FFFFFF"/>
                </a:solidFill>
              </a:defRPr>
            </a:lvl2pPr>
            <a:lvl3pPr marL="1245934" indent="-124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934" indent="-124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algn="r" defTabSz="87589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9261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17958579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3252183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4298351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1691124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4"/>
            <a:ext cx="4132638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algn="r"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365779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6369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5530096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91" tIns="62214" rIns="124391" bIns="62214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79" indent="-15158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89" indent="-3199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403605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2683"/>
            <a:ext cx="251302" cy="648875"/>
          </a:xfrm>
          <a:prstGeom prst="rect">
            <a:avLst/>
          </a:prstGeom>
          <a:noFill/>
        </p:spPr>
        <p:txBody>
          <a:bodyPr wrap="none" lIns="124391" tIns="62214" rIns="124391" bIns="62214" rtlCol="0"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7980803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5900725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00253537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7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9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6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64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44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73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023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31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25"/>
            <a:ext cx="4118187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25"/>
            <a:ext cx="3034453" cy="519289"/>
          </a:xfrm>
          <a:prstGeom prst="rect">
            <a:avLst/>
          </a:prstGeom>
        </p:spPr>
        <p:txBody>
          <a:bodyPr lIns="124391" tIns="62214" rIns="124391" bIns="62214"/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355419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14138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2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74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173" algn="l"/>
              </a:tabLst>
              <a:defRPr sz="1400" b="1">
                <a:solidFill>
                  <a:srgbClr val="FFFFFF"/>
                </a:solidFill>
              </a:defRPr>
            </a:lvl2pPr>
            <a:lvl3pPr marL="1245742" indent="-124574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742" indent="-124574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algn="r" defTabSz="87576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93494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5196526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8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377816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2143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90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160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321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48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6429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0803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6964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125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285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631"/>
            <a:ext cx="4118187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631"/>
            <a:ext cx="3034453" cy="519289"/>
          </a:xfrm>
          <a:prstGeom prst="rect">
            <a:avLst/>
          </a:prstGeom>
        </p:spPr>
        <p:txBody>
          <a:bodyPr lIns="122946" tIns="61544" rIns="122946" bIns="61544"/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439642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0719788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51"/>
            <a:ext cx="4132638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algn="r"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229292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478683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0" tIns="62204" rIns="124370" bIns="62204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20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16" indent="-3198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832117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6"/>
            <a:ext cx="251275" cy="648863"/>
          </a:xfrm>
          <a:prstGeom prst="rect">
            <a:avLst/>
          </a:prstGeom>
          <a:noFill/>
        </p:spPr>
        <p:txBody>
          <a:bodyPr wrap="none" lIns="124370" tIns="62204" rIns="124370" bIns="62204" rtlCol="0"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1221272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3093204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475550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8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28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574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68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12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1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368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5956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823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330"/>
            <a:ext cx="4118187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330"/>
            <a:ext cx="3034453" cy="519289"/>
          </a:xfrm>
          <a:prstGeom prst="rect">
            <a:avLst/>
          </a:prstGeom>
        </p:spPr>
        <p:txBody>
          <a:bodyPr lIns="124370" tIns="62204" rIns="124370" bIns="62204"/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039427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8884363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88003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01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BB0E9-2D2E-4B0A-8910-E4D394C605E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8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691970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1426105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6460348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68992241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190464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3744321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361049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070540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089270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28290642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59823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93F6D-149C-46F9-B76B-88A69D4D21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91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3644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44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588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182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75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3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91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550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08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0666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195"/>
            <a:ext cx="4118187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195"/>
            <a:ext cx="3034453" cy="519289"/>
          </a:xfrm>
          <a:prstGeom prst="rect">
            <a:avLst/>
          </a:prstGeom>
        </p:spPr>
        <p:txBody>
          <a:bodyPr lIns="125010" tIns="62507" rIns="125010" bIns="62507"/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5298380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46627112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01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58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4222" algn="l"/>
              </a:tabLst>
              <a:defRPr sz="1400" b="1">
                <a:solidFill>
                  <a:srgbClr val="FFFFFF"/>
                </a:solidFill>
              </a:defRPr>
            </a:lvl2pPr>
            <a:lvl3pPr marL="1245806" indent="-12458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5806" indent="-12458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13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algn="r" defTabSz="87580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94693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8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965422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12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7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44115727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1852482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algn="r"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6905585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5212580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2360" y="2848700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30384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377" tIns="62208" rIns="124377" bIns="62208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6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7239" indent="-1515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1540" indent="-31990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357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8" y="106935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10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1050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15965" indent="0" algn="ctr">
              <a:buNone/>
              <a:defRPr sz="2800"/>
            </a:lvl2pPr>
            <a:lvl3pPr marL="1231986" indent="0" algn="ctr">
              <a:buNone/>
              <a:defRPr sz="2600"/>
            </a:lvl3pPr>
            <a:lvl4pPr marL="1847957" indent="0" algn="ctr">
              <a:buNone/>
              <a:defRPr sz="2300"/>
            </a:lvl4pPr>
            <a:lvl5pPr marL="2463917" indent="0" algn="ctr">
              <a:buNone/>
              <a:defRPr sz="2300"/>
            </a:lvl5pPr>
            <a:lvl6pPr marL="3079909" indent="0" algn="ctr">
              <a:buNone/>
              <a:defRPr sz="2300"/>
            </a:lvl6pPr>
            <a:lvl7pPr marL="3695873" indent="0" algn="ctr">
              <a:buNone/>
              <a:defRPr sz="2300"/>
            </a:lvl7pPr>
            <a:lvl8pPr marL="4311853" indent="0" algn="ctr">
              <a:buNone/>
              <a:defRPr sz="2300"/>
            </a:lvl8pPr>
            <a:lvl9pPr marL="4927813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7A37-BE30-4A16-B6FB-F86E363B41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91023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400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46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2551592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164" y="4421636"/>
            <a:ext cx="251288" cy="648869"/>
          </a:xfrm>
          <a:prstGeom prst="rect">
            <a:avLst/>
          </a:prstGeom>
          <a:noFill/>
        </p:spPr>
        <p:txBody>
          <a:bodyPr wrap="none" lIns="124377" tIns="62208" rIns="124377" bIns="62208" rtlCol="0"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105591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1034059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96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40401703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3529576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92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4830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6088" algn="l"/>
              </a:tabLst>
              <a:defRPr sz="1400" b="1">
                <a:solidFill>
                  <a:srgbClr val="FFFFFF"/>
                </a:solidFill>
              </a:defRPr>
            </a:lvl2pPr>
            <a:lvl3pPr marL="1248302" indent="-124830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48302" indent="-124830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7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algn="r" defTabSz="8775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0268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42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1639419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060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623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936848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98029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749287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algn="r"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6210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2F6B-9FC3-4130-989A-9067C881E91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222782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63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9937630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4640" tIns="62332" rIns="124640" bIns="62332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8016" indent="-15186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2482" indent="-32055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250270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636"/>
            <a:ext cx="251793" cy="649109"/>
          </a:xfrm>
          <a:prstGeom prst="rect">
            <a:avLst/>
          </a:prstGeom>
          <a:noFill/>
        </p:spPr>
        <p:txBody>
          <a:bodyPr wrap="none" lIns="124640" tIns="62332" rIns="124640" bIns="62332" rtlCol="0"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206160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9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04734581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7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08637273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721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41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4830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722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4963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203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444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685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9926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1274"/>
            <a:ext cx="4118187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1274"/>
            <a:ext cx="3034453" cy="519289"/>
          </a:xfrm>
          <a:prstGeom prst="rect">
            <a:avLst/>
          </a:prstGeom>
        </p:spPr>
        <p:txBody>
          <a:bodyPr lIns="124640" tIns="62332" rIns="124640" bIns="62332"/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3675203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847302508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82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725" algn="l"/>
              </a:tabLst>
              <a:defRPr sz="1400" b="1">
                <a:solidFill>
                  <a:srgbClr val="FFFFFF"/>
                </a:solidFill>
              </a:defRPr>
            </a:lvl2pPr>
            <a:lvl3pPr marL="1251822" indent="-125182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822" indent="-125182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0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algn="r" defTabSz="125182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5795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2908333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4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14332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9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51276-8AA3-45B3-B0A6-46CAA89191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4814013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3397741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algn="r"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763594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096624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5742257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10" tIns="62507" rIns="125010" bIns="62507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0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07" indent="-15226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13" indent="-3214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6667423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937" y="4421635"/>
            <a:ext cx="262583" cy="654480"/>
          </a:xfrm>
          <a:prstGeom prst="rect">
            <a:avLst/>
          </a:prstGeom>
          <a:noFill/>
        </p:spPr>
        <p:txBody>
          <a:bodyPr wrap="none" lIns="125010" tIns="62507" rIns="125010" bIns="62507" rtlCol="0"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14860533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3069313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04701905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203296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09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423" algn="l"/>
              </a:tabLst>
              <a:defRPr sz="1400" b="1">
                <a:solidFill>
                  <a:srgbClr val="FFFFFF"/>
                </a:solidFill>
              </a:defRPr>
            </a:lvl2pPr>
            <a:lvl3pPr marL="1254099" indent="-125409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099" indent="-125409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6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algn="r" defTabSz="88163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2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25ADB-1F12-48C4-8912-C3C9708BAA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547352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060625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0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981955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5901791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341386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2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algn="r"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538126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8064031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49" tIns="62625" rIns="125249" bIns="62625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816" indent="-1525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666" indent="-3220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2396591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49" tIns="62625" rIns="125249" bIns="62625" rtlCol="0"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367722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8138946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934611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81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4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77CC-E6D4-4085-A3A8-4D4CBE5C7D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11339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60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00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09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09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79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479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1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887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56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56"/>
            <a:ext cx="4118187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56"/>
            <a:ext cx="3034453" cy="519289"/>
          </a:xfrm>
          <a:prstGeom prst="rect">
            <a:avLst/>
          </a:prstGeom>
        </p:spPr>
        <p:txBody>
          <a:bodyPr lIns="125249" tIns="62625" rIns="125249" bIns="62625"/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9175947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5540167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74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6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809" algn="l"/>
              </a:tabLst>
              <a:defRPr sz="1400" b="1">
                <a:solidFill>
                  <a:srgbClr val="FFFFFF"/>
                </a:solidFill>
              </a:defRPr>
            </a:lvl2pPr>
            <a:lvl3pPr marL="1254611" indent="-12546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611" indent="-12546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214986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0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360108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9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7859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4148245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4724790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1351223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1444202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76" indent="-15258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60" indent="-32221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1336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7DACA-7B3D-4F55-ACA4-C985E786B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04329293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82" y="4421093"/>
            <a:ext cx="253118" cy="49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8922629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47880857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3593566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8593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2725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54611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8816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08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3608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7633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3905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0177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1144"/>
            <a:ext cx="4118187" cy="519289"/>
          </a:xfrm>
          <a:prstGeom prst="rect">
            <a:avLst/>
          </a:prstGeom>
        </p:spPr>
        <p:txBody>
          <a:bodyPr lIns="125303" tIns="62652" rIns="125303" bIns="62652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1144"/>
            <a:ext cx="3034453" cy="519289"/>
          </a:xfrm>
          <a:prstGeom prst="rect">
            <a:avLst/>
          </a:prstGeom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</a:rPr>
              <a:pPr defTabSz="882044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19141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898681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689450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7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49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985" algn="l"/>
              </a:tabLst>
              <a:defRPr sz="1400" b="1">
                <a:solidFill>
                  <a:srgbClr val="FFFFFF"/>
                </a:solidFill>
              </a:defRPr>
            </a:lvl2pPr>
            <a:lvl3pPr marL="1257491" indent="-125749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491" indent="-125749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algn="r" defTabSz="12574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3046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3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2698899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3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07195333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4659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3DA00-21A1-4868-B7B2-C639C5F8071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21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925" tIns="61534" rIns="122925" bIns="61534" rtlCol="0" anchor="ctr"/>
          <a:lstStyle/>
          <a:p>
            <a:pPr algn="ctr" defTabSz="615965" hangingPunct="1"/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8" y="30329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2368355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5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algn="r"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58759820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382925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9162245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07" tIns="62804" rIns="125607" bIns="62804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872" indent="-1529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948" indent="-3229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1384812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07" tIns="62804" rIns="125607" bIns="62804" rtlCol="0"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1224734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9806890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2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5157222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2840960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3727144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0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024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5065" algn="l"/>
              </a:tabLst>
              <a:defRPr sz="1400" b="1">
                <a:solidFill>
                  <a:srgbClr val="FFFFFF"/>
                </a:solidFill>
              </a:defRPr>
            </a:lvl2pPr>
            <a:lvl3pPr marL="1260243" indent="-126024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0243" indent="-126024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26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algn="r" defTabSz="126024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5805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8730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15965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319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8479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46391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07990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69587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31185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492781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9A713-1D06-4273-A721-5BB33EFCD58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980279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75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3697017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70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1544738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7622663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88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algn="r"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9467369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432824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5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8282384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896" tIns="62949" rIns="125896" bIns="62949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728" indent="-1532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987" indent="-3236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490229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896" tIns="62949" rIns="125896" bIns="62949" rtlCol="0"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52204850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59523237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0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540946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7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E4557E-A8C2-41D4-98AC-C612839007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612870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5C57AE4C-2377-4732-8FEC-DE1B221ECC56}" type="datetimeFigureOut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1019"/>
            <a:ext cx="4118187" cy="519289"/>
          </a:xfrm>
          <a:prstGeom prst="rect">
            <a:avLst/>
          </a:prstGeom>
        </p:spPr>
        <p:txBody>
          <a:bodyPr lIns="125876" tIns="62939" rIns="125876" bIns="6293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1260243">
              <a:defRPr/>
            </a:pPr>
            <a:endParaRPr lang="en-US" sz="26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1019"/>
            <a:ext cx="3034453" cy="519289"/>
          </a:xfrm>
          <a:prstGeom prst="rect">
            <a:avLst/>
          </a:prstGeom>
        </p:spPr>
        <p:txBody>
          <a:bodyPr vert="horz" wrap="square" lIns="125876" tIns="62939" rIns="125876" bIns="6293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1260243" fontAlgn="base">
              <a:spcBef>
                <a:spcPct val="0"/>
              </a:spcBef>
              <a:spcAft>
                <a:spcPct val="0"/>
              </a:spcAft>
            </a:pPr>
            <a:fld id="{7D322E73-F343-4EB4-AFE2-E320DB3BAA72}" type="slidenum">
              <a:rPr lang="en-US" sz="2600" kern="1200" smtClean="0">
                <a:latin typeface="Arial"/>
              </a:rPr>
              <a:pPr defTabSz="12602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7261920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8101022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371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133" algn="l"/>
              </a:tabLst>
              <a:defRPr sz="1400" b="1">
                <a:solidFill>
                  <a:srgbClr val="FFFFFF"/>
                </a:solidFill>
              </a:defRPr>
            </a:lvl2pPr>
            <a:lvl3pPr marL="1253715" indent="-125371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3715" indent="-125371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7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algn="r" defTabSz="88677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20563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2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8529877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1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3424834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655673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33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algn="r"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6527210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7630827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297894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209" tIns="62605" rIns="125209" bIns="62605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697" indent="-15248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521" indent="-3219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1602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15965" indent="0">
              <a:buNone/>
              <a:defRPr sz="2800" b="1"/>
            </a:lvl2pPr>
            <a:lvl3pPr marL="1231986" indent="0">
              <a:buNone/>
              <a:defRPr sz="2600" b="1"/>
            </a:lvl3pPr>
            <a:lvl4pPr marL="1847957" indent="0">
              <a:buNone/>
              <a:defRPr sz="2300" b="1"/>
            </a:lvl4pPr>
            <a:lvl5pPr marL="2463917" indent="0">
              <a:buNone/>
              <a:defRPr sz="2300" b="1"/>
            </a:lvl5pPr>
            <a:lvl6pPr marL="3079909" indent="0">
              <a:buNone/>
              <a:defRPr sz="2300" b="1"/>
            </a:lvl6pPr>
            <a:lvl7pPr marL="3695873" indent="0">
              <a:buNone/>
              <a:defRPr sz="2300" b="1"/>
            </a:lvl7pPr>
            <a:lvl8pPr marL="4311853" indent="0">
              <a:buNone/>
              <a:defRPr sz="2300" b="1"/>
            </a:lvl8pPr>
            <a:lvl9pPr marL="4927813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0A54-FCFD-4FF5-B766-29C0A63DABD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01615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209" tIns="62605" rIns="125209" bIns="62605" rtlCol="0"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727836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8758809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15266054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 baseline="-250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8561494" y="1045352"/>
            <a:ext cx="3781778" cy="30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endParaRPr lang="en-US" sz="1000" b="1" kern="1200" dirty="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678442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ct val="20000"/>
              </a:spcBef>
              <a:spcAft>
                <a:spcPts val="852"/>
              </a:spcAft>
              <a:buClr>
                <a:srgbClr val="A3B222"/>
              </a:buClr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1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451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0734" algn="l"/>
              </a:tabLst>
              <a:defRPr sz="1400" b="1">
                <a:solidFill>
                  <a:srgbClr val="FFFFFF"/>
                </a:solidFill>
              </a:defRPr>
            </a:lvl2pPr>
            <a:lvl3pPr marL="1254510" indent="-125451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4510" indent="-125451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89794307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5300"/>
            <a:ext cx="7610216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7871751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8" y="1068909"/>
            <a:ext cx="11971695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5"/>
            <a:ext cx="7784064" cy="1250807"/>
          </a:xfrm>
        </p:spPr>
        <p:txBody>
          <a:bodyPr/>
          <a:lstStyle>
            <a:lvl1pPr marL="0" indent="0">
              <a:spcAft>
                <a:spcPts val="852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9852650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444013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9350857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1510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33463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1F18D-5920-45BF-BBBF-F733E095AF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138696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17"/>
            <a:ext cx="5659496" cy="6431960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171602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5290" tIns="62646" rIns="125290" bIns="62646"/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42"/>
            <a:ext cx="5659496" cy="5396840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8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940" indent="-15257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8"/>
            <a:ext cx="5659496" cy="435749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4820" indent="-3221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0900871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656" y="4421207"/>
            <a:ext cx="253092" cy="49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5"/>
            <a:ext cx="11697095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1073308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1"/>
            <a:ext cx="11704321" cy="163508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8" y="2830204"/>
            <a:ext cx="5659496" cy="6012157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0" y="2818160"/>
            <a:ext cx="5682827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0148956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6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7" cy="5839369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56176875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899940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Head, Copy +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9304" y="830820"/>
            <a:ext cx="11862364" cy="662330"/>
          </a:xfrm>
          <a:prstGeom prst="rect">
            <a:avLst/>
          </a:prstGeom>
        </p:spPr>
        <p:txBody>
          <a:bodyPr lIns="0" tIns="0" rIns="0" bIns="0" rtlCol="0" anchor="t">
            <a:noAutofit/>
          </a:bodyPr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520197" y="1672188"/>
            <a:ext cx="11846561" cy="853520"/>
          </a:xfrm>
        </p:spPr>
        <p:txBody>
          <a:bodyPr/>
          <a:lstStyle>
            <a:lvl1pPr marL="0" indent="0">
              <a:buNone/>
              <a:defRPr sz="1800" baseline="0"/>
            </a:lvl1pPr>
            <a:lvl2pPr marL="0" indent="0">
              <a:buFont typeface="Arial" panose="020B0604020202020204" pitchFamily="34" charset="0"/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7"/>
          </p:nvPr>
        </p:nvSpPr>
        <p:spPr>
          <a:xfrm>
            <a:off x="520197" y="2773552"/>
            <a:ext cx="11846561" cy="6099011"/>
          </a:xfrm>
        </p:spPr>
        <p:txBody>
          <a:bodyPr tIns="1505224"/>
          <a:lstStyle>
            <a:lvl1pPr marL="0" indent="0" algn="ctr">
              <a:buNone/>
              <a:defRPr sz="1700" baseline="0"/>
            </a:lvl1pPr>
            <a:lvl2pPr marL="0" indent="0">
              <a:buFont typeface="Arial" panose="020B0604020202020204" pitchFamily="34" charset="0"/>
              <a:buNone/>
              <a:defRPr sz="1700"/>
            </a:lvl2pPr>
            <a:lvl3pPr marL="0" indent="0">
              <a:buNone/>
              <a:defRPr sz="1700"/>
            </a:lvl3pPr>
            <a:lvl4pPr marL="0" indent="0">
              <a:buNone/>
              <a:defRPr sz="1700"/>
            </a:lvl4pPr>
            <a:lvl5pPr marL="0" indent="0">
              <a:buNone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7997050" y="9283984"/>
            <a:ext cx="4118187" cy="295770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r"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r>
              <a:rPr lang="en-US" kern="1200">
                <a:latin typeface="Arial" pitchFamily="34" charset="0"/>
              </a:rPr>
              <a:t>© 2014 Bill &amp; Melinda Gates Foundation      |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9"/>
          </p:nvPr>
        </p:nvSpPr>
        <p:spPr>
          <a:xfrm>
            <a:off x="12117494" y="9284983"/>
            <a:ext cx="268675" cy="293511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>
              <a:defRPr sz="3300"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fld id="{6BCC8025-1A83-40B0-9572-DF870069E35A}" type="slidenum">
              <a:rPr lang="en-US" kern="1200" smtClean="0">
                <a:latin typeface="Arial" pitchFamily="34" charset="0"/>
              </a:rPr>
              <a:pPr defTabSz="88741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5459"/>
      </p:ext>
    </p:extLst>
  </p:cSld>
  <p:clrMapOvr>
    <a:masterClrMapping/>
  </p:clrMapOvr>
  <p:transition spd="med">
    <p:fade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0592" y="9103360"/>
            <a:ext cx="1819769" cy="4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70" y="345444"/>
            <a:ext cx="12433583" cy="525272"/>
          </a:xfrm>
        </p:spPr>
        <p:txBody>
          <a:bodyPr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1965" y="8896235"/>
            <a:ext cx="12354560" cy="328293"/>
          </a:xfrm>
        </p:spPr>
        <p:txBody>
          <a:bodyPr anchor="b">
            <a:noAutofit/>
          </a:bodyPr>
          <a:lstStyle>
            <a:lvl1pPr>
              <a:defRPr sz="13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4"/>
          </p:nvPr>
        </p:nvSpPr>
        <p:spPr>
          <a:xfrm>
            <a:off x="5852160" y="9235312"/>
            <a:ext cx="1300480" cy="259645"/>
          </a:xfrm>
          <a:prstGeom prst="rect">
            <a:avLst/>
          </a:prstGeom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7F7F7F"/>
                </a:solidFill>
                <a:ea typeface="ヒラギノ角ゴ Pro W3" pitchFamily="2" charset="-128"/>
              </a:defRPr>
            </a:lvl1pPr>
          </a:lstStyle>
          <a:p>
            <a:pPr defTabSz="887412" fontAlgn="base">
              <a:spcBef>
                <a:spcPct val="0"/>
              </a:spcBef>
              <a:spcAft>
                <a:spcPct val="0"/>
              </a:spcAft>
            </a:pPr>
            <a:fld id="{EF1F2093-9330-48BB-AC97-1208F7A2321C}" type="slidenum">
              <a:rPr lang="en-US" sz="2600" kern="1200" smtClean="0">
                <a:latin typeface="Arial" pitchFamily="34" charset="0"/>
              </a:rPr>
              <a:pPr defTabSz="88741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7402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2274329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00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563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1583" algn="l"/>
              </a:tabLst>
              <a:defRPr sz="1400" b="1">
                <a:solidFill>
                  <a:srgbClr val="FFFFFF"/>
                </a:solidFill>
              </a:defRPr>
            </a:lvl2pPr>
            <a:lvl3pPr marL="1255635" indent="-125563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5635" indent="-125563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2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algn="r" defTabSz="888094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2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5BB99-4194-4020-B8C1-44A08776CA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73623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350839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0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7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0822336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496018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9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algn="r"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32071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810551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8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585928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411" tIns="62706" rIns="125411" bIns="62706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294" indent="-1527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247" indent="-3224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988331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411" tIns="62706" rIns="125411" bIns="62706" rtlCol="0"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041233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3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69152045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6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48710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6A5A-DA05-430B-9338-50A6FE39FC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00528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45423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8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67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2405" algn="l"/>
              </a:tabLst>
              <a:defRPr sz="1400" b="1">
                <a:solidFill>
                  <a:srgbClr val="FFFFFF"/>
                </a:solidFill>
              </a:defRPr>
            </a:lvl2pPr>
            <a:lvl3pPr marL="1256723" indent="-12567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6723" indent="-12567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90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algn="r" defTabSz="88886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4800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17308702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4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938123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152292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6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algn="r"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222766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557045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463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9936604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526" tIns="62763" rIns="125526" bIns="62763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4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633" indent="-15282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5658" indent="-3227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0032435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526" tIns="62763" rIns="125526" bIns="62763" rtlCol="0"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613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801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15965" indent="0">
              <a:buNone/>
              <a:defRPr sz="4000"/>
            </a:lvl2pPr>
            <a:lvl3pPr marL="1231986" indent="0">
              <a:buNone/>
              <a:defRPr sz="3400"/>
            </a:lvl3pPr>
            <a:lvl4pPr marL="1847957" indent="0">
              <a:buNone/>
              <a:defRPr sz="2800"/>
            </a:lvl4pPr>
            <a:lvl5pPr marL="2463917" indent="0">
              <a:buNone/>
              <a:defRPr sz="2800"/>
            </a:lvl5pPr>
            <a:lvl6pPr marL="3079909" indent="0">
              <a:buNone/>
              <a:defRPr sz="2800"/>
            </a:lvl6pPr>
            <a:lvl7pPr marL="3695873" indent="0">
              <a:buNone/>
              <a:defRPr sz="2800"/>
            </a:lvl7pPr>
            <a:lvl8pPr marL="4311853" indent="0">
              <a:buNone/>
              <a:defRPr sz="2800"/>
            </a:lvl8pPr>
            <a:lvl9pPr marL="4927813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7801" y="2926083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15965" indent="0">
              <a:buNone/>
              <a:defRPr sz="2000"/>
            </a:lvl2pPr>
            <a:lvl3pPr marL="1231986" indent="0">
              <a:buNone/>
              <a:defRPr sz="1700"/>
            </a:lvl3pPr>
            <a:lvl4pPr marL="1847957" indent="0">
              <a:buNone/>
              <a:defRPr sz="1400"/>
            </a:lvl4pPr>
            <a:lvl5pPr marL="2463917" indent="0">
              <a:buNone/>
              <a:defRPr sz="1400"/>
            </a:lvl5pPr>
            <a:lvl6pPr marL="3079909" indent="0">
              <a:buNone/>
              <a:defRPr sz="1400"/>
            </a:lvl6pPr>
            <a:lvl7pPr marL="3695873" indent="0">
              <a:buNone/>
              <a:defRPr sz="1400"/>
            </a:lvl7pPr>
            <a:lvl8pPr marL="4311853" indent="0">
              <a:buNone/>
              <a:defRPr sz="1400"/>
            </a:lvl8pPr>
            <a:lvl9pPr marL="49278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5934D-7610-4269-BA34-3BB6E1BF7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92497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22815054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3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25829271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59341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6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781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3227" algn="l"/>
              </a:tabLst>
              <a:defRPr sz="1400" b="1">
                <a:solidFill>
                  <a:srgbClr val="FFFFFF"/>
                </a:solidFill>
              </a:defRPr>
            </a:lvl2pPr>
            <a:lvl3pPr marL="1257811" indent="-125781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7811" indent="-125781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8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algn="r" defTabSz="8896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0163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2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94171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42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519119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737602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4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algn="r"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4996300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464794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90239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DA74-7DEA-4CA7-B7B4-23BFEBA486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8468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640" tIns="62821" rIns="125640" bIns="6282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32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0971" indent="-1529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069" indent="-32305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835911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640" tIns="62821" rIns="125640" bIns="62821" rtlCol="0"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1180542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42790401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71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1441136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23274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73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902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4146" algn="l"/>
              </a:tabLst>
              <a:defRPr sz="1400" b="1">
                <a:solidFill>
                  <a:srgbClr val="FFFFFF"/>
                </a:solidFill>
              </a:defRPr>
            </a:lvl2pPr>
            <a:lvl3pPr marL="1259027" indent="-125902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9027" indent="-125902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85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algn="r" defTabSz="89041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88923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20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466947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8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39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1664300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5265245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31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algn="r"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54317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90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07" y="519290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50841-7634-4935-AE29-464470B797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4977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1653621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6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0209097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768" tIns="62885" rIns="125768" bIns="62885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9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1350" indent="-15309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6528" indent="-32337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8024591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5768" tIns="62885" rIns="125768" bIns="62885" rtlCol="0"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6814544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269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531348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68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55090480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602231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63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357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7579" algn="l"/>
              </a:tabLst>
              <a:defRPr sz="1400" b="1">
                <a:solidFill>
                  <a:srgbClr val="FFFFFF"/>
                </a:solidFill>
              </a:defRPr>
            </a:lvl2pPr>
            <a:lvl3pPr marL="1263571" indent="-126357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3571" indent="-126357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75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algn="r" defTabSz="89373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61434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10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9781749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73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9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01117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431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40302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8146608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21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algn="r"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65553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3048116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31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535834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246" tIns="63124" rIns="126246" bIns="63124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2763" indent="-15361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8253" indent="-32456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56347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246" tIns="63124" rIns="126246" bIns="63124" rtlCol="0"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7573155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9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0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4226756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8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65032909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2836897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600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9417" algn="l"/>
              </a:tabLst>
              <a:defRPr sz="1400" b="1">
                <a:solidFill>
                  <a:srgbClr val="FFFFFF"/>
                </a:solidFill>
              </a:defRPr>
            </a:lvl2pPr>
            <a:lvl3pPr marL="1266003" indent="-126600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6003" indent="-126600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9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algn="r" defTabSz="89460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561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256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4451" algn="l"/>
              </a:tabLst>
              <a:defRPr sz="1400" b="1">
                <a:solidFill>
                  <a:srgbClr val="FFFFFF"/>
                </a:solidFill>
              </a:defRPr>
            </a:lvl2pPr>
            <a:lvl3pPr marL="1232562" indent="-123256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2562" indent="-123256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431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129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4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5557902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7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4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61714942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306434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6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algn="r"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95090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79904441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6412603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502" tIns="63252" rIns="126502" bIns="63252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3521" indent="-1539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179" indent="-32520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27612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502" tIns="63252" rIns="126502" bIns="63252" rtlCol="0"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049788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5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50571757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2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1471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687883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690933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2991736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7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726" algn="l"/>
              </a:tabLst>
              <a:defRPr sz="1400" b="1">
                <a:solidFill>
                  <a:srgbClr val="FFFFFF"/>
                </a:solidFill>
              </a:defRPr>
            </a:lvl2pPr>
            <a:lvl3pPr marL="1267731" indent="-12677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731" indent="-12677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66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algn="r" defTabSz="89552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58894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0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9497593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63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20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28627779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3660845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12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algn="r"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0980866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69739705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21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823069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84" tIns="63343" rIns="126684" bIns="63343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4060" indent="-154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9842" indent="-32566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3025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7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75775244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6684" tIns="63343" rIns="126684" bIns="63343" rtlCol="0"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290827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1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34198157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1214472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4428625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89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5198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38837" algn="l"/>
              </a:tabLst>
              <a:defRPr sz="1400" b="1">
                <a:solidFill>
                  <a:srgbClr val="FFFFFF"/>
                </a:solidFill>
              </a:defRPr>
            </a:lvl2pPr>
            <a:lvl3pPr marL="1251987" indent="-125198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51987" indent="-125198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0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algn="r" defTabSz="88014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3474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35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0424124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98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5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2712948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812252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347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algn="r"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5212698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8245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21945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8747490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56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0651894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5027" tIns="62514" rIns="125027" bIns="62514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9159" indent="-15228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73869" indent="-32152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246530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52561" cy="649469"/>
          </a:xfrm>
          <a:prstGeom prst="rect">
            <a:avLst/>
          </a:prstGeom>
          <a:noFill/>
        </p:spPr>
        <p:txBody>
          <a:bodyPr wrap="none" lIns="125027" tIns="62514" rIns="125027" bIns="62514" rtlCol="0"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0746607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5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8220684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84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13894660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3674548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40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52" algn="l"/>
              </a:tabLst>
              <a:defRPr sz="1400" b="1">
                <a:solidFill>
                  <a:srgbClr val="FFFFFF"/>
                </a:solidFill>
              </a:defRPr>
            </a:lvl2pPr>
            <a:lvl3pPr marL="1273947" indent="-1273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47" indent="-1273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74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3972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7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0020435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501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6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120191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277175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73" y="412843"/>
            <a:ext cx="5521623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22755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984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7160334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883980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8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238306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14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30" indent="-3272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38873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8933182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06072860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35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82831618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2" y="635889"/>
            <a:ext cx="3462134" cy="673358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800" y="276537"/>
            <a:ext cx="3499834" cy="9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28265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0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88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9142" algn="l"/>
              </a:tabLst>
              <a:defRPr sz="1400" b="1">
                <a:solidFill>
                  <a:srgbClr val="FFFFFF"/>
                </a:solidFill>
              </a:defRPr>
            </a:lvl2pPr>
            <a:lvl3pPr marL="1278854" indent="-12788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8854" indent="-12788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18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algn="r" defTabSz="90368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February 2, 2016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901876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5" y="65457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70506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843"/>
            <a:ext cx="5756430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812883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9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6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87537751"/>
      </p:ext>
    </p:extLst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9596362"/>
      </p:ext>
    </p:extLst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80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algn="r"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CCRC/ February 2,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448437"/>
      </p:ext>
    </p:extLst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985792"/>
      </p:ext>
    </p:extLst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28479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3047675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3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843" tIns="63922" rIns="127843" bIns="63922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2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7529" indent="-1554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2" y="3006462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076" indent="-32856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264604"/>
      </p:ext>
    </p:extLst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353" y="4421637"/>
            <a:ext cx="262729" cy="656590"/>
          </a:xfrm>
          <a:prstGeom prst="rect">
            <a:avLst/>
          </a:prstGeom>
          <a:noFill/>
        </p:spPr>
        <p:txBody>
          <a:bodyPr wrap="none" lIns="127843" tIns="63922" rIns="127843" bIns="63922" rtlCol="0"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3181430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59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7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92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05818103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12798082"/>
      </p:ext>
    </p:extLst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408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4AC83CBC-2D19-4E1C-B4D0-6BC2AADAD67C}" type="datetimeFigureOut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07840" y="9040612"/>
            <a:ext cx="438912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4640" y="9040612"/>
            <a:ext cx="2926080" cy="519289"/>
          </a:xfrm>
          <a:prstGeom prst="rect">
            <a:avLst/>
          </a:prstGeom>
        </p:spPr>
        <p:txBody>
          <a:bodyPr lIns="127843" tIns="63922" rIns="127843" bIns="63922"/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fld id="{8FA36096-121A-4914-8E8E-0CB8FB3D1CE6}" type="slidenum">
              <a:rPr lang="en-US" sz="2600" kern="1200" smtClean="0">
                <a:solidFill>
                  <a:prstClr val="black"/>
                </a:solidFill>
                <a:latin typeface="Palatino Linotype"/>
                <a:ea typeface="ＭＳ Ｐゴシック" panose="020B0600070205080204" pitchFamily="34" charset="-128"/>
              </a:rPr>
              <a:pPr defTabSz="903682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600" kern="1200">
              <a:solidFill>
                <a:prstClr val="black"/>
              </a:solidFill>
              <a:latin typeface="Palatino Linotype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343419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159313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2181042"/>
      </p:ext>
    </p:extLst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25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094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0717" algn="l"/>
              </a:tabLst>
              <a:defRPr sz="1400" b="1">
                <a:solidFill>
                  <a:srgbClr val="FFFFFF"/>
                </a:solidFill>
              </a:defRPr>
            </a:lvl2pPr>
            <a:lvl3pPr marL="1280947" indent="-128094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0947" indent="-128094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37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algn="r" defTabSz="90077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141406"/>
      </p:ext>
    </p:extLst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71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1698241"/>
      </p:ext>
    </p:extLst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34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91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59694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5083587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88874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9075627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2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2345020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059" tIns="64030" rIns="128059" bIns="64030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8176" indent="-15567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4864" indent="-3291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553265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8059" tIns="64030" rIns="128059" bIns="64030" rtlCol="0"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699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986" tIns="61561" rIns="122986" bIns="6156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125" indent="-15004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6546" indent="-31641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6309180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812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614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88635953"/>
      </p:ext>
    </p:extLst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0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61554543"/>
      </p:ext>
    </p:extLst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7496274"/>
      </p:ext>
    </p:extLst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4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622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7161" algn="l"/>
              </a:tabLst>
              <a:defRPr sz="1400" b="1">
                <a:solidFill>
                  <a:srgbClr val="FFFFFF"/>
                </a:solidFill>
              </a:defRPr>
            </a:lvl2pPr>
            <a:lvl3pPr marL="1276223" indent="-127622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6223" indent="-127622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46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algn="r" defTabSz="89733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49170"/>
      </p:ext>
    </p:extLst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1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863137"/>
      </p:ext>
    </p:extLst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47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0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8219977"/>
      </p:ext>
    </p:extLst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4546460"/>
      </p:ext>
    </p:extLst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0399831"/>
      </p:ext>
    </p:extLst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1976812"/>
      </p:ext>
    </p:extLst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90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83100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51"/>
            <a:ext cx="248575" cy="647605"/>
          </a:xfrm>
          <a:prstGeom prst="rect">
            <a:avLst/>
          </a:prstGeom>
          <a:noFill/>
        </p:spPr>
        <p:txBody>
          <a:bodyPr wrap="none" lIns="122986" tIns="61561" rIns="122986" bIns="61561" rtlCol="0"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111273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573" tIns="63787" rIns="127573" bIns="63787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714" indent="-155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3084" indent="-3278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5548590"/>
      </p:ext>
    </p:extLst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9" y="4421638"/>
            <a:ext cx="259510" cy="652944"/>
          </a:xfrm>
          <a:prstGeom prst="rect">
            <a:avLst/>
          </a:prstGeom>
          <a:noFill/>
        </p:spPr>
        <p:txBody>
          <a:bodyPr wrap="none" lIns="127573" tIns="63787" rIns="127573" bIns="63787" rtlCol="0"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512391"/>
      </p:ext>
    </p:extLst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0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3936752"/>
      </p:ext>
    </p:extLst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8570353"/>
      </p:ext>
    </p:extLst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7257100"/>
      </p:ext>
    </p:extLst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5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486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3661" algn="l"/>
              </a:tabLst>
              <a:defRPr sz="1400" b="1">
                <a:solidFill>
                  <a:srgbClr val="FFFFFF"/>
                </a:solidFill>
              </a:defRPr>
            </a:lvl2pPr>
            <a:lvl3pPr marL="1284864" indent="-128486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4864" indent="-128486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7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algn="r" defTabSz="90338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86172"/>
      </p:ext>
    </p:extLst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62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9095607"/>
      </p:ext>
    </p:extLst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5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81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5590554"/>
      </p:ext>
    </p:extLst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4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5286398"/>
      </p:ext>
    </p:extLst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algn="r"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021227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2340190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16078274"/>
      </p:ext>
    </p:extLst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83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498" y="2847838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679189"/>
      </p:ext>
    </p:extLst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459" tIns="64232" rIns="128459" bIns="64232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20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9382" indent="-15615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6336" indent="-33013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818023"/>
      </p:ext>
    </p:extLst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6" y="4421636"/>
            <a:ext cx="261303" cy="653841"/>
          </a:xfrm>
          <a:prstGeom prst="rect">
            <a:avLst/>
          </a:prstGeom>
          <a:noFill/>
        </p:spPr>
        <p:txBody>
          <a:bodyPr wrap="none" lIns="128459" tIns="64232" rIns="128459" bIns="64232" rtlCol="0"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753039"/>
      </p:ext>
    </p:extLst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1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53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24006184"/>
      </p:ext>
    </p:extLst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10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02892114"/>
      </p:ext>
    </p:extLst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8667244"/>
      </p:ext>
    </p:extLst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10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7425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5581" algn="l"/>
              </a:tabLst>
              <a:defRPr sz="1400" b="1">
                <a:solidFill>
                  <a:srgbClr val="FFFFFF"/>
                </a:solidFill>
              </a:defRPr>
            </a:lvl2pPr>
            <a:lvl3pPr marL="1287425" indent="-1287425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7425" indent="-1287425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17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algn="r" defTabSz="90521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3442"/>
      </p:ext>
    </p:extLst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567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406749"/>
      </p:ext>
    </p:extLst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20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76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284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1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2799775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5263193"/>
      </p:ext>
    </p:extLst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4764164"/>
      </p:ext>
    </p:extLst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94"/>
            <a:ext cx="4132638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algn="r"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240457"/>
      </p:ext>
    </p:extLst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77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651492"/>
      </p:ext>
    </p:extLst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722" tIns="64363" rIns="128722" bIns="64363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0170" indent="-15646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7290" indent="-33079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4243176"/>
      </p:ext>
    </p:extLst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0" y="4421635"/>
            <a:ext cx="261834" cy="654106"/>
          </a:xfrm>
          <a:prstGeom prst="rect">
            <a:avLst/>
          </a:prstGeom>
          <a:noFill/>
        </p:spPr>
        <p:txBody>
          <a:bodyPr wrap="none" lIns="128722" tIns="64363" rIns="128722" bIns="64363" rtlCol="0"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333317"/>
      </p:ext>
    </p:extLst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47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456564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05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530453139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85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60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371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874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312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74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1870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6239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06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498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412"/>
            <a:ext cx="4118187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412"/>
            <a:ext cx="3034453" cy="519289"/>
          </a:xfrm>
          <a:prstGeom prst="rect">
            <a:avLst/>
          </a:prstGeom>
        </p:spPr>
        <p:txBody>
          <a:bodyPr lIns="128722" tIns="64363" rIns="128722" bIns="64363"/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2849587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/>
                <a:ea typeface="ヒラギノ角ゴ Pro W3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856884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7155641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22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1073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8315" algn="l"/>
              </a:tabLst>
              <a:defRPr sz="1400" b="1">
                <a:solidFill>
                  <a:srgbClr val="FFFFFF"/>
                </a:solidFill>
              </a:defRPr>
            </a:lvl2pPr>
            <a:lvl3pPr marL="1291073" indent="-1291073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1073" indent="-1291073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141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algn="r" defTabSz="129107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/>
                <a:ea typeface="ヒラギノ角ゴ Pro W3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4995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9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JUNE 8,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20270923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125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85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7442556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164986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algn="r"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PRESENTATION TITLE IN HEADER / MONTH XX, 2012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1864064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/>
              <a:ea typeface="ヒラギノ角ゴ Pro W3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33008244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98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1657937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093" tIns="64549" rIns="129093" bIns="64549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1278" indent="-1569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8649" indent="-33173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3444450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75" y="4421635"/>
            <a:ext cx="262583" cy="654480"/>
          </a:xfrm>
          <a:prstGeom prst="rect">
            <a:avLst/>
          </a:prstGeom>
          <a:noFill/>
        </p:spPr>
        <p:txBody>
          <a:bodyPr wrap="none" lIns="129093" tIns="64549" rIns="129093" bIns="64549" rtlCol="0"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67480256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8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99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075203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623"/>
            <a:ext cx="4118187" cy="519289"/>
          </a:xfrm>
          <a:prstGeom prst="rect">
            <a:avLst/>
          </a:prstGeom>
        </p:spPr>
        <p:txBody>
          <a:bodyPr lIns="122966" tIns="61553" rIns="122966" bIns="6155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168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623"/>
            <a:ext cx="3034453" cy="519289"/>
          </a:xfrm>
          <a:prstGeom prst="rect">
            <a:avLst/>
          </a:prstGeom>
        </p:spPr>
        <p:txBody>
          <a:bodyPr vert="horz" wrap="square" lIns="122966" tIns="61553" rIns="122966" bIns="6155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168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16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628500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75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51425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8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8614" algn="l"/>
              </a:tabLst>
              <a:defRPr sz="2800" b="1"/>
            </a:lvl1pPr>
            <a:lvl2pPr marL="0" indent="0">
              <a:spcAft>
                <a:spcPts val="0"/>
              </a:spcAft>
              <a:buFontTx/>
              <a:buNone/>
              <a:tabLst>
                <a:tab pos="966474" algn="l"/>
              </a:tabLst>
              <a:defRPr sz="1400" b="1"/>
            </a:lvl2pPr>
            <a:lvl3pPr marL="1288614" indent="-1288614">
              <a:spcAft>
                <a:spcPts val="0"/>
              </a:spcAft>
              <a:buFontTx/>
              <a:buNone/>
              <a:tabLst/>
              <a:defRPr sz="1400" b="0"/>
            </a:lvl3pPr>
            <a:lvl4pPr marL="1288614" indent="-1288614">
              <a:spcAft>
                <a:spcPts val="0"/>
              </a:spcAft>
              <a:buFontTx/>
              <a:buNone/>
              <a:tabLst/>
              <a:defRPr sz="1400"/>
            </a:lvl4pPr>
            <a:lvl5pPr marL="1288614" indent="-1288614">
              <a:spcAft>
                <a:spcPts val="0"/>
              </a:spcAft>
              <a:buFontTx/>
              <a:buNone/>
              <a:tabLst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/>
          <a:lstStyle>
            <a:lvl1pPr>
              <a:defRPr sz="7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216751" y="332349"/>
            <a:ext cx="12788053" cy="11270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843" tIns="64424" rIns="128843" bIns="64424" numCol="1" rtlCol="0" anchor="t" anchorCtr="0" compatLnSpc="1">
            <a:prstTxWarp prst="textNoShape">
              <a:avLst/>
            </a:prstTxWarp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50240" y="1589477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843" tIns="64424" rIns="128843" bIns="64424" numCol="1" rtlCol="0" anchor="t" anchorCtr="0" compatLnSpc="1">
            <a:prstTxWarp prst="textNoShape">
              <a:avLst/>
            </a:prstTxWarp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6" name="Subtitle 8"/>
          <p:cNvSpPr txBox="1">
            <a:spLocks/>
          </p:cNvSpPr>
          <p:nvPr userDrawn="1"/>
        </p:nvSpPr>
        <p:spPr bwMode="auto">
          <a:xfrm>
            <a:off x="10747022" y="10462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843" tIns="64424" rIns="128843" bIns="64424" numCol="1" anchor="t" anchorCtr="0" compatLnSpc="1">
            <a:prstTxWarp prst="textNoShape">
              <a:avLst/>
            </a:prstTxWarp>
          </a:bodyPr>
          <a:lstStyle/>
          <a:p>
            <a:pPr algn="r" defTabSz="9060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7" name="Picture 6" descr="CCRC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931" y="130054"/>
            <a:ext cx="4479430" cy="151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38552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843" tIns="64424" rIns="128843" bIns="64424" numCol="1" rtlCol="0" anchor="t" anchorCtr="0" compatLnSpc="1">
            <a:prstTxWarp prst="textNoShape">
              <a:avLst/>
            </a:prstTxWarp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084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8861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66474" algn="l"/>
              </a:tabLst>
              <a:defRPr sz="1400" b="1">
                <a:solidFill>
                  <a:srgbClr val="FFFFFF"/>
                </a:solidFill>
              </a:defRPr>
            </a:lvl2pPr>
            <a:lvl3pPr marL="1288614" indent="-128861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88614" indent="-12886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88614" indent="-128861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8"/>
            <a:ext cx="11704320" cy="3564278"/>
          </a:xfrm>
        </p:spPr>
        <p:txBody>
          <a:bodyPr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7"/>
            <a:ext cx="11704320" cy="245646"/>
          </a:xfrm>
          <a:prstGeom prst="rect">
            <a:avLst/>
          </a:prstGeom>
          <a:solidFill>
            <a:srgbClr val="A3B22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843" tIns="64424" rIns="128843" bIns="64424" numCol="1" rtlCol="0" anchor="t" anchorCtr="0" compatLnSpc="1">
            <a:prstTxWarp prst="textNoShape">
              <a:avLst/>
            </a:prstTxWarp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22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843" tIns="64424" rIns="128843" bIns="64424" numCol="1" anchor="t" anchorCtr="0" compatLnSpc="1">
            <a:prstTxWarp prst="textNoShape">
              <a:avLst/>
            </a:prstTxWarp>
          </a:bodyPr>
          <a:lstStyle/>
          <a:p>
            <a:pPr algn="r" defTabSz="906058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88516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843" tIns="64424" rIns="128843" bIns="64424" numCol="1" rtlCol="0" anchor="t" anchorCtr="0" compatLnSpc="1">
            <a:prstTxWarp prst="textNoShape">
              <a:avLst/>
            </a:prstTxWarp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34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557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82" y="412494"/>
            <a:ext cx="4132638" cy="2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843" tIns="64424" rIns="128843" bIns="64424">
            <a:prstTxWarp prst="textNoShape">
              <a:avLst/>
            </a:prstTxWarp>
            <a:spAutoFit/>
          </a:bodyPr>
          <a:lstStyle/>
          <a:p>
            <a:pPr algn="r" defTabSz="9060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7"/>
            <a:ext cx="4623929" cy="2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843" tIns="64424" rIns="128843" bIns="64424">
            <a:prstTxWarp prst="textNoShape">
              <a:avLst/>
            </a:prstTxWarp>
            <a:spAutoFit/>
          </a:bodyPr>
          <a:lstStyle/>
          <a:p>
            <a:pPr defTabSz="9060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93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843" tIns="64424" rIns="128843" bIns="64424" numCol="1" rtlCol="0" anchor="t" anchorCtr="0" compatLnSpc="1">
            <a:prstTxWarp prst="textNoShape">
              <a:avLst/>
            </a:prstTxWarp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3802314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8173"/>
            <a:ext cx="11704320" cy="5477369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8" y="654557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82" y="412494"/>
            <a:ext cx="4132638" cy="2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843" tIns="64424" rIns="128843" bIns="64424">
            <a:prstTxWarp prst="textNoShape">
              <a:avLst/>
            </a:prstTxWarp>
            <a:spAutoFit/>
          </a:bodyPr>
          <a:lstStyle/>
          <a:p>
            <a:pPr algn="r" defTabSz="9060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Complete College America GPS Meeting/ August 29,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7"/>
            <a:ext cx="4623929" cy="284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843" tIns="64424" rIns="128843" bIns="64424">
            <a:prstTxWarp prst="textNoShape">
              <a:avLst/>
            </a:prstTxWarp>
            <a:spAutoFit/>
          </a:bodyPr>
          <a:lstStyle/>
          <a:p>
            <a:pPr defTabSz="9060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181635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5310458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25" y="28477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55" y="284775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1181301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419" y="3384415"/>
            <a:ext cx="5660250" cy="544937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843" tIns="64424" rIns="128843" bIns="64424">
            <a:prstTxWarp prst="textNoShape">
              <a:avLst/>
            </a:prstTxWarp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81" y="3006458"/>
            <a:ext cx="5660250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8843" tIns="64424" rIns="128843" bIns="64424">
            <a:prstTxWarp prst="textNoShape">
              <a:avLst/>
            </a:prstTxWarp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55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57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25" y="3435137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425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400534" indent="-156601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55" y="3006462"/>
            <a:ext cx="5659496" cy="435752"/>
          </a:xfrm>
          <a:solidFill>
            <a:schemeClr val="accent1"/>
          </a:solidFill>
          <a:ln>
            <a:noFill/>
          </a:ln>
        </p:spPr>
        <p:txBody>
          <a:bodyPr anchor="ctr"/>
          <a:lstStyle>
            <a:lvl1pPr marL="487743" indent="-3311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7120691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8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74" y="4421860"/>
            <a:ext cx="262079" cy="654229"/>
          </a:xfrm>
          <a:prstGeom prst="rect">
            <a:avLst/>
          </a:prstGeom>
          <a:noFill/>
        </p:spPr>
        <p:txBody>
          <a:bodyPr wrap="none" lIns="128843" tIns="64424" rIns="128843" bIns="64424" rtlCol="0">
            <a:spAutoFit/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042130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64" y="1067933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425" y="2830465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922" y="281817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5494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5774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267777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922" y="313102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422" y="313102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92051443"/>
      </p:ext>
    </p:extLst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263" y="2260"/>
          <a:ext cx="2257" cy="2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4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" y="2260"/>
                        <a:ext cx="2257" cy="22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9851" y="9103363"/>
            <a:ext cx="1819769" cy="462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6" y="345442"/>
            <a:ext cx="12433583" cy="525272"/>
          </a:xfrm>
        </p:spPr>
        <p:txBody>
          <a:bodyPr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01965" y="8895234"/>
            <a:ext cx="12354560" cy="328294"/>
          </a:xfrm>
        </p:spPr>
        <p:txBody>
          <a:bodyPr lIns="128843" tIns="64424" rIns="128843" bIns="64424" anchor="b">
            <a:noAutofit/>
          </a:bodyPr>
          <a:lstStyle>
            <a:lvl1pPr>
              <a:defRPr sz="13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>
          <a:xfrm>
            <a:off x="7240701" y="9234578"/>
            <a:ext cx="3034453" cy="259645"/>
          </a:xfrm>
          <a:prstGeom prst="rect">
            <a:avLst/>
          </a:prstGeom>
        </p:spPr>
        <p:txBody>
          <a:bodyPr lIns="128843" tIns="64424" rIns="128843" bIns="64424"/>
          <a:lstStyle>
            <a:lvl1pPr>
              <a:defRPr/>
            </a:lvl1pPr>
          </a:lstStyle>
          <a:p>
            <a:pPr defTabSz="906058" eaLnBrk="0" fontAlgn="base">
              <a:spcBef>
                <a:spcPct val="0"/>
              </a:spcBef>
              <a:spcAft>
                <a:spcPct val="0"/>
              </a:spcAft>
            </a:pPr>
            <a:fld id="{E169A2AA-1921-43E5-9020-CC4D5CB96CC1}" type="datetime2">
              <a:rPr lang="en-US" altLang="en-US" sz="3400" kern="1200" smtClean="0">
                <a:latin typeface="Arial" charset="0"/>
                <a:ea typeface="ヒラギノ角ゴ Pro W3" charset="-128"/>
              </a:rPr>
              <a:pPr defTabSz="906058" eaLnBrk="0" fontAlgn="base">
                <a:spcBef>
                  <a:spcPct val="0"/>
                </a:spcBef>
                <a:spcAft>
                  <a:spcPct val="0"/>
                </a:spcAft>
              </a:pPr>
              <a:t>Monday, March 19, 2018</a:t>
            </a:fld>
            <a:endParaRPr lang="en-US" alt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>
          <a:xfrm>
            <a:off x="302549" y="9234578"/>
            <a:ext cx="4118187" cy="259645"/>
          </a:xfrm>
          <a:prstGeom prst="rect">
            <a:avLst/>
          </a:prstGeom>
        </p:spPr>
        <p:txBody>
          <a:bodyPr lIns="128843" tIns="64424" rIns="128843" bIns="64424"/>
          <a:lstStyle>
            <a:lvl1pPr>
              <a:defRPr/>
            </a:lvl1pPr>
          </a:lstStyle>
          <a:p>
            <a:pPr defTabSz="906058" eaLnBrk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400" kern="1200">
                <a:latin typeface="Arial" charset="0"/>
                <a:ea typeface="ヒラギノ角ゴ Pro W3" charset="-128"/>
              </a:rPr>
              <a:t>DRAFT - for discussion purposes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5852160" y="9234578"/>
            <a:ext cx="1300480" cy="259645"/>
          </a:xfrm>
          <a:prstGeom prst="rect">
            <a:avLst/>
          </a:prstGeom>
        </p:spPr>
        <p:txBody>
          <a:bodyPr lIns="128843" tIns="64424" rIns="128843" bIns="64424"/>
          <a:lstStyle>
            <a:lvl1pPr>
              <a:defRPr/>
            </a:lvl1pPr>
          </a:lstStyle>
          <a:p>
            <a:pPr defTabSz="906058" eaLnBrk="0" fontAlgn="base">
              <a:spcBef>
                <a:spcPct val="0"/>
              </a:spcBef>
              <a:spcAft>
                <a:spcPct val="0"/>
              </a:spcAft>
            </a:pPr>
            <a:fld id="{76AAC7E1-7A03-457F-A246-EDC5C1100EA6}" type="slidenum">
              <a:rPr lang="en-US" altLang="en-US" sz="3400" kern="1200" smtClean="0">
                <a:latin typeface="Arial" charset="0"/>
                <a:ea typeface="ヒラギノ角ゴ Pro W3" charset="-128"/>
              </a:rPr>
              <a:pPr defTabSz="90605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6973563"/>
      </p:ext>
    </p:extLst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80"/>
          <p:cNvSpPr txBox="1">
            <a:spLocks noChangeArrowheads="1"/>
          </p:cNvSpPr>
          <p:nvPr userDrawn="1"/>
        </p:nvSpPr>
        <p:spPr bwMode="auto">
          <a:xfrm>
            <a:off x="12519382" y="9335938"/>
            <a:ext cx="284480" cy="22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906058" eaLnBrk="0">
              <a:defRPr/>
            </a:pPr>
            <a:fld id="{E5AA471D-48CF-844E-A69E-867CC4001CDB}" type="slidenum">
              <a:rPr lang="en-US" smtClean="0">
                <a:solidFill>
                  <a:srgbClr val="FFFFFF"/>
                </a:solidFill>
                <a:latin typeface="Tahoma" pitchFamily="34" charset="0"/>
                <a:ea typeface="ヒラギノ角ゴ Pro W3"/>
                <a:cs typeface="ヒラギノ角ゴ Pro W3"/>
              </a:rPr>
              <a:pPr defTabSz="906058" eaLnBrk="0">
                <a:defRPr/>
              </a:pPr>
              <a:t>‹#›</a:t>
            </a:fld>
            <a:r>
              <a:rPr lang="en-US" dirty="0">
                <a:solidFill>
                  <a:srgbClr val="FFFFFF"/>
                </a:solidFill>
                <a:latin typeface="Tahoma" pitchFamily="34" charset="0"/>
                <a:ea typeface="ヒラギノ角ゴ Pro W3"/>
                <a:cs typeface="ヒラギノ角ゴ Pro W3"/>
              </a:rPr>
              <a:t> </a:t>
            </a:r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232555" y="9335935"/>
            <a:ext cx="5969566" cy="22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06058" eaLnBrk="1" fontAlgn="base" hangingPunct="1">
              <a:lnSpc>
                <a:spcPct val="101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1200" dirty="0">
                <a:solidFill>
                  <a:srgbClr val="FFFFFF"/>
                </a:solidFill>
                <a:latin typeface="Tahoma" charset="0"/>
                <a:ea typeface="SimSun" charset="0"/>
              </a:rPr>
              <a:t>©2013 U.S. Education Delivery Institute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060025" y="526941"/>
            <a:ext cx="10619903" cy="41549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0" indent="0">
              <a:lnSpc>
                <a:spcPct val="100000"/>
              </a:lnSpc>
              <a:spcBef>
                <a:spcPts val="34"/>
              </a:spcBef>
              <a:spcAft>
                <a:spcPts val="0"/>
              </a:spcAft>
              <a:buNone/>
              <a:defRPr sz="2700" b="1" i="0" baseline="0">
                <a:solidFill>
                  <a:srgbClr val="4B4B4B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33034" y="2195431"/>
            <a:ext cx="6056266" cy="17697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00" baseline="0">
                <a:latin typeface="Tahoma" pitchFamily="34" charset="0"/>
              </a:defRPr>
            </a:lvl1pPr>
            <a:lvl2pPr marL="255699" indent="-2556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2300" baseline="0">
                <a:latin typeface="Tahoma" pitchFamily="34" charset="0"/>
              </a:defRPr>
            </a:lvl2pPr>
            <a:lvl3pPr marL="666557" indent="-41084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2300" baseline="0">
                <a:latin typeface="Tahoma" pitchFamily="34" charset="0"/>
              </a:defRPr>
            </a:lvl3pPr>
            <a:lvl4pPr marL="901598" indent="-23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2300" baseline="0">
                <a:latin typeface="Tahoma" pitchFamily="34" charset="0"/>
              </a:defRPr>
            </a:lvl4pPr>
            <a:lvl5pPr marL="1059206" indent="-15749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2300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623415" y="2195431"/>
            <a:ext cx="6056266" cy="176971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00" baseline="0">
                <a:latin typeface="Tahoma" pitchFamily="34" charset="0"/>
              </a:defRPr>
            </a:lvl1pPr>
            <a:lvl2pPr marL="255699" indent="-25569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5000"/>
              <a:buFont typeface="Tahoma" pitchFamily="34" charset="0"/>
              <a:buChar char="▪"/>
              <a:defRPr sz="2300" baseline="0">
                <a:latin typeface="Tahoma" pitchFamily="34" charset="0"/>
              </a:defRPr>
            </a:lvl2pPr>
            <a:lvl3pPr marL="666557" indent="-41084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–"/>
              <a:defRPr sz="2300" baseline="0">
                <a:latin typeface="Tahoma" pitchFamily="34" charset="0"/>
              </a:defRPr>
            </a:lvl3pPr>
            <a:lvl4pPr marL="901598" indent="-23507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Tahoma" pitchFamily="34" charset="0"/>
              <a:buChar char="▫"/>
              <a:defRPr sz="2300" baseline="0">
                <a:latin typeface="Tahoma" pitchFamily="34" charset="0"/>
              </a:defRPr>
            </a:lvl4pPr>
            <a:lvl5pPr marL="1059206" indent="-15749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89000"/>
              <a:buFont typeface="Tahoma" pitchFamily="34" charset="0"/>
              <a:buChar char="-"/>
              <a:defRPr sz="2300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228609" y="1630879"/>
            <a:ext cx="12451072" cy="35394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300" baseline="0">
                <a:latin typeface="Tahoma" pitchFamily="34" charset="0"/>
              </a:defRPr>
            </a:lvl1pPr>
            <a:lvl2pPr marL="255699" indent="-255699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125000"/>
              <a:buFont typeface="Tahoma" pitchFamily="34" charset="0"/>
              <a:buChar char="▪"/>
              <a:defRPr sz="2300" baseline="0">
                <a:latin typeface="Tahoma" pitchFamily="34" charset="0"/>
              </a:defRPr>
            </a:lvl2pPr>
            <a:lvl3pPr marL="666557" indent="-410842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–"/>
              <a:defRPr sz="2300" baseline="0">
                <a:latin typeface="Tahoma" pitchFamily="34" charset="0"/>
              </a:defRPr>
            </a:lvl3pPr>
            <a:lvl4pPr marL="901598" indent="-235078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Tahoma" pitchFamily="34" charset="0"/>
              <a:buChar char="▫"/>
              <a:defRPr sz="2300" baseline="0">
                <a:latin typeface="Tahoma" pitchFamily="34" charset="0"/>
              </a:defRPr>
            </a:lvl4pPr>
            <a:lvl5pPr marL="1059206" indent="-157497">
              <a:lnSpc>
                <a:spcPct val="100000"/>
              </a:lnSpc>
              <a:spcBef>
                <a:spcPts val="558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Tahoma" pitchFamily="34" charset="0"/>
              <a:buChar char="-"/>
              <a:defRPr sz="2300" baseline="0">
                <a:latin typeface="Tahom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910069"/>
      </p:ext>
    </p:extLst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663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315298"/>
      </p:ext>
    </p:extLst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47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705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0229" algn="l"/>
              </a:tabLst>
              <a:defRPr sz="1400" b="1">
                <a:solidFill>
                  <a:srgbClr val="FFFFFF"/>
                </a:solidFill>
              </a:defRPr>
            </a:lvl2pPr>
            <a:lvl3pPr marL="1267054" indent="-126705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7054" indent="-126705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663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71776"/>
      </p:ext>
    </p:extLst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834291"/>
      </p:ext>
    </p:extLst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1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09513895"/>
      </p:ext>
    </p:extLst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7176270"/>
      </p:ext>
    </p:extLst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07" y="413129"/>
            <a:ext cx="5521623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4626468"/>
      </p:ext>
    </p:extLst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129"/>
            <a:ext cx="5756430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965036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33"/>
            <a:ext cx="438912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33"/>
            <a:ext cx="2926080" cy="519289"/>
          </a:xfrm>
          <a:prstGeom prst="rect">
            <a:avLst/>
          </a:prstGeom>
        </p:spPr>
        <p:txBody>
          <a:bodyPr lIns="122986" tIns="61561" rIns="122986" bIns="61561"/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53150690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5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3002304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617" tIns="63309" rIns="126617" bIns="63309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0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853" indent="-15403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9591" indent="-325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354578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7" y="4421824"/>
            <a:ext cx="257582" cy="651977"/>
          </a:xfrm>
          <a:prstGeom prst="rect">
            <a:avLst/>
          </a:prstGeom>
          <a:noFill/>
        </p:spPr>
        <p:txBody>
          <a:bodyPr wrap="none" lIns="126617" tIns="63309" rIns="126617" bIns="63309" rtlCol="0"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0128223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22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56984828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49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94400751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2030198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55"/>
            <a:ext cx="4118187" cy="519289"/>
          </a:xfrm>
          <a:prstGeom prst="rect">
            <a:avLst/>
          </a:prstGeom>
        </p:spPr>
        <p:txBody>
          <a:bodyPr lIns="126597" tIns="63299" rIns="126597" bIns="63299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140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55"/>
            <a:ext cx="3034453" cy="519289"/>
          </a:xfrm>
          <a:prstGeom prst="rect">
            <a:avLst/>
          </a:prstGeom>
        </p:spPr>
        <p:txBody>
          <a:bodyPr vert="horz" wrap="square" lIns="126597" tIns="63299" rIns="126597" bIns="63299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140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140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894816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9848808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867"/>
            <a:ext cx="438912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867"/>
            <a:ext cx="2926080" cy="519289"/>
          </a:xfrm>
          <a:prstGeom prst="rect">
            <a:avLst/>
          </a:prstGeom>
        </p:spPr>
        <p:txBody>
          <a:bodyPr lIns="126617" tIns="63309" rIns="126617" bIns="63309"/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1060175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6704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45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503182" y="1047396"/>
            <a:ext cx="184054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50" y="377141"/>
            <a:ext cx="5036774" cy="97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18246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58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6519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48826" algn="l"/>
              </a:tabLst>
              <a:defRPr sz="1400" b="1">
                <a:solidFill>
                  <a:srgbClr val="FFFFFF"/>
                </a:solidFill>
              </a:defRPr>
            </a:lvl2pPr>
            <a:lvl3pPr marL="1265198" indent="-126519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65198" indent="-126519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6704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21290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5539183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05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01330127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060068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3748" y="412978"/>
            <a:ext cx="5521623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2464462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2978"/>
            <a:ext cx="5756430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373114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166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4926180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6422" tIns="63211" rIns="126422" bIns="6321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144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93272" indent="-15380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78880" indent="-32500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312638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6047" y="4421636"/>
            <a:ext cx="257185" cy="651779"/>
          </a:xfrm>
          <a:prstGeom prst="rect">
            <a:avLst/>
          </a:prstGeom>
          <a:noFill/>
        </p:spPr>
        <p:txBody>
          <a:bodyPr wrap="none" lIns="126422" tIns="63211" rIns="126422" bIns="63211" rtlCol="0"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4844586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07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935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34757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403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5535" algn="l"/>
              </a:tabLst>
              <a:defRPr sz="1400" b="1">
                <a:solidFill>
                  <a:srgbClr val="FFFFFF"/>
                </a:solidFill>
              </a:defRPr>
            </a:lvl2pPr>
            <a:lvl3pPr marL="1234030" indent="-123403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4030" indent="-123403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394809" y="1047396"/>
            <a:ext cx="1948914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b="1" kern="1200" dirty="0">
                <a:latin typeface="Arial" charset="0"/>
                <a:ea typeface="ヒラギノ角ゴ Pro W3" charset="-128"/>
              </a:rPr>
              <a:t>SEPTEMBER 15, 2016</a:t>
            </a:r>
            <a:endParaRPr lang="en-US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2" name="Picture 11" descr="CCRC_logo_blac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86576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536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2726218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188575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0897"/>
            <a:ext cx="4118187" cy="519289"/>
          </a:xfrm>
          <a:prstGeom prst="rect">
            <a:avLst/>
          </a:prstGeom>
        </p:spPr>
        <p:txBody>
          <a:bodyPr lIns="126401" tIns="63201" rIns="126401" bIns="63201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90087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0897"/>
            <a:ext cx="3034453" cy="519289"/>
          </a:xfrm>
          <a:prstGeom prst="rect">
            <a:avLst/>
          </a:prstGeom>
        </p:spPr>
        <p:txBody>
          <a:bodyPr vert="horz" wrap="square" lIns="126401" tIns="63201" rIns="126401" bIns="63201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90087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9008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774822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721304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0909"/>
            <a:ext cx="438912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0909"/>
            <a:ext cx="2926080" cy="519289"/>
          </a:xfrm>
          <a:prstGeom prst="rect">
            <a:avLst/>
          </a:prstGeom>
        </p:spPr>
        <p:txBody>
          <a:bodyPr lIns="126422" tIns="63211" rIns="126422" bIns="63211"/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5008866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6546699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139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73931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55438" algn="l"/>
              </a:tabLst>
              <a:defRPr sz="1400" b="1">
                <a:solidFill>
                  <a:srgbClr val="FFFFFF"/>
                </a:solidFill>
              </a:defRPr>
            </a:lvl2pPr>
            <a:lvl3pPr marL="1273931" indent="-1273931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73931" indent="-1273931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51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algn="r" defTabSz="895867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58522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860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9179084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45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05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4569230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55484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9446150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619001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776070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030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3426931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7338" tIns="63669" rIns="127338" bIns="63669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5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96007" indent="-15483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2223" indent="-32729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506452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1" y="4421825"/>
            <a:ext cx="259036" cy="652705"/>
          </a:xfrm>
          <a:prstGeom prst="rect">
            <a:avLst/>
          </a:prstGeom>
          <a:noFill/>
        </p:spPr>
        <p:txBody>
          <a:bodyPr wrap="none" lIns="127338" tIns="63669" rIns="127338" bIns="63669" rtlCol="0"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2527524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77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2418997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127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75609176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2343608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13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16" algn="l"/>
              </a:tabLst>
              <a:defRPr sz="1400" b="1">
                <a:solidFill>
                  <a:srgbClr val="FFFFFF"/>
                </a:solidFill>
              </a:defRPr>
            </a:lvl2pPr>
            <a:lvl3pPr marL="1294139" indent="-129413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139" indent="-129413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5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algn="r" defTabSz="90994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  <a:cs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71806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4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6006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4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7423515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4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9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549287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8674623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5492613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7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algn="r"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8702321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44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2691962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06" tIns="64703" rIns="129406" bIns="64703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18" indent="-15727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03" indent="-33252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2434003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06" tIns="64703" rIns="129406" bIns="64703" rtlCol="0"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5072608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8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6816019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9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06166486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727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128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04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413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12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883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540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24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295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765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78"/>
            <a:ext cx="4118187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78"/>
            <a:ext cx="3034453" cy="519289"/>
          </a:xfrm>
          <a:prstGeom prst="rect">
            <a:avLst/>
          </a:prstGeom>
        </p:spPr>
        <p:txBody>
          <a:bodyPr lIns="129406" tIns="64703" rIns="129406" bIns="64703"/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98764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8206874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 baseline="-250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February 5, 2016</a:t>
            </a:r>
          </a:p>
        </p:txBody>
      </p:sp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94" y="372537"/>
            <a:ext cx="5034844" cy="979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67587923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Subtitle 8"/>
          <p:cNvSpPr txBox="1">
            <a:spLocks/>
          </p:cNvSpPr>
          <p:nvPr userDrawn="1"/>
        </p:nvSpPr>
        <p:spPr bwMode="auto">
          <a:xfrm>
            <a:off x="10747024" y="1045352"/>
            <a:ext cx="1596250" cy="225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sz="11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MONTH XX, 2012</a:t>
            </a: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650240" y="1589476"/>
            <a:ext cx="11704320" cy="24609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pic>
        <p:nvPicPr>
          <p:cNvPr id="7" name="Picture 12" descr="CCRC_logo_revers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45" y="130951"/>
            <a:ext cx="4472657" cy="15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29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5934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1960" algn="l"/>
              </a:tabLst>
              <a:defRPr sz="1400" b="1">
                <a:solidFill>
                  <a:srgbClr val="FFFFFF"/>
                </a:solidFill>
              </a:defRPr>
            </a:lvl2pPr>
            <a:lvl3pPr marL="1295934" indent="-1295934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5934" indent="-1295934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9703523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96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4725390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2847" y="1068026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91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325811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565679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PRESENTATION TITLE IN HEADER / MONTH XX, 2012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0000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735514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521" y="413176"/>
            <a:ext cx="4133990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PRESENTATION TITLE IN HEADER / JUNE 8, 2012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FFFFFF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FFFFFF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0065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6384193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0432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605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653672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476392" y="3384410"/>
            <a:ext cx="5660248" cy="5450276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6520464" y="3007360"/>
            <a:ext cx="5660250" cy="5827325"/>
          </a:xfrm>
          <a:prstGeom prst="rect">
            <a:avLst/>
          </a:prstGeom>
          <a:noFill/>
          <a:ln w="3175">
            <a:solidFill>
              <a:srgbClr val="1413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83733"/>
            <a:ext cx="11718771" cy="16256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63" indent="-1574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478" indent="-33298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3304381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>
            <a:spLocks noChangeArrowheads="1"/>
          </p:cNvSpPr>
          <p:nvPr userDrawn="1"/>
        </p:nvSpPr>
        <p:spPr bwMode="auto">
          <a:xfrm>
            <a:off x="896371" y="4420760"/>
            <a:ext cx="261772" cy="50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ea typeface="ヒラギノ角ゴ Pro W3" charset="0"/>
              <a:cs typeface="ヒラギノ角ゴ Pro W3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7154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964441" y="413859"/>
            <a:ext cx="5521623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6325040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89" y="1067930"/>
            <a:ext cx="11704321" cy="163508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0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82710162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81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3861016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89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89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7944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593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18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3986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783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57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37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7840AC4E-5910-40CE-8437-79371BF431A6}" type="datetimeFigureOut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240"/>
            <a:ext cx="4118187" cy="519289"/>
          </a:xfrm>
          <a:prstGeom prst="rect">
            <a:avLst/>
          </a:prstGeom>
        </p:spPr>
        <p:txBody>
          <a:bodyPr lIns="129588" tIns="64794" rIns="129588" bIns="64794"/>
          <a:lstStyle>
            <a:lvl1pPr>
              <a:defRPr sz="3400">
                <a:solidFill>
                  <a:prstClr val="black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240"/>
            <a:ext cx="3034453" cy="519289"/>
          </a:xfrm>
          <a:prstGeom prst="rect">
            <a:avLst/>
          </a:prstGeom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>
            <a:lvl1pPr>
              <a:defRPr sz="3400">
                <a:solidFill>
                  <a:srgbClr val="000000"/>
                </a:solidFill>
                <a:ea typeface="ヒラギノ角ゴ Pro W3" charset="-128"/>
              </a:defRPr>
            </a:lvl1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  <a:defRPr/>
            </a:pPr>
            <a:fld id="{4ED17AD6-A8D9-4DF1-805D-0C1778C8E38B}" type="slidenum">
              <a:rPr lang="en-US" kern="1200" smtClean="0">
                <a:latin typeface="Arial" pitchFamily="34" charset="0"/>
                <a:cs typeface="ヒラギノ角ゴ Pro W3" charset="-128"/>
              </a:rPr>
              <a:pPr defTabSz="911259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 pitchFamily="34" charset="0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1279216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991742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99025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7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8459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3851" algn="l"/>
              </a:tabLst>
              <a:defRPr sz="1400" b="1">
                <a:solidFill>
                  <a:srgbClr val="FFFFFF"/>
                </a:solidFill>
              </a:defRPr>
            </a:lvl2pPr>
            <a:lvl3pPr marL="1298459" indent="-1298459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8459" indent="-1298459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93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algn="r" defTabSz="912993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832433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42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4012795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7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37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97833629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283749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39083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6728179" y="413859"/>
            <a:ext cx="5756430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42BEC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2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2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2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2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6032678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55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algn="r"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009297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5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0267773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844" tIns="64922" rIns="129844" bIns="64922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531" indent="-157795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431" indent="-3336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046676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844" tIns="64922" rIns="129844" bIns="64922" rtlCol="0"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912292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35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45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63129270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27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10365012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35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3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22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845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77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693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615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5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46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38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2335529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8" y="9040186"/>
            <a:ext cx="4118187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86"/>
            <a:ext cx="3034453" cy="519289"/>
          </a:xfrm>
          <a:prstGeom prst="rect">
            <a:avLst/>
          </a:prstGeom>
        </p:spPr>
        <p:txBody>
          <a:bodyPr lIns="129844" tIns="64922" rIns="129844" bIns="64922"/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3756405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7956080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15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6057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2048" algn="l"/>
              </a:tabLst>
              <a:defRPr sz="1400" b="1">
                <a:solidFill>
                  <a:srgbClr val="FFFFFF"/>
                </a:solidFill>
              </a:defRPr>
            </a:lvl2pPr>
            <a:lvl3pPr marL="1296057" indent="-1296057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6057" indent="-1296057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3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algn="r" defTabSz="911295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982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defRPr/>
            </a:lvl1pPr>
            <a:lvl2pPr>
              <a:spcBef>
                <a:spcPts val="614"/>
              </a:spcBef>
              <a:defRPr/>
            </a:lvl2pPr>
            <a:lvl3pPr>
              <a:spcBef>
                <a:spcPts val="614"/>
              </a:spcBef>
              <a:defRPr/>
            </a:lvl3pPr>
            <a:lvl4pPr>
              <a:spcBef>
                <a:spcPts val="614"/>
              </a:spcBef>
              <a:defRPr/>
            </a:lvl4pPr>
            <a:lvl5pPr>
              <a:spcBef>
                <a:spcPts val="61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482225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8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1843608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1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7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73582172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188393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7042174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14"/>
            <a:ext cx="4132638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algn="r"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229322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91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4267807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598" tIns="64801" rIns="129598" bIns="6480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7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794" indent="-15750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0520" indent="-333017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2119868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68" y="4421635"/>
            <a:ext cx="262583" cy="654480"/>
          </a:xfrm>
          <a:prstGeom prst="rect">
            <a:avLst/>
          </a:prstGeom>
          <a:noFill/>
        </p:spPr>
        <p:txBody>
          <a:bodyPr wrap="none" lIns="129598" tIns="64801" rIns="129598" bIns="64801" rtlCol="0"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80361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78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92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23305564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6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91182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58969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141" tIns="61632" rIns="123141" bIns="61632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383580" indent="-15021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42BECA"/>
          </a:solidFill>
          <a:ln>
            <a:noFill/>
          </a:ln>
        </p:spPr>
        <p:txBody>
          <a:bodyPr anchor="ctr"/>
          <a:lstStyle>
            <a:lvl1pPr marL="467097" indent="-31680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0729314"/>
      </p:ext>
    </p:extLst>
  </p:cSld>
  <p:clrMapOvr>
    <a:masterClrMapping/>
  </p:clrMapOvr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76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75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800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60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40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2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01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88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362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842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7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15" y="9040227"/>
            <a:ext cx="4118187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14" y="9040227"/>
            <a:ext cx="3034453" cy="519289"/>
          </a:xfrm>
          <a:prstGeom prst="rect">
            <a:avLst/>
          </a:prstGeom>
        </p:spPr>
        <p:txBody>
          <a:bodyPr lIns="129598" tIns="64801" rIns="129598" bIns="64801"/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217330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30044561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51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9592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4698" algn="l"/>
              </a:tabLst>
              <a:defRPr sz="1400" b="1">
                <a:solidFill>
                  <a:srgbClr val="FFFFFF"/>
                </a:solidFill>
              </a:defRPr>
            </a:lvl2pPr>
            <a:lvl3pPr marL="1299592" indent="-1299592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9592" indent="-1299592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69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algn="r" defTabSz="913791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1615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318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582812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7948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512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3414590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634285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9792006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431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algn="r"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9872575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2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6419440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958" tIns="64980" rIns="129958" bIns="64980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3875" indent="-15793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1861" indent="-333924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22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901" y="4421635"/>
            <a:ext cx="248887" cy="647748"/>
          </a:xfrm>
          <a:prstGeom prst="rect">
            <a:avLst/>
          </a:prstGeom>
          <a:noFill/>
        </p:spPr>
        <p:txBody>
          <a:bodyPr wrap="none" lIns="123141" tIns="61632" rIns="123141" bIns="61632" rtlCol="0"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054332"/>
      </p:ext>
    </p:extLst>
  </p:cSld>
  <p:clrMapOvr>
    <a:masterClrMapping/>
  </p:clrMapOvr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958" tIns="64980" rIns="129958" bIns="64980" rtlCol="0"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296117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411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221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58951140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803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90209413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10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4011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979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29959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493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9919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489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987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485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983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8" y="9040161"/>
            <a:ext cx="4118187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61"/>
            <a:ext cx="3034453" cy="519289"/>
          </a:xfrm>
          <a:prstGeom prst="rect">
            <a:avLst/>
          </a:prstGeom>
        </p:spPr>
        <p:txBody>
          <a:bodyPr lIns="129958" tIns="64980" rIns="129958" bIns="64980"/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862595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February 5, 2016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2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2101306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833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300460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5345" algn="l"/>
              </a:tabLst>
              <a:defRPr sz="1400" b="1">
                <a:solidFill>
                  <a:srgbClr val="FFFFFF"/>
                </a:solidFill>
              </a:defRPr>
            </a:lvl2pPr>
            <a:lvl3pPr marL="1300460" indent="-1300460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300460" indent="-1300460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3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5950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algn="r" defTabSz="914400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7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641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299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872143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6" y="1067929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494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791575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379015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097818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86980641"/>
      </p:ext>
    </p:extLst>
  </p:cSld>
  <p:clrMapOvr>
    <a:masterClrMapping/>
  </p:clrMapOvr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1" y="41241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algn="r"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5473728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7509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204195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09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30046" tIns="65023" rIns="130046" bIns="65023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4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4137" indent="-1580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8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92188" indent="-334146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4756579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3"/>
            <a:ext cx="262636" cy="656590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6497657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3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4" y="2830203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03956363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7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3" y="3130784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60181521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2"/>
            <a:ext cx="11054080" cy="1937173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3"/>
            <a:ext cx="11054080" cy="213359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5023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046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06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009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511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0137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516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0183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7399503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232DCDD3-33EC-4F55-812B-EC6CAD0CD280}" type="datetimeFigureOut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07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fld id="{63C08A96-9A02-46E6-B068-E0FDCC2A9A1E}" type="slidenum">
              <a:rPr lang="en-US" sz="3400" kern="1200" smtClean="0">
                <a:solidFill>
                  <a:prstClr val="black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6191010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2431" y="8645378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55895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084" y="8668462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1024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7390122"/>
      </p:ext>
    </p:extLst>
  </p:cSld>
  <p:clrMapOvr>
    <a:masterClrMapping/>
  </p:clrMapOvr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6249"/>
            <a:ext cx="9753600" cy="3395698"/>
          </a:xfrm>
        </p:spPr>
        <p:txBody>
          <a:bodyPr anchor="b"/>
          <a:lstStyle>
            <a:lvl1pPr algn="ctr"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98"/>
            <a:ext cx="9753600" cy="2354862"/>
          </a:xfrm>
        </p:spPr>
        <p:txBody>
          <a:bodyPr/>
          <a:lstStyle>
            <a:lvl1pPr marL="0" indent="0" algn="ctr">
              <a:buNone/>
              <a:defRPr sz="3400">
                <a:solidFill>
                  <a:srgbClr val="003474"/>
                </a:solidFill>
              </a:defRPr>
            </a:lvl1pPr>
            <a:lvl2pPr marL="639241" indent="0" algn="ctr">
              <a:buNone/>
              <a:defRPr sz="2800"/>
            </a:lvl2pPr>
            <a:lvl3pPr marL="1278461" indent="0" algn="ctr">
              <a:buNone/>
              <a:defRPr sz="2600"/>
            </a:lvl3pPr>
            <a:lvl4pPr marL="1917757" indent="0" algn="ctr">
              <a:buNone/>
              <a:defRPr sz="2300"/>
            </a:lvl4pPr>
            <a:lvl5pPr marL="2556986" indent="0" algn="ctr">
              <a:buNone/>
              <a:defRPr sz="2300"/>
            </a:lvl5pPr>
            <a:lvl6pPr marL="3196204" indent="0" algn="ctr">
              <a:buNone/>
              <a:defRPr sz="2300"/>
            </a:lvl6pPr>
            <a:lvl7pPr marL="3835447" indent="0" algn="ctr">
              <a:buNone/>
              <a:defRPr sz="2300"/>
            </a:lvl7pPr>
            <a:lvl8pPr marL="4474725" indent="0" algn="ctr">
              <a:buNone/>
              <a:defRPr sz="2300"/>
            </a:lvl8pPr>
            <a:lvl9pPr marL="5113908" indent="0" algn="ctr">
              <a:buNone/>
              <a:defRPr sz="23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800" y="5222509"/>
            <a:ext cx="5538000" cy="453109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854447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  <a:alpha val="34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" y="8489997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447" y="19399"/>
            <a:ext cx="13004800" cy="8362809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739" y="8667954"/>
            <a:ext cx="3278987" cy="1017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3869024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849" y="-144735"/>
            <a:ext cx="11216640" cy="188524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963404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3" y="0"/>
            <a:ext cx="11921067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630356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6368443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13175" y="-6760"/>
            <a:ext cx="9173985" cy="975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080" y="2596444"/>
            <a:ext cx="8465601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-3034" y="1476522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3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358467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956119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"/>
            <a:ext cx="13004800" cy="1264356"/>
          </a:xfrm>
          <a:prstGeom prst="rect">
            <a:avLst/>
          </a:prstGeom>
          <a:gradFill>
            <a:gsLst>
              <a:gs pos="44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4000">
                <a:srgbClr val="7E98B8"/>
              </a:gs>
              <a:gs pos="100000">
                <a:srgbClr val="003474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477039"/>
            <a:ext cx="13004800" cy="827656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0"/>
                </a:schemeClr>
              </a:gs>
              <a:gs pos="0">
                <a:schemeClr val="bg1">
                  <a:tint val="98000"/>
                  <a:satMod val="130000"/>
                  <a:shade val="90000"/>
                  <a:lumMod val="103000"/>
                  <a:alpha val="7000"/>
                </a:schemeClr>
              </a:gs>
              <a:gs pos="61000">
                <a:srgbClr val="C5CFE1">
                  <a:alpha val="33725"/>
                </a:srgbClr>
              </a:gs>
            </a:gsLst>
            <a:lin ang="4200000" scaled="0"/>
          </a:gradFill>
          <a:ln>
            <a:noFill/>
          </a:ln>
          <a:effectLst>
            <a:outerShdw blurRad="50800" dist="50800" dir="5400000" algn="ctr" rotWithShape="0">
              <a:srgbClr val="000000">
                <a:alpha val="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" y="1271592"/>
            <a:ext cx="13004800" cy="6502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06" tIns="63905" rIns="127806" bIns="63905" rtlCol="0" anchor="ctr"/>
          <a:lstStyle/>
          <a:p>
            <a:pPr algn="ctr"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clrChange>
              <a:clrFrom>
                <a:srgbClr val="2F5597"/>
              </a:clrFrom>
              <a:clrTo>
                <a:srgbClr val="2F559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081" y="303006"/>
            <a:ext cx="3023337" cy="874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536072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307" y="2431628"/>
            <a:ext cx="11216640" cy="4057226"/>
          </a:xfrm>
        </p:spPr>
        <p:txBody>
          <a:bodyPr anchor="b"/>
          <a:lstStyle>
            <a:lvl1pPr>
              <a:defRPr sz="8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307" y="6527711"/>
            <a:ext cx="11216640" cy="2133599"/>
          </a:xfrm>
        </p:spPr>
        <p:txBody>
          <a:bodyPr/>
          <a:lstStyle>
            <a:lvl1pPr marL="0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3924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784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1775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5569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196204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383544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447472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11390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85866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596444"/>
            <a:ext cx="5499947" cy="61885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0505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338" y="519393"/>
            <a:ext cx="11216640" cy="18852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339" y="2390987"/>
            <a:ext cx="5502204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339" y="3562773"/>
            <a:ext cx="5502204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680" y="2390987"/>
            <a:ext cx="5529298" cy="1171786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241" indent="0">
              <a:buNone/>
              <a:defRPr sz="2800" b="1"/>
            </a:lvl2pPr>
            <a:lvl3pPr marL="1278461" indent="0">
              <a:buNone/>
              <a:defRPr sz="2600" b="1"/>
            </a:lvl3pPr>
            <a:lvl4pPr marL="1917757" indent="0">
              <a:buNone/>
              <a:defRPr sz="2300" b="1"/>
            </a:lvl4pPr>
            <a:lvl5pPr marL="2556986" indent="0">
              <a:buNone/>
              <a:defRPr sz="2300" b="1"/>
            </a:lvl5pPr>
            <a:lvl6pPr marL="3196204" indent="0">
              <a:buNone/>
              <a:defRPr sz="2300" b="1"/>
            </a:lvl6pPr>
            <a:lvl7pPr marL="3835447" indent="0">
              <a:buNone/>
              <a:defRPr sz="2300" b="1"/>
            </a:lvl7pPr>
            <a:lvl8pPr marL="4474725" indent="0">
              <a:buNone/>
              <a:defRPr sz="2300" b="1"/>
            </a:lvl8pPr>
            <a:lvl9pPr marL="5113908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680" y="3562773"/>
            <a:ext cx="5529298" cy="5240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478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780584"/>
      </p:ext>
    </p:extLst>
  </p:cSld>
  <p:clrMapOvr>
    <a:masterClrMapping/>
  </p:clrMapOvr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099984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931789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332088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776" y="650240"/>
            <a:ext cx="4194951" cy="2275840"/>
          </a:xfrm>
        </p:spPr>
        <p:txBody>
          <a:bodyPr anchor="b"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98" y="1404338"/>
            <a:ext cx="6583680" cy="6931378"/>
          </a:xfrm>
        </p:spPr>
        <p:txBody>
          <a:bodyPr/>
          <a:lstStyle>
            <a:lvl1pPr marL="0" indent="0">
              <a:buNone/>
              <a:defRPr sz="4600"/>
            </a:lvl1pPr>
            <a:lvl2pPr marL="639241" indent="0">
              <a:buNone/>
              <a:defRPr sz="4000"/>
            </a:lvl2pPr>
            <a:lvl3pPr marL="1278461" indent="0">
              <a:buNone/>
              <a:defRPr sz="3400"/>
            </a:lvl3pPr>
            <a:lvl4pPr marL="1917757" indent="0">
              <a:buNone/>
              <a:defRPr sz="2800"/>
            </a:lvl4pPr>
            <a:lvl5pPr marL="2556986" indent="0">
              <a:buNone/>
              <a:defRPr sz="2800"/>
            </a:lvl5pPr>
            <a:lvl6pPr marL="3196204" indent="0">
              <a:buNone/>
              <a:defRPr sz="2800"/>
            </a:lvl6pPr>
            <a:lvl7pPr marL="3835447" indent="0">
              <a:buNone/>
              <a:defRPr sz="2800"/>
            </a:lvl7pPr>
            <a:lvl8pPr marL="4474725" indent="0">
              <a:buNone/>
              <a:defRPr sz="2800"/>
            </a:lvl8pPr>
            <a:lvl9pPr marL="5113908" indent="0">
              <a:buNone/>
              <a:defRPr sz="2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776" y="2926080"/>
            <a:ext cx="4194951" cy="5420925"/>
          </a:xfrm>
        </p:spPr>
        <p:txBody>
          <a:bodyPr/>
          <a:lstStyle>
            <a:lvl1pPr marL="0" indent="0">
              <a:buNone/>
              <a:defRPr sz="2300"/>
            </a:lvl1pPr>
            <a:lvl2pPr marL="639241" indent="0">
              <a:buNone/>
              <a:defRPr sz="2000"/>
            </a:lvl2pPr>
            <a:lvl3pPr marL="1278461" indent="0">
              <a:buNone/>
              <a:defRPr sz="1700"/>
            </a:lvl3pPr>
            <a:lvl4pPr marL="1917757" indent="0">
              <a:buNone/>
              <a:defRPr sz="1400"/>
            </a:lvl4pPr>
            <a:lvl5pPr marL="2556986" indent="0">
              <a:buNone/>
              <a:defRPr sz="1400"/>
            </a:lvl5pPr>
            <a:lvl6pPr marL="3196204" indent="0">
              <a:buNone/>
              <a:defRPr sz="1400"/>
            </a:lvl6pPr>
            <a:lvl7pPr marL="3835447" indent="0">
              <a:buNone/>
              <a:defRPr sz="1400"/>
            </a:lvl7pPr>
            <a:lvl8pPr marL="4474725" indent="0">
              <a:buNone/>
              <a:defRPr sz="1400"/>
            </a:lvl8pPr>
            <a:lvl9pPr marL="511390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275779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66759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6562" y="519289"/>
            <a:ext cx="2804160" cy="826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370" y="519289"/>
            <a:ext cx="8195733" cy="82657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92A1F-C262-492F-8713-C803F59D72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331573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50"/>
            <a:ext cx="11054080" cy="2090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2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5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3793067" cy="975360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55578872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325120"/>
          </a:xfrm>
          <a:prstGeom prst="rect">
            <a:avLst/>
          </a:prstGeom>
          <a:solidFill>
            <a:srgbClr val="1D8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9536864"/>
            <a:ext cx="13004800" cy="281766"/>
          </a:xfrm>
          <a:prstGeom prst="rect">
            <a:avLst/>
          </a:prstGeom>
          <a:solidFill>
            <a:srgbClr val="1D8ED0"/>
          </a:solidFill>
          <a:ln>
            <a:solidFill>
              <a:srgbClr val="1D8E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 dirty="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30381093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603"/>
            <a:ext cx="11054080" cy="1937173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4"/>
            <a:ext cx="11054080" cy="21335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47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29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293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58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230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5874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52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169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3004800" cy="4118187"/>
          </a:xfrm>
          <a:prstGeom prst="rect">
            <a:avLst/>
          </a:prstGeom>
          <a:solidFill>
            <a:srgbClr val="1D8ED0"/>
          </a:solidFill>
          <a:ln>
            <a:solidFill>
              <a:srgbClr val="007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75340"/>
            <a:endParaRPr lang="en-US" sz="1920">
              <a:solidFill>
                <a:prstClr val="white"/>
              </a:solidFill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67478628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51"/>
            <a:ext cx="5743787" cy="6436925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9018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247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907AF49-240C-42AF-A6BF-594708715652}" type="datetimeFigureOut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315" y="9041589"/>
            <a:ext cx="4118187" cy="519289"/>
          </a:xfrm>
          <a:prstGeom prst="rect">
            <a:avLst/>
          </a:prstGeom>
        </p:spPr>
        <p:txBody>
          <a:bodyPr lIns="123121" tIns="61623" rIns="123121" bIns="61623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000000"/>
                </a:solidFill>
                <a:latin typeface="Arial"/>
                <a:ea typeface="ヒラギノ角ゴ Pro W3"/>
                <a:cs typeface="ヒラギノ角ゴ Pro W3"/>
              </a:defRPr>
            </a:lvl1pPr>
          </a:lstStyle>
          <a:p>
            <a:pPr defTabSz="867700">
              <a:defRPr/>
            </a:pPr>
            <a:endParaRPr lang="en-US" sz="3400" kern="1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114" y="9041589"/>
            <a:ext cx="3034453" cy="519289"/>
          </a:xfrm>
          <a:prstGeom prst="rect">
            <a:avLst/>
          </a:prstGeom>
        </p:spPr>
        <p:txBody>
          <a:bodyPr vert="horz" wrap="square" lIns="123121" tIns="61623" rIns="123121" bIns="61623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  <a:ea typeface="ヒラギノ角ゴ Pro W3" pitchFamily="2" charset="-128"/>
              </a:defRPr>
            </a:lvl1pPr>
          </a:lstStyle>
          <a:p>
            <a:pPr defTabSz="867700" fontAlgn="base">
              <a:spcBef>
                <a:spcPct val="0"/>
              </a:spcBef>
              <a:spcAft>
                <a:spcPct val="0"/>
              </a:spcAft>
            </a:pPr>
            <a:fld id="{9E1C5043-D41D-4C17-A41B-BC5AF0A5D734}" type="slidenum">
              <a:rPr lang="en-US" sz="3400" kern="1200" smtClean="0">
                <a:latin typeface="Arial" charset="0"/>
              </a:rPr>
              <a:pPr defTabSz="8677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98245"/>
      </p:ext>
    </p:extLst>
  </p:cSld>
  <p:clrMapOvr>
    <a:masterClrMapping/>
  </p:clrMapOvr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4" y="2183272"/>
            <a:ext cx="5748302" cy="909884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47" indent="0">
              <a:buNone/>
              <a:defRPr sz="2133" b="1"/>
            </a:lvl2pPr>
            <a:lvl3pPr marL="975291" indent="0">
              <a:buNone/>
              <a:defRPr sz="1920" b="1"/>
            </a:lvl3pPr>
            <a:lvl4pPr marL="1462937" indent="0">
              <a:buNone/>
              <a:defRPr sz="1707" b="1"/>
            </a:lvl4pPr>
            <a:lvl5pPr marL="1950584" indent="0">
              <a:buNone/>
              <a:defRPr sz="1707" b="1"/>
            </a:lvl5pPr>
            <a:lvl6pPr marL="2438230" indent="0">
              <a:buNone/>
              <a:defRPr sz="1707" b="1"/>
            </a:lvl6pPr>
            <a:lvl7pPr marL="2925874" indent="0">
              <a:buNone/>
              <a:defRPr sz="1707" b="1"/>
            </a:lvl7pPr>
            <a:lvl8pPr marL="3413522" indent="0">
              <a:buNone/>
              <a:defRPr sz="1707" b="1"/>
            </a:lvl8pPr>
            <a:lvl9pPr marL="3901169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4" y="3093155"/>
            <a:ext cx="5748302" cy="5619610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936156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55411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69730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7" y="388350"/>
            <a:ext cx="7270044" cy="8324427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6"/>
            <a:ext cx="4278490" cy="6671734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020054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0" y="6827520"/>
            <a:ext cx="7802880" cy="806027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0" y="871502"/>
            <a:ext cx="7802880" cy="5852160"/>
          </a:xfrm>
        </p:spPr>
        <p:txBody>
          <a:bodyPr/>
          <a:lstStyle>
            <a:lvl1pPr marL="0" indent="0">
              <a:buNone/>
              <a:defRPr sz="3413"/>
            </a:lvl1pPr>
            <a:lvl2pPr marL="487647" indent="0">
              <a:buNone/>
              <a:defRPr sz="2987"/>
            </a:lvl2pPr>
            <a:lvl3pPr marL="975291" indent="0">
              <a:buNone/>
              <a:defRPr sz="2560"/>
            </a:lvl3pPr>
            <a:lvl4pPr marL="1462937" indent="0">
              <a:buNone/>
              <a:defRPr sz="2133"/>
            </a:lvl4pPr>
            <a:lvl5pPr marL="1950584" indent="0">
              <a:buNone/>
              <a:defRPr sz="2133"/>
            </a:lvl5pPr>
            <a:lvl6pPr marL="2438230" indent="0">
              <a:buNone/>
              <a:defRPr sz="2133"/>
            </a:lvl6pPr>
            <a:lvl7pPr marL="2925874" indent="0">
              <a:buNone/>
              <a:defRPr sz="2133"/>
            </a:lvl7pPr>
            <a:lvl8pPr marL="3413522" indent="0">
              <a:buNone/>
              <a:defRPr sz="2133"/>
            </a:lvl8pPr>
            <a:lvl9pPr marL="3901169" indent="0">
              <a:buNone/>
              <a:defRPr sz="21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0" y="7633547"/>
            <a:ext cx="7802880" cy="1144693"/>
          </a:xfrm>
        </p:spPr>
        <p:txBody>
          <a:bodyPr/>
          <a:lstStyle>
            <a:lvl1pPr marL="0" indent="0">
              <a:buNone/>
              <a:defRPr sz="1493"/>
            </a:lvl1pPr>
            <a:lvl2pPr marL="487647" indent="0">
              <a:buNone/>
              <a:defRPr sz="1280"/>
            </a:lvl2pPr>
            <a:lvl3pPr marL="975291" indent="0">
              <a:buNone/>
              <a:defRPr sz="1067"/>
            </a:lvl3pPr>
            <a:lvl4pPr marL="1462937" indent="0">
              <a:buNone/>
              <a:defRPr sz="960"/>
            </a:lvl4pPr>
            <a:lvl5pPr marL="1950584" indent="0">
              <a:buNone/>
              <a:defRPr sz="960"/>
            </a:lvl5pPr>
            <a:lvl6pPr marL="2438230" indent="0">
              <a:buNone/>
              <a:defRPr sz="960"/>
            </a:lvl6pPr>
            <a:lvl7pPr marL="2925874" indent="0">
              <a:buNone/>
              <a:defRPr sz="960"/>
            </a:lvl7pPr>
            <a:lvl8pPr marL="3413522" indent="0">
              <a:buNone/>
              <a:defRPr sz="960"/>
            </a:lvl8pPr>
            <a:lvl9pPr marL="3901169" indent="0">
              <a:buNone/>
              <a:defRPr sz="9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85331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697295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8"/>
            <a:ext cx="2926080" cy="832216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8"/>
            <a:ext cx="8561493" cy="832216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4FC06-917A-4468-91BF-D0E9E9612F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E21D9-8004-40C7-A899-AD8CB24219C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157522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June 8, 2012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855630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0966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94206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70666" algn="l"/>
              </a:tabLst>
              <a:defRPr sz="1400" b="1">
                <a:solidFill>
                  <a:srgbClr val="FFFFFF"/>
                </a:solidFill>
              </a:defRPr>
            </a:lvl2pPr>
            <a:lvl3pPr marL="1294206" indent="-1294206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94206" indent="-1294206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6084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algn="r" defTabSz="909996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8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15244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5433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5350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17234" y="1083738"/>
            <a:ext cx="11162453" cy="76290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9213594"/>
      </p:ext>
    </p:extLst>
  </p:cSld>
  <p:clrMapOvr>
    <a:masterClrMapping/>
  </p:clrMapOvr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8063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29628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224915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1"/>
            <a:ext cx="11372708" cy="6058411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068750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546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algn="r"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52309815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0183698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7642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309" y="2847642"/>
            <a:ext cx="5213581" cy="6296447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170669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5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7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9412" tIns="64707" rIns="129412" bIns="64707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02238" indent="-157283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89828" indent="-332542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985951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86" y="4421634"/>
            <a:ext cx="262636" cy="656590"/>
          </a:xfrm>
          <a:prstGeom prst="rect">
            <a:avLst/>
          </a:prstGeom>
          <a:noFill/>
        </p:spPr>
        <p:txBody>
          <a:bodyPr wrap="none" lIns="129412" tIns="64707" rIns="129412" bIns="64707" rtlCol="0"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5891833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526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0337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0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90462596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0918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86560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9408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78F1F18D-5920-45BF-BBBF-F733E095AF34}" type="datetime1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3/19/18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07840" y="9041601"/>
            <a:ext cx="438912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4640" y="9041601"/>
            <a:ext cx="2926080" cy="519289"/>
          </a:xfrm>
          <a:prstGeom prst="rect">
            <a:avLst/>
          </a:prstGeom>
        </p:spPr>
        <p:txBody>
          <a:bodyPr lIns="123141" tIns="61632" rIns="123141" bIns="61632"/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sz="3400" kern="1200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3400" kern="1200">
              <a:solidFill>
                <a:prstClr val="black">
                  <a:tint val="75000"/>
                </a:prstClr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8988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baseline="-250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5" y="372594"/>
            <a:ext cx="5036776" cy="97961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90492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5642248"/>
            <a:ext cx="11704320" cy="3067419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tabLst>
                <a:tab pos="1235118" algn="l"/>
              </a:tabLst>
              <a:defRPr sz="2800" b="1">
                <a:solidFill>
                  <a:srgbClr val="FFFFFF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tabLst>
                <a:tab pos="926337" algn="l"/>
              </a:tabLst>
              <a:defRPr sz="1400" b="1">
                <a:solidFill>
                  <a:srgbClr val="FFFFFF"/>
                </a:solidFill>
              </a:defRPr>
            </a:lvl2pPr>
            <a:lvl3pPr marL="1235118" indent="-1235118">
              <a:spcAft>
                <a:spcPts val="0"/>
              </a:spcAft>
              <a:buFontTx/>
              <a:buNone/>
              <a:tabLst/>
              <a:defRPr sz="1400" b="0">
                <a:solidFill>
                  <a:srgbClr val="FFFFFF"/>
                </a:solidFill>
              </a:defRPr>
            </a:lvl3pPr>
            <a:lvl4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4pPr>
            <a:lvl5pPr marL="1235118" indent="-1235118">
              <a:spcAft>
                <a:spcPts val="0"/>
              </a:spcAft>
              <a:buFontTx/>
              <a:buNone/>
              <a:tabLst/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2061355"/>
            <a:ext cx="11704320" cy="3564278"/>
          </a:xfrm>
        </p:spPr>
        <p:txBody>
          <a:bodyPr anchor="t"/>
          <a:lstStyle>
            <a:lvl1pPr>
              <a:defRPr sz="71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 txBox="1">
            <a:spLocks/>
          </p:cNvSpPr>
          <p:nvPr userDrawn="1"/>
        </p:nvSpPr>
        <p:spPr bwMode="auto">
          <a:xfrm>
            <a:off x="10747022" y="1047372"/>
            <a:ext cx="1596700" cy="22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algn="r" defTabSz="868542" eaLnBrk="0" fontAlgn="base">
              <a:spcBef>
                <a:spcPct val="20000"/>
              </a:spcBef>
              <a:spcAft>
                <a:spcPts val="853"/>
              </a:spcAft>
              <a:buClr>
                <a:srgbClr val="A3B222"/>
              </a:buClr>
              <a:defRPr/>
            </a:pPr>
            <a:r>
              <a:rPr lang="en-US" b="1" dirty="0">
                <a:latin typeface="Arial" charset="0"/>
                <a:ea typeface="ヒラギノ角ゴ Pro W3" charset="-128"/>
              </a:rPr>
              <a:t>MONTH XX, 2012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50240" y="1589476"/>
            <a:ext cx="11704320" cy="245646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pic>
        <p:nvPicPr>
          <p:cNvPr id="10" name="Picture 9" descr="CCRC_logo_reverse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7898" y="130049"/>
            <a:ext cx="4473651" cy="150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76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7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2865" tIns="61507" rIns="122865" bIns="61507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25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2769" indent="-14991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25" y="300646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6115" indent="-316120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665826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6392" y="1067928"/>
            <a:ext cx="11704320" cy="5477370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2" y="6546721"/>
            <a:ext cx="7610216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45154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2847" y="1069232"/>
            <a:ext cx="11971694" cy="5463371"/>
          </a:xfrm>
        </p:spPr>
        <p:txBody>
          <a:bodyPr anchor="t"/>
          <a:lstStyle>
            <a:lvl1pPr>
              <a:spcBef>
                <a:spcPts val="0"/>
              </a:spcBef>
              <a:defRPr sz="8500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6393" y="6530916"/>
            <a:ext cx="7784064" cy="1250809"/>
          </a:xfrm>
        </p:spPr>
        <p:txBody>
          <a:bodyPr/>
          <a:lstStyle>
            <a:lvl1pPr marL="0" indent="0">
              <a:spcAft>
                <a:spcPts val="853"/>
              </a:spcAft>
              <a:buFontTx/>
              <a:buNone/>
              <a:defRPr sz="2800" b="1">
                <a:solidFill>
                  <a:srgbClr val="141313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2766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60085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 userDrawn="1"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PRESENTATION TITLE IN HEADER / MONTH XX, 2012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tx1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tx1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tx1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tx1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658990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13004800" cy="97536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FFFFFF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FFFFFF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0065A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392" y="2856990"/>
            <a:ext cx="11704320" cy="6364678"/>
          </a:xfrm>
        </p:spPr>
        <p:txBody>
          <a:bodyPr/>
          <a:lstStyle>
            <a:lvl1pPr>
              <a:buClr>
                <a:schemeClr val="accent4"/>
              </a:buClr>
              <a:defRPr>
                <a:solidFill>
                  <a:srgbClr val="FFFFFF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rgbClr val="FFFFFF"/>
                </a:solidFill>
              </a:defRPr>
            </a:lvl2pPr>
            <a:lvl3pPr>
              <a:buClr>
                <a:schemeClr val="accent4"/>
              </a:buClr>
              <a:defRPr>
                <a:solidFill>
                  <a:srgbClr val="FFFFFF"/>
                </a:solidFill>
              </a:defRPr>
            </a:lvl3pPr>
            <a:lvl4pPr>
              <a:buClr>
                <a:schemeClr val="accent4"/>
              </a:buClr>
              <a:defRPr>
                <a:solidFill>
                  <a:srgbClr val="FFFFFF"/>
                </a:solidFill>
              </a:defRPr>
            </a:lvl4pPr>
            <a:lvl5pPr>
              <a:buClr>
                <a:schemeClr val="accent4"/>
              </a:buCl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1704320" cy="1625600"/>
          </a:xfrm>
        </p:spPr>
        <p:txBody>
          <a:bodyPr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566508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83733"/>
            <a:ext cx="1170432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2848807"/>
            <a:ext cx="5659496" cy="6431959"/>
          </a:xfrm>
          <a:ln>
            <a:noFill/>
          </a:ln>
        </p:spPr>
        <p:txBody>
          <a:bodyPr/>
          <a:lstStyle>
            <a:lvl1pPr>
              <a:spcBef>
                <a:spcPts val="614"/>
              </a:spcBef>
              <a:buClr>
                <a:schemeClr val="bg2"/>
              </a:buClr>
              <a:defRPr/>
            </a:lvl1pPr>
            <a:lvl2pPr>
              <a:spcBef>
                <a:spcPts val="614"/>
              </a:spcBef>
              <a:buClr>
                <a:schemeClr val="bg2"/>
              </a:buClr>
              <a:defRPr/>
            </a:lvl2pPr>
            <a:lvl3pPr>
              <a:spcBef>
                <a:spcPts val="614"/>
              </a:spcBef>
              <a:buClr>
                <a:schemeClr val="bg2"/>
              </a:buClr>
              <a:defRPr/>
            </a:lvl3pPr>
            <a:lvl4pPr>
              <a:spcBef>
                <a:spcPts val="614"/>
              </a:spcBef>
              <a:buClr>
                <a:schemeClr val="bg2"/>
              </a:buClr>
              <a:defRPr/>
            </a:lvl4pPr>
            <a:lvl5pPr>
              <a:spcBef>
                <a:spcPts val="614"/>
              </a:spcBef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8592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476398" y="3384410"/>
            <a:ext cx="5660250" cy="5449374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6520467" y="3006458"/>
            <a:ext cx="5660248" cy="5827325"/>
          </a:xfrm>
          <a:prstGeom prst="rect">
            <a:avLst/>
          </a:prstGeom>
          <a:noFill/>
          <a:ln w="3175" cap="flat" cmpd="sng" algn="ctr">
            <a:solidFill>
              <a:srgbClr val="14131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23256" tIns="61684" rIns="123256" bIns="61684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521219" y="3435133"/>
            <a:ext cx="5659496" cy="539684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88" y="1083733"/>
            <a:ext cx="11718771" cy="16256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3435133"/>
            <a:ext cx="5659496" cy="5411291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76395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383917" indent="-150338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21219" y="3006459"/>
            <a:ext cx="5659496" cy="435750"/>
          </a:xfrm>
          <a:solidFill>
            <a:srgbClr val="0065A4"/>
          </a:solidFill>
          <a:ln>
            <a:noFill/>
          </a:ln>
        </p:spPr>
        <p:txBody>
          <a:bodyPr anchor="ctr"/>
          <a:lstStyle>
            <a:lvl1pPr marL="467506" indent="-317089" algn="l">
              <a:buFontTx/>
              <a:buNone/>
              <a:defRPr sz="1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67003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399" y="1083734"/>
            <a:ext cx="11697095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95892" y="4422675"/>
            <a:ext cx="249105" cy="647846"/>
          </a:xfrm>
          <a:prstGeom prst="rect">
            <a:avLst/>
          </a:prstGeom>
          <a:noFill/>
        </p:spPr>
        <p:txBody>
          <a:bodyPr wrap="none" lIns="123256" tIns="61684" rIns="123256" bIns="61684" rtlCol="0"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 dirty="0"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223409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717" y="1067930"/>
            <a:ext cx="11704321" cy="163508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76395" y="2831040"/>
            <a:ext cx="5659496" cy="6012159"/>
          </a:xfrm>
          <a:ln>
            <a:noFill/>
          </a:ln>
        </p:spPr>
        <p:txBody>
          <a:bodyPr/>
          <a:lstStyle>
            <a:lvl1pPr>
              <a:buClr>
                <a:schemeClr val="bg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2818167"/>
            <a:ext cx="5682826" cy="6024201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2096624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2"/>
          </p:nvPr>
        </p:nvSpPr>
        <p:spPr>
          <a:xfrm>
            <a:off x="6497889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476395" y="3132050"/>
            <a:ext cx="5682826" cy="5839367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942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5.xml"/><Relationship Id="rId13" Type="http://schemas.openxmlformats.org/officeDocument/2006/relationships/theme" Target="../theme/theme10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3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47.xml"/><Relationship Id="rId13" Type="http://schemas.openxmlformats.org/officeDocument/2006/relationships/theme" Target="../theme/theme11.xml"/><Relationship Id="rId1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142.xml"/><Relationship Id="rId8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5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8.xml"/><Relationship Id="rId12" Type="http://schemas.openxmlformats.org/officeDocument/2006/relationships/slideLayout" Target="../slideLayouts/slideLayout159.xml"/><Relationship Id="rId13" Type="http://schemas.openxmlformats.org/officeDocument/2006/relationships/theme" Target="../theme/theme12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57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1.xml"/><Relationship Id="rId13" Type="http://schemas.openxmlformats.org/officeDocument/2006/relationships/theme" Target="../theme/theme13.xml"/><Relationship Id="rId1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6.xml"/><Relationship Id="rId8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68.xml"/><Relationship Id="rId10" Type="http://schemas.openxmlformats.org/officeDocument/2006/relationships/slideLayout" Target="../slideLayouts/slideLayout169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3.xml"/><Relationship Id="rId13" Type="http://schemas.openxmlformats.org/officeDocument/2006/relationships/slideLayout" Target="../slideLayouts/slideLayout184.xml"/><Relationship Id="rId14" Type="http://schemas.openxmlformats.org/officeDocument/2006/relationships/theme" Target="../theme/theme14.xml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81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5.xml"/><Relationship Id="rId12" Type="http://schemas.openxmlformats.org/officeDocument/2006/relationships/slideLayout" Target="../slideLayouts/slideLayout196.xml"/><Relationship Id="rId13" Type="http://schemas.openxmlformats.org/officeDocument/2006/relationships/slideLayout" Target="../slideLayouts/slideLayout197.xml"/><Relationship Id="rId14" Type="http://schemas.openxmlformats.org/officeDocument/2006/relationships/theme" Target="../theme/theme15.xml"/><Relationship Id="rId1" Type="http://schemas.openxmlformats.org/officeDocument/2006/relationships/slideLayout" Target="../slideLayouts/slideLayout185.xml"/><Relationship Id="rId2" Type="http://schemas.openxmlformats.org/officeDocument/2006/relationships/slideLayout" Target="../slideLayouts/slideLayout186.xml"/><Relationship Id="rId3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1.xml"/><Relationship Id="rId8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3.xml"/><Relationship Id="rId10" Type="http://schemas.openxmlformats.org/officeDocument/2006/relationships/slideLayout" Target="../slideLayouts/slideLayout194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8.xml"/><Relationship Id="rId12" Type="http://schemas.openxmlformats.org/officeDocument/2006/relationships/slideLayout" Target="../slideLayouts/slideLayout209.xml"/><Relationship Id="rId13" Type="http://schemas.openxmlformats.org/officeDocument/2006/relationships/slideLayout" Target="../slideLayouts/slideLayout210.xml"/><Relationship Id="rId14" Type="http://schemas.openxmlformats.org/officeDocument/2006/relationships/theme" Target="../theme/theme16.xml"/><Relationship Id="rId1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202.xml"/><Relationship Id="rId6" Type="http://schemas.openxmlformats.org/officeDocument/2006/relationships/slideLayout" Target="../slideLayouts/slideLayout203.xml"/><Relationship Id="rId7" Type="http://schemas.openxmlformats.org/officeDocument/2006/relationships/slideLayout" Target="../slideLayouts/slideLayout204.xml"/><Relationship Id="rId8" Type="http://schemas.openxmlformats.org/officeDocument/2006/relationships/slideLayout" Target="../slideLayouts/slideLayout205.xml"/><Relationship Id="rId9" Type="http://schemas.openxmlformats.org/officeDocument/2006/relationships/slideLayout" Target="../slideLayouts/slideLayout206.xml"/><Relationship Id="rId10" Type="http://schemas.openxmlformats.org/officeDocument/2006/relationships/slideLayout" Target="../slideLayouts/slideLayout207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2.xml"/><Relationship Id="rId13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4.xml"/><Relationship Id="rId15" Type="http://schemas.openxmlformats.org/officeDocument/2006/relationships/slideLayout" Target="../slideLayouts/slideLayout225.xml"/><Relationship Id="rId16" Type="http://schemas.openxmlformats.org/officeDocument/2006/relationships/slideLayout" Target="../slideLayouts/slideLayout226.xml"/><Relationship Id="rId17" Type="http://schemas.openxmlformats.org/officeDocument/2006/relationships/theme" Target="../theme/theme17.xml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7.xml"/><Relationship Id="rId12" Type="http://schemas.openxmlformats.org/officeDocument/2006/relationships/slideLayout" Target="../slideLayouts/slideLayout238.xml"/><Relationship Id="rId13" Type="http://schemas.openxmlformats.org/officeDocument/2006/relationships/theme" Target="../theme/theme18.xml"/><Relationship Id="rId1" Type="http://schemas.openxmlformats.org/officeDocument/2006/relationships/slideLayout" Target="../slideLayouts/slideLayout227.xml"/><Relationship Id="rId2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2.xml"/><Relationship Id="rId7" Type="http://schemas.openxmlformats.org/officeDocument/2006/relationships/slideLayout" Target="../slideLayouts/slideLayout233.xml"/><Relationship Id="rId8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36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9.xml"/><Relationship Id="rId12" Type="http://schemas.openxmlformats.org/officeDocument/2006/relationships/slideLayout" Target="../slideLayouts/slideLayout250.xml"/><Relationship Id="rId13" Type="http://schemas.openxmlformats.org/officeDocument/2006/relationships/theme" Target="../theme/theme19.xml"/><Relationship Id="rId1" Type="http://schemas.openxmlformats.org/officeDocument/2006/relationships/slideLayout" Target="../slideLayouts/slideLayout239.xml"/><Relationship Id="rId2" Type="http://schemas.openxmlformats.org/officeDocument/2006/relationships/slideLayout" Target="../slideLayouts/slideLayout240.xml"/><Relationship Id="rId3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5.xml"/><Relationship Id="rId8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48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1.xml"/><Relationship Id="rId12" Type="http://schemas.openxmlformats.org/officeDocument/2006/relationships/slideLayout" Target="../slideLayouts/slideLayout262.xml"/><Relationship Id="rId13" Type="http://schemas.openxmlformats.org/officeDocument/2006/relationships/theme" Target="../theme/theme20.xml"/><Relationship Id="rId1" Type="http://schemas.openxmlformats.org/officeDocument/2006/relationships/slideLayout" Target="../slideLayouts/slideLayout251.xml"/><Relationship Id="rId2" Type="http://schemas.openxmlformats.org/officeDocument/2006/relationships/slideLayout" Target="../slideLayouts/slideLayout252.xml"/><Relationship Id="rId3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55.xml"/><Relationship Id="rId6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57.xml"/><Relationship Id="rId8" Type="http://schemas.openxmlformats.org/officeDocument/2006/relationships/slideLayout" Target="../slideLayouts/slideLayout258.xml"/><Relationship Id="rId9" Type="http://schemas.openxmlformats.org/officeDocument/2006/relationships/slideLayout" Target="../slideLayouts/slideLayout259.xml"/><Relationship Id="rId10" Type="http://schemas.openxmlformats.org/officeDocument/2006/relationships/slideLayout" Target="../slideLayouts/slideLayout26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74.xml"/><Relationship Id="rId13" Type="http://schemas.openxmlformats.org/officeDocument/2006/relationships/slideLayout" Target="../slideLayouts/slideLayout275.xml"/><Relationship Id="rId14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77.xml"/><Relationship Id="rId16" Type="http://schemas.openxmlformats.org/officeDocument/2006/relationships/slideLayout" Target="../slideLayouts/slideLayout278.xml"/><Relationship Id="rId17" Type="http://schemas.openxmlformats.org/officeDocument/2006/relationships/slideLayout" Target="../slideLayouts/slideLayout279.xml"/><Relationship Id="rId18" Type="http://schemas.openxmlformats.org/officeDocument/2006/relationships/slideLayout" Target="../slideLayouts/slideLayout280.xml"/><Relationship Id="rId19" Type="http://schemas.openxmlformats.org/officeDocument/2006/relationships/theme" Target="../theme/theme21.xml"/><Relationship Id="rId1" Type="http://schemas.openxmlformats.org/officeDocument/2006/relationships/slideLayout" Target="../slideLayouts/slideLayout263.xml"/><Relationship Id="rId2" Type="http://schemas.openxmlformats.org/officeDocument/2006/relationships/slideLayout" Target="../slideLayouts/slideLayout264.xml"/><Relationship Id="rId3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7.xml"/><Relationship Id="rId6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69.xml"/><Relationship Id="rId8" Type="http://schemas.openxmlformats.org/officeDocument/2006/relationships/slideLayout" Target="../slideLayouts/slideLayout270.xml"/><Relationship Id="rId9" Type="http://schemas.openxmlformats.org/officeDocument/2006/relationships/slideLayout" Target="../slideLayouts/slideLayout271.xml"/><Relationship Id="rId10" Type="http://schemas.openxmlformats.org/officeDocument/2006/relationships/slideLayout" Target="../slideLayouts/slideLayout272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1.xml"/><Relationship Id="rId12" Type="http://schemas.openxmlformats.org/officeDocument/2006/relationships/slideLayout" Target="../slideLayouts/slideLayout292.xml"/><Relationship Id="rId13" Type="http://schemas.openxmlformats.org/officeDocument/2006/relationships/slideLayout" Target="../slideLayouts/slideLayout293.xml"/><Relationship Id="rId14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295.xml"/><Relationship Id="rId16" Type="http://schemas.openxmlformats.org/officeDocument/2006/relationships/slideLayout" Target="../slideLayouts/slideLayout296.xml"/><Relationship Id="rId17" Type="http://schemas.openxmlformats.org/officeDocument/2006/relationships/theme" Target="../theme/theme22.xml"/><Relationship Id="rId1" Type="http://schemas.openxmlformats.org/officeDocument/2006/relationships/slideLayout" Target="../slideLayouts/slideLayout281.xml"/><Relationship Id="rId2" Type="http://schemas.openxmlformats.org/officeDocument/2006/relationships/slideLayout" Target="../slideLayouts/slideLayout282.xml"/><Relationship Id="rId3" Type="http://schemas.openxmlformats.org/officeDocument/2006/relationships/slideLayout" Target="../slideLayouts/slideLayout283.xml"/><Relationship Id="rId4" Type="http://schemas.openxmlformats.org/officeDocument/2006/relationships/slideLayout" Target="../slideLayouts/slideLayout284.xml"/><Relationship Id="rId5" Type="http://schemas.openxmlformats.org/officeDocument/2006/relationships/slideLayout" Target="../slideLayouts/slideLayout285.xml"/><Relationship Id="rId6" Type="http://schemas.openxmlformats.org/officeDocument/2006/relationships/slideLayout" Target="../slideLayouts/slideLayout286.xml"/><Relationship Id="rId7" Type="http://schemas.openxmlformats.org/officeDocument/2006/relationships/slideLayout" Target="../slideLayouts/slideLayout287.xml"/><Relationship Id="rId8" Type="http://schemas.openxmlformats.org/officeDocument/2006/relationships/slideLayout" Target="../slideLayouts/slideLayout288.xml"/><Relationship Id="rId9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90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08.xml"/><Relationship Id="rId13" Type="http://schemas.openxmlformats.org/officeDocument/2006/relationships/slideLayout" Target="../slideLayouts/slideLayout309.xml"/><Relationship Id="rId14" Type="http://schemas.openxmlformats.org/officeDocument/2006/relationships/slideLayout" Target="../slideLayouts/slideLayout310.xml"/><Relationship Id="rId15" Type="http://schemas.openxmlformats.org/officeDocument/2006/relationships/slideLayout" Target="../slideLayouts/slideLayout311.xml"/><Relationship Id="rId16" Type="http://schemas.openxmlformats.org/officeDocument/2006/relationships/slideLayout" Target="../slideLayouts/slideLayout312.xml"/><Relationship Id="rId17" Type="http://schemas.openxmlformats.org/officeDocument/2006/relationships/theme" Target="../theme/theme23.xml"/><Relationship Id="rId1" Type="http://schemas.openxmlformats.org/officeDocument/2006/relationships/slideLayout" Target="../slideLayouts/slideLayout297.xml"/><Relationship Id="rId2" Type="http://schemas.openxmlformats.org/officeDocument/2006/relationships/slideLayout" Target="../slideLayouts/slideLayout298.xml"/><Relationship Id="rId3" Type="http://schemas.openxmlformats.org/officeDocument/2006/relationships/slideLayout" Target="../slideLayouts/slideLayout299.xml"/><Relationship Id="rId4" Type="http://schemas.openxmlformats.org/officeDocument/2006/relationships/slideLayout" Target="../slideLayouts/slideLayout300.xml"/><Relationship Id="rId5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2.xml"/><Relationship Id="rId7" Type="http://schemas.openxmlformats.org/officeDocument/2006/relationships/slideLayout" Target="../slideLayouts/slideLayout303.xml"/><Relationship Id="rId8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06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3.xml"/><Relationship Id="rId12" Type="http://schemas.openxmlformats.org/officeDocument/2006/relationships/slideLayout" Target="../slideLayouts/slideLayout324.xml"/><Relationship Id="rId13" Type="http://schemas.openxmlformats.org/officeDocument/2006/relationships/slideLayout" Target="../slideLayouts/slideLayout325.xml"/><Relationship Id="rId14" Type="http://schemas.openxmlformats.org/officeDocument/2006/relationships/theme" Target="../theme/theme24.xml"/><Relationship Id="rId1" Type="http://schemas.openxmlformats.org/officeDocument/2006/relationships/slideLayout" Target="../slideLayouts/slideLayout313.xml"/><Relationship Id="rId2" Type="http://schemas.openxmlformats.org/officeDocument/2006/relationships/slideLayout" Target="../slideLayouts/slideLayout314.xml"/><Relationship Id="rId3" Type="http://schemas.openxmlformats.org/officeDocument/2006/relationships/slideLayout" Target="../slideLayouts/slideLayout315.xml"/><Relationship Id="rId4" Type="http://schemas.openxmlformats.org/officeDocument/2006/relationships/slideLayout" Target="../slideLayouts/slideLayout316.xml"/><Relationship Id="rId5" Type="http://schemas.openxmlformats.org/officeDocument/2006/relationships/slideLayout" Target="../slideLayouts/slideLayout317.xml"/><Relationship Id="rId6" Type="http://schemas.openxmlformats.org/officeDocument/2006/relationships/slideLayout" Target="../slideLayouts/slideLayout318.xml"/><Relationship Id="rId7" Type="http://schemas.openxmlformats.org/officeDocument/2006/relationships/slideLayout" Target="../slideLayouts/slideLayout319.xml"/><Relationship Id="rId8" Type="http://schemas.openxmlformats.org/officeDocument/2006/relationships/slideLayout" Target="../slideLayouts/slideLayout320.xml"/><Relationship Id="rId9" Type="http://schemas.openxmlformats.org/officeDocument/2006/relationships/slideLayout" Target="../slideLayouts/slideLayout321.xml"/><Relationship Id="rId10" Type="http://schemas.openxmlformats.org/officeDocument/2006/relationships/slideLayout" Target="../slideLayouts/slideLayout322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337.xml"/><Relationship Id="rId13" Type="http://schemas.openxmlformats.org/officeDocument/2006/relationships/slideLayout" Target="../slideLayouts/slideLayout338.xml"/><Relationship Id="rId14" Type="http://schemas.openxmlformats.org/officeDocument/2006/relationships/theme" Target="../theme/theme25.xml"/><Relationship Id="rId1" Type="http://schemas.openxmlformats.org/officeDocument/2006/relationships/slideLayout" Target="../slideLayouts/slideLayout326.xml"/><Relationship Id="rId2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8.xml"/><Relationship Id="rId4" Type="http://schemas.openxmlformats.org/officeDocument/2006/relationships/slideLayout" Target="../slideLayouts/slideLayout329.xml"/><Relationship Id="rId5" Type="http://schemas.openxmlformats.org/officeDocument/2006/relationships/slideLayout" Target="../slideLayouts/slideLayout330.xml"/><Relationship Id="rId6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2.xml"/><Relationship Id="rId8" Type="http://schemas.openxmlformats.org/officeDocument/2006/relationships/slideLayout" Target="../slideLayouts/slideLayout333.xml"/><Relationship Id="rId9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33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9.xml"/><Relationship Id="rId12" Type="http://schemas.openxmlformats.org/officeDocument/2006/relationships/slideLayout" Target="../slideLayouts/slideLayout350.xml"/><Relationship Id="rId13" Type="http://schemas.openxmlformats.org/officeDocument/2006/relationships/slideLayout" Target="../slideLayouts/slideLayout351.xml"/><Relationship Id="rId14" Type="http://schemas.openxmlformats.org/officeDocument/2006/relationships/theme" Target="../theme/theme26.xml"/><Relationship Id="rId1" Type="http://schemas.openxmlformats.org/officeDocument/2006/relationships/slideLayout" Target="../slideLayouts/slideLayout339.xml"/><Relationship Id="rId2" Type="http://schemas.openxmlformats.org/officeDocument/2006/relationships/slideLayout" Target="../slideLayouts/slideLayout340.xml"/><Relationship Id="rId3" Type="http://schemas.openxmlformats.org/officeDocument/2006/relationships/slideLayout" Target="../slideLayouts/slideLayout341.xml"/><Relationship Id="rId4" Type="http://schemas.openxmlformats.org/officeDocument/2006/relationships/slideLayout" Target="../slideLayouts/slideLayout342.xml"/><Relationship Id="rId5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5.xml"/><Relationship Id="rId8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47.xml"/><Relationship Id="rId10" Type="http://schemas.openxmlformats.org/officeDocument/2006/relationships/slideLayout" Target="../slideLayouts/slideLayout348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2.xml"/><Relationship Id="rId12" Type="http://schemas.openxmlformats.org/officeDocument/2006/relationships/slideLayout" Target="../slideLayouts/slideLayout363.xml"/><Relationship Id="rId13" Type="http://schemas.openxmlformats.org/officeDocument/2006/relationships/slideLayout" Target="../slideLayouts/slideLayout364.xml"/><Relationship Id="rId14" Type="http://schemas.openxmlformats.org/officeDocument/2006/relationships/theme" Target="../theme/theme27.xml"/><Relationship Id="rId1" Type="http://schemas.openxmlformats.org/officeDocument/2006/relationships/slideLayout" Target="../slideLayouts/slideLayout352.xml"/><Relationship Id="rId2" Type="http://schemas.openxmlformats.org/officeDocument/2006/relationships/slideLayout" Target="../slideLayouts/slideLayout353.xml"/><Relationship Id="rId3" Type="http://schemas.openxmlformats.org/officeDocument/2006/relationships/slideLayout" Target="../slideLayouts/slideLayout354.xml"/><Relationship Id="rId4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56.xml"/><Relationship Id="rId6" Type="http://schemas.openxmlformats.org/officeDocument/2006/relationships/slideLayout" Target="../slideLayouts/slideLayout357.xml"/><Relationship Id="rId7" Type="http://schemas.openxmlformats.org/officeDocument/2006/relationships/slideLayout" Target="../slideLayouts/slideLayout358.xml"/><Relationship Id="rId8" Type="http://schemas.openxmlformats.org/officeDocument/2006/relationships/slideLayout" Target="../slideLayouts/slideLayout359.xml"/><Relationship Id="rId9" Type="http://schemas.openxmlformats.org/officeDocument/2006/relationships/slideLayout" Target="../slideLayouts/slideLayout360.xml"/><Relationship Id="rId10" Type="http://schemas.openxmlformats.org/officeDocument/2006/relationships/slideLayout" Target="../slideLayouts/slideLayout361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77.xml"/><Relationship Id="rId14" Type="http://schemas.openxmlformats.org/officeDocument/2006/relationships/theme" Target="../theme/theme28.xml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8.xml"/><Relationship Id="rId12" Type="http://schemas.openxmlformats.org/officeDocument/2006/relationships/slideLayout" Target="../slideLayouts/slideLayout389.xml"/><Relationship Id="rId13" Type="http://schemas.openxmlformats.org/officeDocument/2006/relationships/slideLayout" Target="../slideLayouts/slideLayout390.xml"/><Relationship Id="rId14" Type="http://schemas.openxmlformats.org/officeDocument/2006/relationships/theme" Target="../theme/theme29.xml"/><Relationship Id="rId1" Type="http://schemas.openxmlformats.org/officeDocument/2006/relationships/slideLayout" Target="../slideLayouts/slideLayout378.xml"/><Relationship Id="rId2" Type="http://schemas.openxmlformats.org/officeDocument/2006/relationships/slideLayout" Target="../slideLayouts/slideLayout379.xml"/><Relationship Id="rId3" Type="http://schemas.openxmlformats.org/officeDocument/2006/relationships/slideLayout" Target="../slideLayouts/slideLayout380.xml"/><Relationship Id="rId4" Type="http://schemas.openxmlformats.org/officeDocument/2006/relationships/slideLayout" Target="../slideLayouts/slideLayout381.xml"/><Relationship Id="rId5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3.xml"/><Relationship Id="rId7" Type="http://schemas.openxmlformats.org/officeDocument/2006/relationships/slideLayout" Target="../slideLayouts/slideLayout384.xml"/><Relationship Id="rId8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8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1.xml"/><Relationship Id="rId12" Type="http://schemas.openxmlformats.org/officeDocument/2006/relationships/slideLayout" Target="../slideLayouts/slideLayout402.xml"/><Relationship Id="rId13" Type="http://schemas.openxmlformats.org/officeDocument/2006/relationships/theme" Target="../theme/theme30.xml"/><Relationship Id="rId1" Type="http://schemas.openxmlformats.org/officeDocument/2006/relationships/slideLayout" Target="../slideLayouts/slideLayout391.xml"/><Relationship Id="rId2" Type="http://schemas.openxmlformats.org/officeDocument/2006/relationships/slideLayout" Target="../slideLayouts/slideLayout392.xml"/><Relationship Id="rId3" Type="http://schemas.openxmlformats.org/officeDocument/2006/relationships/slideLayout" Target="../slideLayouts/slideLayout393.xml"/><Relationship Id="rId4" Type="http://schemas.openxmlformats.org/officeDocument/2006/relationships/slideLayout" Target="../slideLayouts/slideLayout394.xml"/><Relationship Id="rId5" Type="http://schemas.openxmlformats.org/officeDocument/2006/relationships/slideLayout" Target="../slideLayouts/slideLayout395.xml"/><Relationship Id="rId6" Type="http://schemas.openxmlformats.org/officeDocument/2006/relationships/slideLayout" Target="../slideLayouts/slideLayout396.xml"/><Relationship Id="rId7" Type="http://schemas.openxmlformats.org/officeDocument/2006/relationships/slideLayout" Target="../slideLayouts/slideLayout397.xml"/><Relationship Id="rId8" Type="http://schemas.openxmlformats.org/officeDocument/2006/relationships/slideLayout" Target="../slideLayouts/slideLayout398.xml"/><Relationship Id="rId9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40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3.xml"/><Relationship Id="rId12" Type="http://schemas.openxmlformats.org/officeDocument/2006/relationships/slideLayout" Target="../slideLayouts/slideLayout414.xml"/><Relationship Id="rId13" Type="http://schemas.openxmlformats.org/officeDocument/2006/relationships/slideLayout" Target="../slideLayouts/slideLayout415.xml"/><Relationship Id="rId14" Type="http://schemas.openxmlformats.org/officeDocument/2006/relationships/theme" Target="../theme/theme31.xml"/><Relationship Id="rId1" Type="http://schemas.openxmlformats.org/officeDocument/2006/relationships/slideLayout" Target="../slideLayouts/slideLayout403.xml"/><Relationship Id="rId2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405.xml"/><Relationship Id="rId4" Type="http://schemas.openxmlformats.org/officeDocument/2006/relationships/slideLayout" Target="../slideLayouts/slideLayout406.xml"/><Relationship Id="rId5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08.xml"/><Relationship Id="rId7" Type="http://schemas.openxmlformats.org/officeDocument/2006/relationships/slideLayout" Target="../slideLayouts/slideLayout409.xml"/><Relationship Id="rId8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2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26.xml"/><Relationship Id="rId12" Type="http://schemas.openxmlformats.org/officeDocument/2006/relationships/slideLayout" Target="../slideLayouts/slideLayout427.xml"/><Relationship Id="rId13" Type="http://schemas.openxmlformats.org/officeDocument/2006/relationships/theme" Target="../theme/theme32.xml"/><Relationship Id="rId1" Type="http://schemas.openxmlformats.org/officeDocument/2006/relationships/slideLayout" Target="../slideLayouts/slideLayout416.xml"/><Relationship Id="rId2" Type="http://schemas.openxmlformats.org/officeDocument/2006/relationships/slideLayout" Target="../slideLayouts/slideLayout417.xml"/><Relationship Id="rId3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419.xml"/><Relationship Id="rId5" Type="http://schemas.openxmlformats.org/officeDocument/2006/relationships/slideLayout" Target="../slideLayouts/slideLayout420.xml"/><Relationship Id="rId6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2.xml"/><Relationship Id="rId8" Type="http://schemas.openxmlformats.org/officeDocument/2006/relationships/slideLayout" Target="../slideLayouts/slideLayout423.xml"/><Relationship Id="rId9" Type="http://schemas.openxmlformats.org/officeDocument/2006/relationships/slideLayout" Target="../slideLayouts/slideLayout424.xml"/><Relationship Id="rId10" Type="http://schemas.openxmlformats.org/officeDocument/2006/relationships/slideLayout" Target="../slideLayouts/slideLayout425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38.xml"/><Relationship Id="rId12" Type="http://schemas.openxmlformats.org/officeDocument/2006/relationships/slideLayout" Target="../slideLayouts/slideLayout439.xml"/><Relationship Id="rId13" Type="http://schemas.openxmlformats.org/officeDocument/2006/relationships/slideLayout" Target="../slideLayouts/slideLayout440.xml"/><Relationship Id="rId14" Type="http://schemas.openxmlformats.org/officeDocument/2006/relationships/theme" Target="../theme/theme33.xml"/><Relationship Id="rId1" Type="http://schemas.openxmlformats.org/officeDocument/2006/relationships/slideLayout" Target="../slideLayouts/slideLayout428.xml"/><Relationship Id="rId2" Type="http://schemas.openxmlformats.org/officeDocument/2006/relationships/slideLayout" Target="../slideLayouts/slideLayout429.xml"/><Relationship Id="rId3" Type="http://schemas.openxmlformats.org/officeDocument/2006/relationships/slideLayout" Target="../slideLayouts/slideLayout430.xml"/><Relationship Id="rId4" Type="http://schemas.openxmlformats.org/officeDocument/2006/relationships/slideLayout" Target="../slideLayouts/slideLayout431.xml"/><Relationship Id="rId5" Type="http://schemas.openxmlformats.org/officeDocument/2006/relationships/slideLayout" Target="../slideLayouts/slideLayout432.xml"/><Relationship Id="rId6" Type="http://schemas.openxmlformats.org/officeDocument/2006/relationships/slideLayout" Target="../slideLayouts/slideLayout433.xml"/><Relationship Id="rId7" Type="http://schemas.openxmlformats.org/officeDocument/2006/relationships/slideLayout" Target="../slideLayouts/slideLayout434.xml"/><Relationship Id="rId8" Type="http://schemas.openxmlformats.org/officeDocument/2006/relationships/slideLayout" Target="../slideLayouts/slideLayout435.xml"/><Relationship Id="rId9" Type="http://schemas.openxmlformats.org/officeDocument/2006/relationships/slideLayout" Target="../slideLayouts/slideLayout436.xml"/><Relationship Id="rId10" Type="http://schemas.openxmlformats.org/officeDocument/2006/relationships/slideLayout" Target="../slideLayouts/slideLayout437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1.xml"/><Relationship Id="rId12" Type="http://schemas.openxmlformats.org/officeDocument/2006/relationships/slideLayout" Target="../slideLayouts/slideLayout452.xml"/><Relationship Id="rId13" Type="http://schemas.openxmlformats.org/officeDocument/2006/relationships/slideLayout" Target="../slideLayouts/slideLayout453.xml"/><Relationship Id="rId14" Type="http://schemas.openxmlformats.org/officeDocument/2006/relationships/slideLayout" Target="../slideLayouts/slideLayout454.xml"/><Relationship Id="rId15" Type="http://schemas.openxmlformats.org/officeDocument/2006/relationships/theme" Target="../theme/theme34.xml"/><Relationship Id="rId1" Type="http://schemas.openxmlformats.org/officeDocument/2006/relationships/slideLayout" Target="../slideLayouts/slideLayout441.xml"/><Relationship Id="rId2" Type="http://schemas.openxmlformats.org/officeDocument/2006/relationships/slideLayout" Target="../slideLayouts/slideLayout442.xml"/><Relationship Id="rId3" Type="http://schemas.openxmlformats.org/officeDocument/2006/relationships/slideLayout" Target="../slideLayouts/slideLayout443.xml"/><Relationship Id="rId4" Type="http://schemas.openxmlformats.org/officeDocument/2006/relationships/slideLayout" Target="../slideLayouts/slideLayout444.xml"/><Relationship Id="rId5" Type="http://schemas.openxmlformats.org/officeDocument/2006/relationships/slideLayout" Target="../slideLayouts/slideLayout445.xml"/><Relationship Id="rId6" Type="http://schemas.openxmlformats.org/officeDocument/2006/relationships/slideLayout" Target="../slideLayouts/slideLayout446.xml"/><Relationship Id="rId7" Type="http://schemas.openxmlformats.org/officeDocument/2006/relationships/slideLayout" Target="../slideLayouts/slideLayout447.xml"/><Relationship Id="rId8" Type="http://schemas.openxmlformats.org/officeDocument/2006/relationships/slideLayout" Target="../slideLayouts/slideLayout448.xml"/><Relationship Id="rId9" Type="http://schemas.openxmlformats.org/officeDocument/2006/relationships/slideLayout" Target="../slideLayouts/slideLayout449.xml"/><Relationship Id="rId10" Type="http://schemas.openxmlformats.org/officeDocument/2006/relationships/slideLayout" Target="../slideLayouts/slideLayout450.xml"/></Relationships>
</file>

<file path=ppt/slideMasters/_rels/slideMaster3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65.xml"/><Relationship Id="rId12" Type="http://schemas.openxmlformats.org/officeDocument/2006/relationships/slideLayout" Target="../slideLayouts/slideLayout466.xml"/><Relationship Id="rId13" Type="http://schemas.openxmlformats.org/officeDocument/2006/relationships/slideLayout" Target="../slideLayouts/slideLayout467.xml"/><Relationship Id="rId14" Type="http://schemas.openxmlformats.org/officeDocument/2006/relationships/theme" Target="../theme/theme35.xml"/><Relationship Id="rId1" Type="http://schemas.openxmlformats.org/officeDocument/2006/relationships/slideLayout" Target="../slideLayouts/slideLayout455.xml"/><Relationship Id="rId2" Type="http://schemas.openxmlformats.org/officeDocument/2006/relationships/slideLayout" Target="../slideLayouts/slideLayout456.xml"/><Relationship Id="rId3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58.xml"/><Relationship Id="rId5" Type="http://schemas.openxmlformats.org/officeDocument/2006/relationships/slideLayout" Target="../slideLayouts/slideLayout459.xml"/><Relationship Id="rId6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61.xml"/><Relationship Id="rId8" Type="http://schemas.openxmlformats.org/officeDocument/2006/relationships/slideLayout" Target="../slideLayouts/slideLayout462.xml"/><Relationship Id="rId9" Type="http://schemas.openxmlformats.org/officeDocument/2006/relationships/slideLayout" Target="../slideLayouts/slideLayout463.xml"/><Relationship Id="rId10" Type="http://schemas.openxmlformats.org/officeDocument/2006/relationships/slideLayout" Target="../slideLayouts/slideLayout464.xml"/></Relationships>
</file>

<file path=ppt/slideMasters/_rels/slideMaster3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8.xml"/><Relationship Id="rId12" Type="http://schemas.openxmlformats.org/officeDocument/2006/relationships/slideLayout" Target="../slideLayouts/slideLayout479.xml"/><Relationship Id="rId13" Type="http://schemas.openxmlformats.org/officeDocument/2006/relationships/slideLayout" Target="../slideLayouts/slideLayout480.xml"/><Relationship Id="rId14" Type="http://schemas.openxmlformats.org/officeDocument/2006/relationships/theme" Target="../theme/theme36.xml"/><Relationship Id="rId1" Type="http://schemas.openxmlformats.org/officeDocument/2006/relationships/slideLayout" Target="../slideLayouts/slideLayout468.xml"/><Relationship Id="rId2" Type="http://schemas.openxmlformats.org/officeDocument/2006/relationships/slideLayout" Target="../slideLayouts/slideLayout469.xml"/><Relationship Id="rId3" Type="http://schemas.openxmlformats.org/officeDocument/2006/relationships/slideLayout" Target="../slideLayouts/slideLayout470.xml"/><Relationship Id="rId4" Type="http://schemas.openxmlformats.org/officeDocument/2006/relationships/slideLayout" Target="../slideLayouts/slideLayout471.xml"/><Relationship Id="rId5" Type="http://schemas.openxmlformats.org/officeDocument/2006/relationships/slideLayout" Target="../slideLayouts/slideLayout472.xml"/><Relationship Id="rId6" Type="http://schemas.openxmlformats.org/officeDocument/2006/relationships/slideLayout" Target="../slideLayouts/slideLayout473.xml"/><Relationship Id="rId7" Type="http://schemas.openxmlformats.org/officeDocument/2006/relationships/slideLayout" Target="../slideLayouts/slideLayout474.xml"/><Relationship Id="rId8" Type="http://schemas.openxmlformats.org/officeDocument/2006/relationships/slideLayout" Target="../slideLayouts/slideLayout475.xml"/><Relationship Id="rId9" Type="http://schemas.openxmlformats.org/officeDocument/2006/relationships/slideLayout" Target="../slideLayouts/slideLayout476.xml"/><Relationship Id="rId10" Type="http://schemas.openxmlformats.org/officeDocument/2006/relationships/slideLayout" Target="../slideLayouts/slideLayout477.xml"/></Relationships>
</file>

<file path=ppt/slideMasters/_rels/slideMaster3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91.xml"/><Relationship Id="rId12" Type="http://schemas.openxmlformats.org/officeDocument/2006/relationships/slideLayout" Target="../slideLayouts/slideLayout492.xml"/><Relationship Id="rId13" Type="http://schemas.openxmlformats.org/officeDocument/2006/relationships/theme" Target="../theme/theme37.xml"/><Relationship Id="rId1" Type="http://schemas.openxmlformats.org/officeDocument/2006/relationships/slideLayout" Target="../slideLayouts/slideLayout481.xml"/><Relationship Id="rId2" Type="http://schemas.openxmlformats.org/officeDocument/2006/relationships/slideLayout" Target="../slideLayouts/slideLayout482.xml"/><Relationship Id="rId3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86.xml"/><Relationship Id="rId7" Type="http://schemas.openxmlformats.org/officeDocument/2006/relationships/slideLayout" Target="../slideLayouts/slideLayout487.xml"/><Relationship Id="rId8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0.xml"/></Relationships>
</file>

<file path=ppt/slideMasters/_rels/slideMaster3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03.xml"/><Relationship Id="rId12" Type="http://schemas.openxmlformats.org/officeDocument/2006/relationships/slideLayout" Target="../slideLayouts/slideLayout504.xml"/><Relationship Id="rId13" Type="http://schemas.openxmlformats.org/officeDocument/2006/relationships/slideLayout" Target="../slideLayouts/slideLayout505.xml"/><Relationship Id="rId14" Type="http://schemas.openxmlformats.org/officeDocument/2006/relationships/slideLayout" Target="../slideLayouts/slideLayout506.xml"/><Relationship Id="rId15" Type="http://schemas.openxmlformats.org/officeDocument/2006/relationships/slideLayout" Target="../slideLayouts/slideLayout507.xml"/><Relationship Id="rId16" Type="http://schemas.openxmlformats.org/officeDocument/2006/relationships/theme" Target="../theme/theme38.xml"/><Relationship Id="rId1" Type="http://schemas.openxmlformats.org/officeDocument/2006/relationships/slideLayout" Target="../slideLayouts/slideLayout493.xml"/><Relationship Id="rId2" Type="http://schemas.openxmlformats.org/officeDocument/2006/relationships/slideLayout" Target="../slideLayouts/slideLayout494.xml"/><Relationship Id="rId3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499.xml"/><Relationship Id="rId8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2.xml"/></Relationships>
</file>

<file path=ppt/slideMasters/_rels/slideMaster3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8.xml"/><Relationship Id="rId12" Type="http://schemas.openxmlformats.org/officeDocument/2006/relationships/slideLayout" Target="../slideLayouts/slideLayout519.xml"/><Relationship Id="rId13" Type="http://schemas.openxmlformats.org/officeDocument/2006/relationships/theme" Target="../theme/theme39.xml"/><Relationship Id="rId1" Type="http://schemas.openxmlformats.org/officeDocument/2006/relationships/slideLayout" Target="../slideLayouts/slideLayout508.xml"/><Relationship Id="rId2" Type="http://schemas.openxmlformats.org/officeDocument/2006/relationships/slideLayout" Target="../slideLayouts/slideLayout509.xml"/><Relationship Id="rId3" Type="http://schemas.openxmlformats.org/officeDocument/2006/relationships/slideLayout" Target="../slideLayouts/slideLayout510.xml"/><Relationship Id="rId4" Type="http://schemas.openxmlformats.org/officeDocument/2006/relationships/slideLayout" Target="../slideLayouts/slideLayout511.xml"/><Relationship Id="rId5" Type="http://schemas.openxmlformats.org/officeDocument/2006/relationships/slideLayout" Target="../slideLayouts/slideLayout512.xml"/><Relationship Id="rId6" Type="http://schemas.openxmlformats.org/officeDocument/2006/relationships/slideLayout" Target="../slideLayouts/slideLayout513.xml"/><Relationship Id="rId7" Type="http://schemas.openxmlformats.org/officeDocument/2006/relationships/slideLayout" Target="../slideLayouts/slideLayout514.xml"/><Relationship Id="rId8" Type="http://schemas.openxmlformats.org/officeDocument/2006/relationships/slideLayout" Target="../slideLayouts/slideLayout515.xml"/><Relationship Id="rId9" Type="http://schemas.openxmlformats.org/officeDocument/2006/relationships/slideLayout" Target="../slideLayouts/slideLayout516.xml"/><Relationship Id="rId10" Type="http://schemas.openxmlformats.org/officeDocument/2006/relationships/slideLayout" Target="../slideLayouts/slideLayout51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5.xml"/><Relationship Id="rId19" Type="http://schemas.openxmlformats.org/officeDocument/2006/relationships/theme" Target="../theme/theme4.xml"/><Relationship Id="rId1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9.xml"/><Relationship Id="rId3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4.xml"/><Relationship Id="rId8" Type="http://schemas.openxmlformats.org/officeDocument/2006/relationships/slideLayout" Target="../slideLayouts/slideLayout45.xml"/><Relationship Id="rId9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7.xml"/></Relationships>
</file>

<file path=ppt/slideMasters/_rels/slideMaster4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30.xml"/><Relationship Id="rId12" Type="http://schemas.openxmlformats.org/officeDocument/2006/relationships/slideLayout" Target="../slideLayouts/slideLayout531.xml"/><Relationship Id="rId13" Type="http://schemas.openxmlformats.org/officeDocument/2006/relationships/theme" Target="../theme/theme40.xml"/><Relationship Id="rId1" Type="http://schemas.openxmlformats.org/officeDocument/2006/relationships/slideLayout" Target="../slideLayouts/slideLayout520.xml"/><Relationship Id="rId2" Type="http://schemas.openxmlformats.org/officeDocument/2006/relationships/slideLayout" Target="../slideLayouts/slideLayout521.xml"/><Relationship Id="rId3" Type="http://schemas.openxmlformats.org/officeDocument/2006/relationships/slideLayout" Target="../slideLayouts/slideLayout522.xml"/><Relationship Id="rId4" Type="http://schemas.openxmlformats.org/officeDocument/2006/relationships/slideLayout" Target="../slideLayouts/slideLayout523.xml"/><Relationship Id="rId5" Type="http://schemas.openxmlformats.org/officeDocument/2006/relationships/slideLayout" Target="../slideLayouts/slideLayout524.xml"/><Relationship Id="rId6" Type="http://schemas.openxmlformats.org/officeDocument/2006/relationships/slideLayout" Target="../slideLayouts/slideLayout525.xml"/><Relationship Id="rId7" Type="http://schemas.openxmlformats.org/officeDocument/2006/relationships/slideLayout" Target="../slideLayouts/slideLayout526.xml"/><Relationship Id="rId8" Type="http://schemas.openxmlformats.org/officeDocument/2006/relationships/slideLayout" Target="../slideLayouts/slideLayout527.xml"/><Relationship Id="rId9" Type="http://schemas.openxmlformats.org/officeDocument/2006/relationships/slideLayout" Target="../slideLayouts/slideLayout528.xml"/><Relationship Id="rId10" Type="http://schemas.openxmlformats.org/officeDocument/2006/relationships/slideLayout" Target="../slideLayouts/slideLayout529.xml"/></Relationships>
</file>

<file path=ppt/slideMasters/_rels/slideMaster4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42.xml"/><Relationship Id="rId12" Type="http://schemas.openxmlformats.org/officeDocument/2006/relationships/slideLayout" Target="../slideLayouts/slideLayout543.xml"/><Relationship Id="rId13" Type="http://schemas.openxmlformats.org/officeDocument/2006/relationships/theme" Target="../theme/theme41.xml"/><Relationship Id="rId1" Type="http://schemas.openxmlformats.org/officeDocument/2006/relationships/slideLayout" Target="../slideLayouts/slideLayout532.xml"/><Relationship Id="rId2" Type="http://schemas.openxmlformats.org/officeDocument/2006/relationships/slideLayout" Target="../slideLayouts/slideLayout533.xml"/><Relationship Id="rId3" Type="http://schemas.openxmlformats.org/officeDocument/2006/relationships/slideLayout" Target="../slideLayouts/slideLayout534.xml"/><Relationship Id="rId4" Type="http://schemas.openxmlformats.org/officeDocument/2006/relationships/slideLayout" Target="../slideLayouts/slideLayout535.xml"/><Relationship Id="rId5" Type="http://schemas.openxmlformats.org/officeDocument/2006/relationships/slideLayout" Target="../slideLayouts/slideLayout536.xml"/><Relationship Id="rId6" Type="http://schemas.openxmlformats.org/officeDocument/2006/relationships/slideLayout" Target="../slideLayouts/slideLayout537.xml"/><Relationship Id="rId7" Type="http://schemas.openxmlformats.org/officeDocument/2006/relationships/slideLayout" Target="../slideLayouts/slideLayout538.xml"/><Relationship Id="rId8" Type="http://schemas.openxmlformats.org/officeDocument/2006/relationships/slideLayout" Target="../slideLayouts/slideLayout539.xml"/><Relationship Id="rId9" Type="http://schemas.openxmlformats.org/officeDocument/2006/relationships/slideLayout" Target="../slideLayouts/slideLayout540.xml"/><Relationship Id="rId10" Type="http://schemas.openxmlformats.org/officeDocument/2006/relationships/slideLayout" Target="../slideLayouts/slideLayout541.xml"/></Relationships>
</file>

<file path=ppt/slideMasters/_rels/slideMaster4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4.xml"/><Relationship Id="rId12" Type="http://schemas.openxmlformats.org/officeDocument/2006/relationships/slideLayout" Target="../slideLayouts/slideLayout555.xml"/><Relationship Id="rId13" Type="http://schemas.openxmlformats.org/officeDocument/2006/relationships/theme" Target="../theme/theme42.xml"/><Relationship Id="rId1" Type="http://schemas.openxmlformats.org/officeDocument/2006/relationships/slideLayout" Target="../slideLayouts/slideLayout544.xml"/><Relationship Id="rId2" Type="http://schemas.openxmlformats.org/officeDocument/2006/relationships/slideLayout" Target="../slideLayouts/slideLayout545.xml"/><Relationship Id="rId3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48.xml"/><Relationship Id="rId6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0.xml"/><Relationship Id="rId8" Type="http://schemas.openxmlformats.org/officeDocument/2006/relationships/slideLayout" Target="../slideLayouts/slideLayout551.xml"/><Relationship Id="rId9" Type="http://schemas.openxmlformats.org/officeDocument/2006/relationships/slideLayout" Target="../slideLayouts/slideLayout552.xml"/><Relationship Id="rId10" Type="http://schemas.openxmlformats.org/officeDocument/2006/relationships/slideLayout" Target="../slideLayouts/slideLayout553.xml"/></Relationships>
</file>

<file path=ppt/slideMasters/_rels/slideMaster4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6.xml"/><Relationship Id="rId12" Type="http://schemas.openxmlformats.org/officeDocument/2006/relationships/slideLayout" Target="../slideLayouts/slideLayout567.xml"/><Relationship Id="rId13" Type="http://schemas.openxmlformats.org/officeDocument/2006/relationships/theme" Target="../theme/theme43.xml"/><Relationship Id="rId1" Type="http://schemas.openxmlformats.org/officeDocument/2006/relationships/slideLayout" Target="../slideLayouts/slideLayout556.xml"/><Relationship Id="rId2" Type="http://schemas.openxmlformats.org/officeDocument/2006/relationships/slideLayout" Target="../slideLayouts/slideLayout557.xml"/><Relationship Id="rId3" Type="http://schemas.openxmlformats.org/officeDocument/2006/relationships/slideLayout" Target="../slideLayouts/slideLayout558.xml"/><Relationship Id="rId4" Type="http://schemas.openxmlformats.org/officeDocument/2006/relationships/slideLayout" Target="../slideLayouts/slideLayout559.xml"/><Relationship Id="rId5" Type="http://schemas.openxmlformats.org/officeDocument/2006/relationships/slideLayout" Target="../slideLayouts/slideLayout560.xml"/><Relationship Id="rId6" Type="http://schemas.openxmlformats.org/officeDocument/2006/relationships/slideLayout" Target="../slideLayouts/slideLayout561.xml"/><Relationship Id="rId7" Type="http://schemas.openxmlformats.org/officeDocument/2006/relationships/slideLayout" Target="../slideLayouts/slideLayout562.xml"/><Relationship Id="rId8" Type="http://schemas.openxmlformats.org/officeDocument/2006/relationships/slideLayout" Target="../slideLayouts/slideLayout563.xml"/><Relationship Id="rId9" Type="http://schemas.openxmlformats.org/officeDocument/2006/relationships/slideLayout" Target="../slideLayouts/slideLayout564.xml"/><Relationship Id="rId10" Type="http://schemas.openxmlformats.org/officeDocument/2006/relationships/slideLayout" Target="../slideLayouts/slideLayout565.xml"/></Relationships>
</file>

<file path=ppt/slideMasters/_rels/slideMaster4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8.xml"/><Relationship Id="rId12" Type="http://schemas.openxmlformats.org/officeDocument/2006/relationships/slideLayout" Target="../slideLayouts/slideLayout579.xml"/><Relationship Id="rId13" Type="http://schemas.openxmlformats.org/officeDocument/2006/relationships/slideLayout" Target="../slideLayouts/slideLayout580.xml"/><Relationship Id="rId14" Type="http://schemas.openxmlformats.org/officeDocument/2006/relationships/theme" Target="../theme/theme44.xml"/><Relationship Id="rId1" Type="http://schemas.openxmlformats.org/officeDocument/2006/relationships/slideLayout" Target="../slideLayouts/slideLayout568.xml"/><Relationship Id="rId2" Type="http://schemas.openxmlformats.org/officeDocument/2006/relationships/slideLayout" Target="../slideLayouts/slideLayout569.xml"/><Relationship Id="rId3" Type="http://schemas.openxmlformats.org/officeDocument/2006/relationships/slideLayout" Target="../slideLayouts/slideLayout570.xml"/><Relationship Id="rId4" Type="http://schemas.openxmlformats.org/officeDocument/2006/relationships/slideLayout" Target="../slideLayouts/slideLayout571.xml"/><Relationship Id="rId5" Type="http://schemas.openxmlformats.org/officeDocument/2006/relationships/slideLayout" Target="../slideLayouts/slideLayout572.xml"/><Relationship Id="rId6" Type="http://schemas.openxmlformats.org/officeDocument/2006/relationships/slideLayout" Target="../slideLayouts/slideLayout573.xml"/><Relationship Id="rId7" Type="http://schemas.openxmlformats.org/officeDocument/2006/relationships/slideLayout" Target="../slideLayouts/slideLayout574.xml"/><Relationship Id="rId8" Type="http://schemas.openxmlformats.org/officeDocument/2006/relationships/slideLayout" Target="../slideLayouts/slideLayout575.xml"/><Relationship Id="rId9" Type="http://schemas.openxmlformats.org/officeDocument/2006/relationships/slideLayout" Target="../slideLayouts/slideLayout576.xml"/><Relationship Id="rId10" Type="http://schemas.openxmlformats.org/officeDocument/2006/relationships/slideLayout" Target="../slideLayouts/slideLayout577.xml"/></Relationships>
</file>

<file path=ppt/slideMasters/_rels/slideMaster4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1.xml"/><Relationship Id="rId12" Type="http://schemas.openxmlformats.org/officeDocument/2006/relationships/slideLayout" Target="../slideLayouts/slideLayout592.xml"/><Relationship Id="rId13" Type="http://schemas.openxmlformats.org/officeDocument/2006/relationships/theme" Target="../theme/theme45.xml"/><Relationship Id="rId1" Type="http://schemas.openxmlformats.org/officeDocument/2006/relationships/slideLayout" Target="../slideLayouts/slideLayout581.xml"/><Relationship Id="rId2" Type="http://schemas.openxmlformats.org/officeDocument/2006/relationships/slideLayout" Target="../slideLayouts/slideLayout582.xml"/><Relationship Id="rId3" Type="http://schemas.openxmlformats.org/officeDocument/2006/relationships/slideLayout" Target="../slideLayouts/slideLayout583.xml"/><Relationship Id="rId4" Type="http://schemas.openxmlformats.org/officeDocument/2006/relationships/slideLayout" Target="../slideLayouts/slideLayout584.xml"/><Relationship Id="rId5" Type="http://schemas.openxmlformats.org/officeDocument/2006/relationships/slideLayout" Target="../slideLayouts/slideLayout585.xml"/><Relationship Id="rId6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87.xml"/><Relationship Id="rId8" Type="http://schemas.openxmlformats.org/officeDocument/2006/relationships/slideLayout" Target="../slideLayouts/slideLayout588.xml"/><Relationship Id="rId9" Type="http://schemas.openxmlformats.org/officeDocument/2006/relationships/slideLayout" Target="../slideLayouts/slideLayout589.xml"/><Relationship Id="rId10" Type="http://schemas.openxmlformats.org/officeDocument/2006/relationships/slideLayout" Target="../slideLayouts/slideLayout590.xml"/></Relationships>
</file>

<file path=ppt/slideMasters/_rels/slideMaster4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03.xml"/><Relationship Id="rId12" Type="http://schemas.openxmlformats.org/officeDocument/2006/relationships/slideLayout" Target="../slideLayouts/slideLayout604.xml"/><Relationship Id="rId13" Type="http://schemas.openxmlformats.org/officeDocument/2006/relationships/theme" Target="../theme/theme46.xml"/><Relationship Id="rId1" Type="http://schemas.openxmlformats.org/officeDocument/2006/relationships/slideLayout" Target="../slideLayouts/slideLayout593.xml"/><Relationship Id="rId2" Type="http://schemas.openxmlformats.org/officeDocument/2006/relationships/slideLayout" Target="../slideLayouts/slideLayout594.xml"/><Relationship Id="rId3" Type="http://schemas.openxmlformats.org/officeDocument/2006/relationships/slideLayout" Target="../slideLayouts/slideLayout595.xml"/><Relationship Id="rId4" Type="http://schemas.openxmlformats.org/officeDocument/2006/relationships/slideLayout" Target="../slideLayouts/slideLayout596.xml"/><Relationship Id="rId5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598.xml"/><Relationship Id="rId7" Type="http://schemas.openxmlformats.org/officeDocument/2006/relationships/slideLayout" Target="../slideLayouts/slideLayout599.xml"/><Relationship Id="rId8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2.xml"/></Relationships>
</file>

<file path=ppt/slideMasters/_rels/slideMaster4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15.xml"/><Relationship Id="rId12" Type="http://schemas.openxmlformats.org/officeDocument/2006/relationships/slideLayout" Target="../slideLayouts/slideLayout616.xml"/><Relationship Id="rId13" Type="http://schemas.openxmlformats.org/officeDocument/2006/relationships/theme" Target="../theme/theme47.xml"/><Relationship Id="rId1" Type="http://schemas.openxmlformats.org/officeDocument/2006/relationships/slideLayout" Target="../slideLayouts/slideLayout605.xml"/><Relationship Id="rId2" Type="http://schemas.openxmlformats.org/officeDocument/2006/relationships/slideLayout" Target="../slideLayouts/slideLayout606.xml"/><Relationship Id="rId3" Type="http://schemas.openxmlformats.org/officeDocument/2006/relationships/slideLayout" Target="../slideLayouts/slideLayout607.xml"/><Relationship Id="rId4" Type="http://schemas.openxmlformats.org/officeDocument/2006/relationships/slideLayout" Target="../slideLayouts/slideLayout608.xml"/><Relationship Id="rId5" Type="http://schemas.openxmlformats.org/officeDocument/2006/relationships/slideLayout" Target="../slideLayouts/slideLayout609.xml"/><Relationship Id="rId6" Type="http://schemas.openxmlformats.org/officeDocument/2006/relationships/slideLayout" Target="../slideLayouts/slideLayout610.xml"/><Relationship Id="rId7" Type="http://schemas.openxmlformats.org/officeDocument/2006/relationships/slideLayout" Target="../slideLayouts/slideLayout611.xml"/><Relationship Id="rId8" Type="http://schemas.openxmlformats.org/officeDocument/2006/relationships/slideLayout" Target="../slideLayouts/slideLayout612.xml"/><Relationship Id="rId9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614.xml"/></Relationships>
</file>

<file path=ppt/slideMasters/_rels/slideMaster4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27.xml"/><Relationship Id="rId12" Type="http://schemas.openxmlformats.org/officeDocument/2006/relationships/slideLayout" Target="../slideLayouts/slideLayout628.xml"/><Relationship Id="rId13" Type="http://schemas.openxmlformats.org/officeDocument/2006/relationships/slideLayout" Target="../slideLayouts/slideLayout629.xml"/><Relationship Id="rId14" Type="http://schemas.openxmlformats.org/officeDocument/2006/relationships/theme" Target="../theme/theme48.xml"/><Relationship Id="rId1" Type="http://schemas.openxmlformats.org/officeDocument/2006/relationships/slideLayout" Target="../slideLayouts/slideLayout617.xml"/><Relationship Id="rId2" Type="http://schemas.openxmlformats.org/officeDocument/2006/relationships/slideLayout" Target="../slideLayouts/slideLayout618.xml"/><Relationship Id="rId3" Type="http://schemas.openxmlformats.org/officeDocument/2006/relationships/slideLayout" Target="../slideLayouts/slideLayout619.xml"/><Relationship Id="rId4" Type="http://schemas.openxmlformats.org/officeDocument/2006/relationships/slideLayout" Target="../slideLayouts/slideLayout620.xml"/><Relationship Id="rId5" Type="http://schemas.openxmlformats.org/officeDocument/2006/relationships/slideLayout" Target="../slideLayouts/slideLayout621.xml"/><Relationship Id="rId6" Type="http://schemas.openxmlformats.org/officeDocument/2006/relationships/slideLayout" Target="../slideLayouts/slideLayout622.xml"/><Relationship Id="rId7" Type="http://schemas.openxmlformats.org/officeDocument/2006/relationships/slideLayout" Target="../slideLayouts/slideLayout623.xml"/><Relationship Id="rId8" Type="http://schemas.openxmlformats.org/officeDocument/2006/relationships/slideLayout" Target="../slideLayouts/slideLayout624.xml"/><Relationship Id="rId9" Type="http://schemas.openxmlformats.org/officeDocument/2006/relationships/slideLayout" Target="../slideLayouts/slideLayout625.xml"/><Relationship Id="rId10" Type="http://schemas.openxmlformats.org/officeDocument/2006/relationships/slideLayout" Target="../slideLayouts/slideLayout626.xml"/></Relationships>
</file>

<file path=ppt/slideMasters/_rels/slideMaster4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40.xml"/><Relationship Id="rId12" Type="http://schemas.openxmlformats.org/officeDocument/2006/relationships/slideLayout" Target="../slideLayouts/slideLayout641.xml"/><Relationship Id="rId13" Type="http://schemas.openxmlformats.org/officeDocument/2006/relationships/theme" Target="../theme/theme49.xml"/><Relationship Id="rId1" Type="http://schemas.openxmlformats.org/officeDocument/2006/relationships/slideLayout" Target="../slideLayouts/slideLayout630.xml"/><Relationship Id="rId2" Type="http://schemas.openxmlformats.org/officeDocument/2006/relationships/slideLayout" Target="../slideLayouts/slideLayout631.xml"/><Relationship Id="rId3" Type="http://schemas.openxmlformats.org/officeDocument/2006/relationships/slideLayout" Target="../slideLayouts/slideLayout632.xml"/><Relationship Id="rId4" Type="http://schemas.openxmlformats.org/officeDocument/2006/relationships/slideLayout" Target="../slideLayouts/slideLayout633.xml"/><Relationship Id="rId5" Type="http://schemas.openxmlformats.org/officeDocument/2006/relationships/slideLayout" Target="../slideLayouts/slideLayout634.xml"/><Relationship Id="rId6" Type="http://schemas.openxmlformats.org/officeDocument/2006/relationships/slideLayout" Target="../slideLayouts/slideLayout635.xml"/><Relationship Id="rId7" Type="http://schemas.openxmlformats.org/officeDocument/2006/relationships/slideLayout" Target="../slideLayouts/slideLayout636.xml"/><Relationship Id="rId8" Type="http://schemas.openxmlformats.org/officeDocument/2006/relationships/slideLayout" Target="../slideLayouts/slideLayout637.xml"/><Relationship Id="rId9" Type="http://schemas.openxmlformats.org/officeDocument/2006/relationships/slideLayout" Target="../slideLayouts/slideLayout638.xml"/><Relationship Id="rId10" Type="http://schemas.openxmlformats.org/officeDocument/2006/relationships/slideLayout" Target="../slideLayouts/slideLayout639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5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2.xml"/><Relationship Id="rId12" Type="http://schemas.openxmlformats.org/officeDocument/2006/relationships/slideLayout" Target="../slideLayouts/slideLayout653.xml"/><Relationship Id="rId13" Type="http://schemas.openxmlformats.org/officeDocument/2006/relationships/theme" Target="../theme/theme50.xml"/><Relationship Id="rId1" Type="http://schemas.openxmlformats.org/officeDocument/2006/relationships/slideLayout" Target="../slideLayouts/slideLayout642.xml"/><Relationship Id="rId2" Type="http://schemas.openxmlformats.org/officeDocument/2006/relationships/slideLayout" Target="../slideLayouts/slideLayout643.xml"/><Relationship Id="rId3" Type="http://schemas.openxmlformats.org/officeDocument/2006/relationships/slideLayout" Target="../slideLayouts/slideLayout644.xml"/><Relationship Id="rId4" Type="http://schemas.openxmlformats.org/officeDocument/2006/relationships/slideLayout" Target="../slideLayouts/slideLayout645.xml"/><Relationship Id="rId5" Type="http://schemas.openxmlformats.org/officeDocument/2006/relationships/slideLayout" Target="../slideLayouts/slideLayout646.xml"/><Relationship Id="rId6" Type="http://schemas.openxmlformats.org/officeDocument/2006/relationships/slideLayout" Target="../slideLayouts/slideLayout647.xml"/><Relationship Id="rId7" Type="http://schemas.openxmlformats.org/officeDocument/2006/relationships/slideLayout" Target="../slideLayouts/slideLayout648.xml"/><Relationship Id="rId8" Type="http://schemas.openxmlformats.org/officeDocument/2006/relationships/slideLayout" Target="../slideLayouts/slideLayout649.xml"/><Relationship Id="rId9" Type="http://schemas.openxmlformats.org/officeDocument/2006/relationships/slideLayout" Target="../slideLayouts/slideLayout650.xml"/><Relationship Id="rId10" Type="http://schemas.openxmlformats.org/officeDocument/2006/relationships/slideLayout" Target="../slideLayouts/slideLayout651.xml"/></Relationships>
</file>

<file path=ppt/slideMasters/_rels/slideMaster5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4.xml"/><Relationship Id="rId12" Type="http://schemas.openxmlformats.org/officeDocument/2006/relationships/slideLayout" Target="../slideLayouts/slideLayout665.xml"/><Relationship Id="rId13" Type="http://schemas.openxmlformats.org/officeDocument/2006/relationships/theme" Target="../theme/theme51.xml"/><Relationship Id="rId1" Type="http://schemas.openxmlformats.org/officeDocument/2006/relationships/slideLayout" Target="../slideLayouts/slideLayout654.xml"/><Relationship Id="rId2" Type="http://schemas.openxmlformats.org/officeDocument/2006/relationships/slideLayout" Target="../slideLayouts/slideLayout655.xml"/><Relationship Id="rId3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7.xml"/><Relationship Id="rId5" Type="http://schemas.openxmlformats.org/officeDocument/2006/relationships/slideLayout" Target="../slideLayouts/slideLayout658.xml"/><Relationship Id="rId6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60.xml"/><Relationship Id="rId8" Type="http://schemas.openxmlformats.org/officeDocument/2006/relationships/slideLayout" Target="../slideLayouts/slideLayout661.xml"/><Relationship Id="rId9" Type="http://schemas.openxmlformats.org/officeDocument/2006/relationships/slideLayout" Target="../slideLayouts/slideLayout662.xml"/><Relationship Id="rId10" Type="http://schemas.openxmlformats.org/officeDocument/2006/relationships/slideLayout" Target="../slideLayouts/slideLayout663.xml"/></Relationships>
</file>

<file path=ppt/slideMasters/_rels/slideMaster5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76.xml"/><Relationship Id="rId12" Type="http://schemas.openxmlformats.org/officeDocument/2006/relationships/slideLayout" Target="../slideLayouts/slideLayout677.xml"/><Relationship Id="rId13" Type="http://schemas.openxmlformats.org/officeDocument/2006/relationships/slideLayout" Target="../slideLayouts/slideLayout678.xml"/><Relationship Id="rId14" Type="http://schemas.openxmlformats.org/officeDocument/2006/relationships/theme" Target="../theme/theme52.xml"/><Relationship Id="rId1" Type="http://schemas.openxmlformats.org/officeDocument/2006/relationships/slideLayout" Target="../slideLayouts/slideLayout666.xml"/><Relationship Id="rId2" Type="http://schemas.openxmlformats.org/officeDocument/2006/relationships/slideLayout" Target="../slideLayouts/slideLayout667.xml"/><Relationship Id="rId3" Type="http://schemas.openxmlformats.org/officeDocument/2006/relationships/slideLayout" Target="../slideLayouts/slideLayout668.xml"/><Relationship Id="rId4" Type="http://schemas.openxmlformats.org/officeDocument/2006/relationships/slideLayout" Target="../slideLayouts/slideLayout669.xml"/><Relationship Id="rId5" Type="http://schemas.openxmlformats.org/officeDocument/2006/relationships/slideLayout" Target="../slideLayouts/slideLayout670.xml"/><Relationship Id="rId6" Type="http://schemas.openxmlformats.org/officeDocument/2006/relationships/slideLayout" Target="../slideLayouts/slideLayout671.xml"/><Relationship Id="rId7" Type="http://schemas.openxmlformats.org/officeDocument/2006/relationships/slideLayout" Target="../slideLayouts/slideLayout672.xml"/><Relationship Id="rId8" Type="http://schemas.openxmlformats.org/officeDocument/2006/relationships/slideLayout" Target="../slideLayouts/slideLayout673.xml"/><Relationship Id="rId9" Type="http://schemas.openxmlformats.org/officeDocument/2006/relationships/slideLayout" Target="../slideLayouts/slideLayout674.xml"/><Relationship Id="rId10" Type="http://schemas.openxmlformats.org/officeDocument/2006/relationships/slideLayout" Target="../slideLayouts/slideLayout675.xml"/></Relationships>
</file>

<file path=ppt/slideMasters/_rels/slideMaster5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9.xml"/><Relationship Id="rId12" Type="http://schemas.openxmlformats.org/officeDocument/2006/relationships/slideLayout" Target="../slideLayouts/slideLayout690.xml"/><Relationship Id="rId13" Type="http://schemas.openxmlformats.org/officeDocument/2006/relationships/theme" Target="../theme/theme53.xml"/><Relationship Id="rId1" Type="http://schemas.openxmlformats.org/officeDocument/2006/relationships/slideLayout" Target="../slideLayouts/slideLayout679.xml"/><Relationship Id="rId2" Type="http://schemas.openxmlformats.org/officeDocument/2006/relationships/slideLayout" Target="../slideLayouts/slideLayout680.xml"/><Relationship Id="rId3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4.xml"/><Relationship Id="rId7" Type="http://schemas.openxmlformats.org/officeDocument/2006/relationships/slideLayout" Target="../slideLayouts/slideLayout685.xml"/><Relationship Id="rId8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88.xml"/></Relationships>
</file>

<file path=ppt/slideMasters/_rels/slideMaster5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1.xml"/><Relationship Id="rId12" Type="http://schemas.openxmlformats.org/officeDocument/2006/relationships/slideLayout" Target="../slideLayouts/slideLayout702.xml"/><Relationship Id="rId13" Type="http://schemas.openxmlformats.org/officeDocument/2006/relationships/theme" Target="../theme/theme54.xml"/><Relationship Id="rId1" Type="http://schemas.openxmlformats.org/officeDocument/2006/relationships/slideLayout" Target="../slideLayouts/slideLayout691.xml"/><Relationship Id="rId2" Type="http://schemas.openxmlformats.org/officeDocument/2006/relationships/slideLayout" Target="../slideLayouts/slideLayout692.xml"/><Relationship Id="rId3" Type="http://schemas.openxmlformats.org/officeDocument/2006/relationships/slideLayout" Target="../slideLayouts/slideLayout693.xml"/><Relationship Id="rId4" Type="http://schemas.openxmlformats.org/officeDocument/2006/relationships/slideLayout" Target="../slideLayouts/slideLayout694.xml"/><Relationship Id="rId5" Type="http://schemas.openxmlformats.org/officeDocument/2006/relationships/slideLayout" Target="../slideLayouts/slideLayout695.xml"/><Relationship Id="rId6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697.xml"/><Relationship Id="rId8" Type="http://schemas.openxmlformats.org/officeDocument/2006/relationships/slideLayout" Target="../slideLayouts/slideLayout698.xml"/><Relationship Id="rId9" Type="http://schemas.openxmlformats.org/officeDocument/2006/relationships/slideLayout" Target="../slideLayouts/slideLayout699.xml"/><Relationship Id="rId10" Type="http://schemas.openxmlformats.org/officeDocument/2006/relationships/slideLayout" Target="../slideLayouts/slideLayout700.xml"/></Relationships>
</file>

<file path=ppt/slideMasters/_rels/slideMaster5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13.xml"/><Relationship Id="rId12" Type="http://schemas.openxmlformats.org/officeDocument/2006/relationships/slideLayout" Target="../slideLayouts/slideLayout714.xml"/><Relationship Id="rId13" Type="http://schemas.openxmlformats.org/officeDocument/2006/relationships/slideLayout" Target="../slideLayouts/slideLayout715.xml"/><Relationship Id="rId14" Type="http://schemas.openxmlformats.org/officeDocument/2006/relationships/slideLayout" Target="../slideLayouts/slideLayout716.xml"/><Relationship Id="rId15" Type="http://schemas.openxmlformats.org/officeDocument/2006/relationships/slideLayout" Target="../slideLayouts/slideLayout717.xml"/><Relationship Id="rId16" Type="http://schemas.openxmlformats.org/officeDocument/2006/relationships/slideLayout" Target="../slideLayouts/slideLayout718.xml"/><Relationship Id="rId17" Type="http://schemas.openxmlformats.org/officeDocument/2006/relationships/theme" Target="../theme/theme55.xml"/><Relationship Id="rId1" Type="http://schemas.openxmlformats.org/officeDocument/2006/relationships/slideLayout" Target="../slideLayouts/slideLayout703.xml"/><Relationship Id="rId2" Type="http://schemas.openxmlformats.org/officeDocument/2006/relationships/slideLayout" Target="../slideLayouts/slideLayout704.xml"/><Relationship Id="rId3" Type="http://schemas.openxmlformats.org/officeDocument/2006/relationships/slideLayout" Target="../slideLayouts/slideLayout705.xml"/><Relationship Id="rId4" Type="http://schemas.openxmlformats.org/officeDocument/2006/relationships/slideLayout" Target="../slideLayouts/slideLayout706.xml"/><Relationship Id="rId5" Type="http://schemas.openxmlformats.org/officeDocument/2006/relationships/slideLayout" Target="../slideLayouts/slideLayout707.xml"/><Relationship Id="rId6" Type="http://schemas.openxmlformats.org/officeDocument/2006/relationships/slideLayout" Target="../slideLayouts/slideLayout708.xml"/><Relationship Id="rId7" Type="http://schemas.openxmlformats.org/officeDocument/2006/relationships/slideLayout" Target="../slideLayouts/slideLayout709.xml"/><Relationship Id="rId8" Type="http://schemas.openxmlformats.org/officeDocument/2006/relationships/slideLayout" Target="../slideLayouts/slideLayout710.xml"/><Relationship Id="rId9" Type="http://schemas.openxmlformats.org/officeDocument/2006/relationships/slideLayout" Target="../slideLayouts/slideLayout711.xml"/><Relationship Id="rId10" Type="http://schemas.openxmlformats.org/officeDocument/2006/relationships/slideLayout" Target="../slideLayouts/slideLayout712.xml"/></Relationships>
</file>

<file path=ppt/slideMasters/_rels/slideMaster5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9.xml"/><Relationship Id="rId12" Type="http://schemas.openxmlformats.org/officeDocument/2006/relationships/slideLayout" Target="../slideLayouts/slideLayout730.xml"/><Relationship Id="rId13" Type="http://schemas.openxmlformats.org/officeDocument/2006/relationships/slideLayout" Target="../slideLayouts/slideLayout731.xml"/><Relationship Id="rId14" Type="http://schemas.openxmlformats.org/officeDocument/2006/relationships/slideLayout" Target="../slideLayouts/slideLayout732.xml"/><Relationship Id="rId15" Type="http://schemas.openxmlformats.org/officeDocument/2006/relationships/slideLayout" Target="../slideLayouts/slideLayout733.xml"/><Relationship Id="rId16" Type="http://schemas.openxmlformats.org/officeDocument/2006/relationships/slideLayout" Target="../slideLayouts/slideLayout734.xml"/><Relationship Id="rId17" Type="http://schemas.openxmlformats.org/officeDocument/2006/relationships/theme" Target="../theme/theme56.xml"/><Relationship Id="rId1" Type="http://schemas.openxmlformats.org/officeDocument/2006/relationships/slideLayout" Target="../slideLayouts/slideLayout719.xml"/><Relationship Id="rId2" Type="http://schemas.openxmlformats.org/officeDocument/2006/relationships/slideLayout" Target="../slideLayouts/slideLayout720.xml"/><Relationship Id="rId3" Type="http://schemas.openxmlformats.org/officeDocument/2006/relationships/slideLayout" Target="../slideLayouts/slideLayout721.xml"/><Relationship Id="rId4" Type="http://schemas.openxmlformats.org/officeDocument/2006/relationships/slideLayout" Target="../slideLayouts/slideLayout722.xml"/><Relationship Id="rId5" Type="http://schemas.openxmlformats.org/officeDocument/2006/relationships/slideLayout" Target="../slideLayouts/slideLayout723.xml"/><Relationship Id="rId6" Type="http://schemas.openxmlformats.org/officeDocument/2006/relationships/slideLayout" Target="../slideLayouts/slideLayout724.xml"/><Relationship Id="rId7" Type="http://schemas.openxmlformats.org/officeDocument/2006/relationships/slideLayout" Target="../slideLayouts/slideLayout725.xml"/><Relationship Id="rId8" Type="http://schemas.openxmlformats.org/officeDocument/2006/relationships/slideLayout" Target="../slideLayouts/slideLayout726.xml"/><Relationship Id="rId9" Type="http://schemas.openxmlformats.org/officeDocument/2006/relationships/slideLayout" Target="../slideLayouts/slideLayout727.xml"/><Relationship Id="rId10" Type="http://schemas.openxmlformats.org/officeDocument/2006/relationships/slideLayout" Target="../slideLayouts/slideLayout728.xml"/></Relationships>
</file>

<file path=ppt/slideMasters/_rels/slideMaster5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45.xml"/><Relationship Id="rId12" Type="http://schemas.openxmlformats.org/officeDocument/2006/relationships/slideLayout" Target="../slideLayouts/slideLayout746.xml"/><Relationship Id="rId13" Type="http://schemas.openxmlformats.org/officeDocument/2006/relationships/theme" Target="../theme/theme57.xml"/><Relationship Id="rId1" Type="http://schemas.openxmlformats.org/officeDocument/2006/relationships/slideLayout" Target="../slideLayouts/slideLayout735.xml"/><Relationship Id="rId2" Type="http://schemas.openxmlformats.org/officeDocument/2006/relationships/slideLayout" Target="../slideLayouts/slideLayout736.xml"/><Relationship Id="rId3" Type="http://schemas.openxmlformats.org/officeDocument/2006/relationships/slideLayout" Target="../slideLayouts/slideLayout737.xml"/><Relationship Id="rId4" Type="http://schemas.openxmlformats.org/officeDocument/2006/relationships/slideLayout" Target="../slideLayouts/slideLayout738.xml"/><Relationship Id="rId5" Type="http://schemas.openxmlformats.org/officeDocument/2006/relationships/slideLayout" Target="../slideLayouts/slideLayout739.xml"/><Relationship Id="rId6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1.xml"/><Relationship Id="rId8" Type="http://schemas.openxmlformats.org/officeDocument/2006/relationships/slideLayout" Target="../slideLayouts/slideLayout742.xml"/><Relationship Id="rId9" Type="http://schemas.openxmlformats.org/officeDocument/2006/relationships/slideLayout" Target="../slideLayouts/slideLayout743.xml"/><Relationship Id="rId10" Type="http://schemas.openxmlformats.org/officeDocument/2006/relationships/slideLayout" Target="../slideLayouts/slideLayout744.xml"/></Relationships>
</file>

<file path=ppt/slideMasters/_rels/slideMaster5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57.xml"/><Relationship Id="rId12" Type="http://schemas.openxmlformats.org/officeDocument/2006/relationships/slideLayout" Target="../slideLayouts/slideLayout758.xml"/><Relationship Id="rId13" Type="http://schemas.openxmlformats.org/officeDocument/2006/relationships/slideLayout" Target="../slideLayouts/slideLayout759.xml"/><Relationship Id="rId14" Type="http://schemas.openxmlformats.org/officeDocument/2006/relationships/theme" Target="../theme/theme58.xml"/><Relationship Id="rId1" Type="http://schemas.openxmlformats.org/officeDocument/2006/relationships/slideLayout" Target="../slideLayouts/slideLayout747.xml"/><Relationship Id="rId2" Type="http://schemas.openxmlformats.org/officeDocument/2006/relationships/slideLayout" Target="../slideLayouts/slideLayout748.xml"/><Relationship Id="rId3" Type="http://schemas.openxmlformats.org/officeDocument/2006/relationships/slideLayout" Target="../slideLayouts/slideLayout749.xml"/><Relationship Id="rId4" Type="http://schemas.openxmlformats.org/officeDocument/2006/relationships/slideLayout" Target="../slideLayouts/slideLayout750.xml"/><Relationship Id="rId5" Type="http://schemas.openxmlformats.org/officeDocument/2006/relationships/slideLayout" Target="../slideLayouts/slideLayout751.xml"/><Relationship Id="rId6" Type="http://schemas.openxmlformats.org/officeDocument/2006/relationships/slideLayout" Target="../slideLayouts/slideLayout752.xml"/><Relationship Id="rId7" Type="http://schemas.openxmlformats.org/officeDocument/2006/relationships/slideLayout" Target="../slideLayouts/slideLayout753.xml"/><Relationship Id="rId8" Type="http://schemas.openxmlformats.org/officeDocument/2006/relationships/slideLayout" Target="../slideLayouts/slideLayout754.xml"/><Relationship Id="rId9" Type="http://schemas.openxmlformats.org/officeDocument/2006/relationships/slideLayout" Target="../slideLayouts/slideLayout755.xml"/><Relationship Id="rId10" Type="http://schemas.openxmlformats.org/officeDocument/2006/relationships/slideLayout" Target="../slideLayouts/slideLayout756.xml"/></Relationships>
</file>

<file path=ppt/slideMasters/_rels/slideMaster5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0.xml"/><Relationship Id="rId12" Type="http://schemas.openxmlformats.org/officeDocument/2006/relationships/slideLayout" Target="../slideLayouts/slideLayout771.xml"/><Relationship Id="rId13" Type="http://schemas.openxmlformats.org/officeDocument/2006/relationships/slideLayout" Target="../slideLayouts/slideLayout772.xml"/><Relationship Id="rId14" Type="http://schemas.openxmlformats.org/officeDocument/2006/relationships/slideLayout" Target="../slideLayouts/slideLayout773.xml"/><Relationship Id="rId15" Type="http://schemas.openxmlformats.org/officeDocument/2006/relationships/theme" Target="../theme/theme59.xml"/><Relationship Id="rId1" Type="http://schemas.openxmlformats.org/officeDocument/2006/relationships/slideLayout" Target="../slideLayouts/slideLayout760.xml"/><Relationship Id="rId2" Type="http://schemas.openxmlformats.org/officeDocument/2006/relationships/slideLayout" Target="../slideLayouts/slideLayout761.xml"/><Relationship Id="rId3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64.xml"/><Relationship Id="rId6" Type="http://schemas.openxmlformats.org/officeDocument/2006/relationships/slideLayout" Target="../slideLayouts/slideLayout765.xml"/><Relationship Id="rId7" Type="http://schemas.openxmlformats.org/officeDocument/2006/relationships/slideLayout" Target="../slideLayouts/slideLayout766.xml"/><Relationship Id="rId8" Type="http://schemas.openxmlformats.org/officeDocument/2006/relationships/slideLayout" Target="../slideLayouts/slideLayout767.xml"/><Relationship Id="rId9" Type="http://schemas.openxmlformats.org/officeDocument/2006/relationships/slideLayout" Target="../slideLayouts/slideLayout768.xml"/><Relationship Id="rId10" Type="http://schemas.openxmlformats.org/officeDocument/2006/relationships/slideLayout" Target="../slideLayouts/slideLayout769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1" Type="http://schemas.openxmlformats.org/officeDocument/2006/relationships/slideLayout" Target="../slideLayouts/slideLayout72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/Relationships>
</file>

<file path=ppt/slideMasters/_rels/slideMaster6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84.xml"/><Relationship Id="rId12" Type="http://schemas.openxmlformats.org/officeDocument/2006/relationships/slideLayout" Target="../slideLayouts/slideLayout785.xml"/><Relationship Id="rId13" Type="http://schemas.openxmlformats.org/officeDocument/2006/relationships/slideLayout" Target="../slideLayouts/slideLayout786.xml"/><Relationship Id="rId14" Type="http://schemas.openxmlformats.org/officeDocument/2006/relationships/slideLayout" Target="../slideLayouts/slideLayout787.xml"/><Relationship Id="rId15" Type="http://schemas.openxmlformats.org/officeDocument/2006/relationships/theme" Target="../theme/theme60.xml"/><Relationship Id="rId1" Type="http://schemas.openxmlformats.org/officeDocument/2006/relationships/slideLayout" Target="../slideLayouts/slideLayout774.xml"/><Relationship Id="rId2" Type="http://schemas.openxmlformats.org/officeDocument/2006/relationships/slideLayout" Target="../slideLayouts/slideLayout775.xml"/><Relationship Id="rId3" Type="http://schemas.openxmlformats.org/officeDocument/2006/relationships/slideLayout" Target="../slideLayouts/slideLayout776.xml"/><Relationship Id="rId4" Type="http://schemas.openxmlformats.org/officeDocument/2006/relationships/slideLayout" Target="../slideLayouts/slideLayout777.xml"/><Relationship Id="rId5" Type="http://schemas.openxmlformats.org/officeDocument/2006/relationships/slideLayout" Target="../slideLayouts/slideLayout778.xml"/><Relationship Id="rId6" Type="http://schemas.openxmlformats.org/officeDocument/2006/relationships/slideLayout" Target="../slideLayouts/slideLayout779.xml"/><Relationship Id="rId7" Type="http://schemas.openxmlformats.org/officeDocument/2006/relationships/slideLayout" Target="../slideLayouts/slideLayout780.xml"/><Relationship Id="rId8" Type="http://schemas.openxmlformats.org/officeDocument/2006/relationships/slideLayout" Target="../slideLayouts/slideLayout781.xml"/><Relationship Id="rId9" Type="http://schemas.openxmlformats.org/officeDocument/2006/relationships/slideLayout" Target="../slideLayouts/slideLayout782.xml"/><Relationship Id="rId10" Type="http://schemas.openxmlformats.org/officeDocument/2006/relationships/slideLayout" Target="../slideLayouts/slideLayout783.xml"/></Relationships>
</file>

<file path=ppt/slideMasters/_rels/slideMaster6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98.xml"/><Relationship Id="rId12" Type="http://schemas.openxmlformats.org/officeDocument/2006/relationships/slideLayout" Target="../slideLayouts/slideLayout799.xml"/><Relationship Id="rId13" Type="http://schemas.openxmlformats.org/officeDocument/2006/relationships/slideLayout" Target="../slideLayouts/slideLayout800.xml"/><Relationship Id="rId14" Type="http://schemas.openxmlformats.org/officeDocument/2006/relationships/theme" Target="../theme/theme61.xml"/><Relationship Id="rId1" Type="http://schemas.openxmlformats.org/officeDocument/2006/relationships/slideLayout" Target="../slideLayouts/slideLayout788.xml"/><Relationship Id="rId2" Type="http://schemas.openxmlformats.org/officeDocument/2006/relationships/slideLayout" Target="../slideLayouts/slideLayout789.xml"/><Relationship Id="rId3" Type="http://schemas.openxmlformats.org/officeDocument/2006/relationships/slideLayout" Target="../slideLayouts/slideLayout790.xml"/><Relationship Id="rId4" Type="http://schemas.openxmlformats.org/officeDocument/2006/relationships/slideLayout" Target="../slideLayouts/slideLayout791.xml"/><Relationship Id="rId5" Type="http://schemas.openxmlformats.org/officeDocument/2006/relationships/slideLayout" Target="../slideLayouts/slideLayout792.xml"/><Relationship Id="rId6" Type="http://schemas.openxmlformats.org/officeDocument/2006/relationships/slideLayout" Target="../slideLayouts/slideLayout793.xml"/><Relationship Id="rId7" Type="http://schemas.openxmlformats.org/officeDocument/2006/relationships/slideLayout" Target="../slideLayouts/slideLayout794.xml"/><Relationship Id="rId8" Type="http://schemas.openxmlformats.org/officeDocument/2006/relationships/slideLayout" Target="../slideLayouts/slideLayout795.xml"/><Relationship Id="rId9" Type="http://schemas.openxmlformats.org/officeDocument/2006/relationships/slideLayout" Target="../slideLayouts/slideLayout796.xml"/><Relationship Id="rId10" Type="http://schemas.openxmlformats.org/officeDocument/2006/relationships/slideLayout" Target="../slideLayouts/slideLayout797.xml"/></Relationships>
</file>

<file path=ppt/slideMasters/_rels/slideMaster6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1.xml"/><Relationship Id="rId12" Type="http://schemas.openxmlformats.org/officeDocument/2006/relationships/slideLayout" Target="../slideLayouts/slideLayout812.xml"/><Relationship Id="rId13" Type="http://schemas.openxmlformats.org/officeDocument/2006/relationships/slideLayout" Target="../slideLayouts/slideLayout813.xml"/><Relationship Id="rId14" Type="http://schemas.openxmlformats.org/officeDocument/2006/relationships/theme" Target="../theme/theme62.xml"/><Relationship Id="rId1" Type="http://schemas.openxmlformats.org/officeDocument/2006/relationships/slideLayout" Target="../slideLayouts/slideLayout801.xml"/><Relationship Id="rId2" Type="http://schemas.openxmlformats.org/officeDocument/2006/relationships/slideLayout" Target="../slideLayouts/slideLayout802.xml"/><Relationship Id="rId3" Type="http://schemas.openxmlformats.org/officeDocument/2006/relationships/slideLayout" Target="../slideLayouts/slideLayout803.xml"/><Relationship Id="rId4" Type="http://schemas.openxmlformats.org/officeDocument/2006/relationships/slideLayout" Target="../slideLayouts/slideLayout804.xml"/><Relationship Id="rId5" Type="http://schemas.openxmlformats.org/officeDocument/2006/relationships/slideLayout" Target="../slideLayouts/slideLayout805.xml"/><Relationship Id="rId6" Type="http://schemas.openxmlformats.org/officeDocument/2006/relationships/slideLayout" Target="../slideLayouts/slideLayout806.xml"/><Relationship Id="rId7" Type="http://schemas.openxmlformats.org/officeDocument/2006/relationships/slideLayout" Target="../slideLayouts/slideLayout807.xml"/><Relationship Id="rId8" Type="http://schemas.openxmlformats.org/officeDocument/2006/relationships/slideLayout" Target="../slideLayouts/slideLayout808.xml"/><Relationship Id="rId9" Type="http://schemas.openxmlformats.org/officeDocument/2006/relationships/slideLayout" Target="../slideLayouts/slideLayout809.xml"/><Relationship Id="rId10" Type="http://schemas.openxmlformats.org/officeDocument/2006/relationships/slideLayout" Target="../slideLayouts/slideLayout810.xml"/></Relationships>
</file>

<file path=ppt/slideMasters/_rels/slideMaster6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24.xml"/><Relationship Id="rId12" Type="http://schemas.openxmlformats.org/officeDocument/2006/relationships/slideLayout" Target="../slideLayouts/slideLayout825.xml"/><Relationship Id="rId13" Type="http://schemas.openxmlformats.org/officeDocument/2006/relationships/slideLayout" Target="../slideLayouts/slideLayout826.xml"/><Relationship Id="rId14" Type="http://schemas.openxmlformats.org/officeDocument/2006/relationships/slideLayout" Target="../slideLayouts/slideLayout827.xml"/><Relationship Id="rId15" Type="http://schemas.openxmlformats.org/officeDocument/2006/relationships/theme" Target="../theme/theme63.xml"/><Relationship Id="rId1" Type="http://schemas.openxmlformats.org/officeDocument/2006/relationships/slideLayout" Target="../slideLayouts/slideLayout814.xml"/><Relationship Id="rId2" Type="http://schemas.openxmlformats.org/officeDocument/2006/relationships/slideLayout" Target="../slideLayouts/slideLayout815.xml"/><Relationship Id="rId3" Type="http://schemas.openxmlformats.org/officeDocument/2006/relationships/slideLayout" Target="../slideLayouts/slideLayout816.xml"/><Relationship Id="rId4" Type="http://schemas.openxmlformats.org/officeDocument/2006/relationships/slideLayout" Target="../slideLayouts/slideLayout817.xml"/><Relationship Id="rId5" Type="http://schemas.openxmlformats.org/officeDocument/2006/relationships/slideLayout" Target="../slideLayouts/slideLayout818.xml"/><Relationship Id="rId6" Type="http://schemas.openxmlformats.org/officeDocument/2006/relationships/slideLayout" Target="../slideLayouts/slideLayout819.xml"/><Relationship Id="rId7" Type="http://schemas.openxmlformats.org/officeDocument/2006/relationships/slideLayout" Target="../slideLayouts/slideLayout820.xml"/><Relationship Id="rId8" Type="http://schemas.openxmlformats.org/officeDocument/2006/relationships/slideLayout" Target="../slideLayouts/slideLayout821.xml"/><Relationship Id="rId9" Type="http://schemas.openxmlformats.org/officeDocument/2006/relationships/slideLayout" Target="../slideLayouts/slideLayout822.xml"/><Relationship Id="rId10" Type="http://schemas.openxmlformats.org/officeDocument/2006/relationships/slideLayout" Target="../slideLayouts/slideLayout823.xml"/></Relationships>
</file>

<file path=ppt/slideMasters/_rels/slideMaster6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38.xml"/><Relationship Id="rId12" Type="http://schemas.openxmlformats.org/officeDocument/2006/relationships/slideLayout" Target="../slideLayouts/slideLayout839.xml"/><Relationship Id="rId13" Type="http://schemas.openxmlformats.org/officeDocument/2006/relationships/slideLayout" Target="../slideLayouts/slideLayout840.xml"/><Relationship Id="rId14" Type="http://schemas.openxmlformats.org/officeDocument/2006/relationships/slideLayout" Target="../slideLayouts/slideLayout841.xml"/><Relationship Id="rId15" Type="http://schemas.openxmlformats.org/officeDocument/2006/relationships/slideLayout" Target="../slideLayouts/slideLayout842.xml"/><Relationship Id="rId16" Type="http://schemas.openxmlformats.org/officeDocument/2006/relationships/slideLayout" Target="../slideLayouts/slideLayout843.xml"/><Relationship Id="rId17" Type="http://schemas.openxmlformats.org/officeDocument/2006/relationships/slideLayout" Target="../slideLayouts/slideLayout844.xml"/><Relationship Id="rId18" Type="http://schemas.openxmlformats.org/officeDocument/2006/relationships/slideLayout" Target="../slideLayouts/slideLayout845.xml"/><Relationship Id="rId19" Type="http://schemas.openxmlformats.org/officeDocument/2006/relationships/theme" Target="../theme/theme64.xml"/><Relationship Id="rId1" Type="http://schemas.openxmlformats.org/officeDocument/2006/relationships/slideLayout" Target="../slideLayouts/slideLayout828.xml"/><Relationship Id="rId2" Type="http://schemas.openxmlformats.org/officeDocument/2006/relationships/slideLayout" Target="../slideLayouts/slideLayout829.xml"/><Relationship Id="rId3" Type="http://schemas.openxmlformats.org/officeDocument/2006/relationships/slideLayout" Target="../slideLayouts/slideLayout830.xml"/><Relationship Id="rId4" Type="http://schemas.openxmlformats.org/officeDocument/2006/relationships/slideLayout" Target="../slideLayouts/slideLayout831.xml"/><Relationship Id="rId5" Type="http://schemas.openxmlformats.org/officeDocument/2006/relationships/slideLayout" Target="../slideLayouts/slideLayout832.xml"/><Relationship Id="rId6" Type="http://schemas.openxmlformats.org/officeDocument/2006/relationships/slideLayout" Target="../slideLayouts/slideLayout833.xml"/><Relationship Id="rId7" Type="http://schemas.openxmlformats.org/officeDocument/2006/relationships/slideLayout" Target="../slideLayouts/slideLayout834.xml"/><Relationship Id="rId8" Type="http://schemas.openxmlformats.org/officeDocument/2006/relationships/slideLayout" Target="../slideLayouts/slideLayout835.xml"/><Relationship Id="rId9" Type="http://schemas.openxmlformats.org/officeDocument/2006/relationships/slideLayout" Target="../slideLayouts/slideLayout836.xml"/><Relationship Id="rId10" Type="http://schemas.openxmlformats.org/officeDocument/2006/relationships/slideLayout" Target="../slideLayouts/slideLayout837.xml"/></Relationships>
</file>

<file path=ppt/slideMasters/_rels/slideMaster6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56.xml"/><Relationship Id="rId12" Type="http://schemas.openxmlformats.org/officeDocument/2006/relationships/theme" Target="../theme/theme65.xml"/><Relationship Id="rId1" Type="http://schemas.openxmlformats.org/officeDocument/2006/relationships/slideLayout" Target="../slideLayouts/slideLayout846.xml"/><Relationship Id="rId2" Type="http://schemas.openxmlformats.org/officeDocument/2006/relationships/slideLayout" Target="../slideLayouts/slideLayout847.xml"/><Relationship Id="rId3" Type="http://schemas.openxmlformats.org/officeDocument/2006/relationships/slideLayout" Target="../slideLayouts/slideLayout848.xml"/><Relationship Id="rId4" Type="http://schemas.openxmlformats.org/officeDocument/2006/relationships/slideLayout" Target="../slideLayouts/slideLayout849.xml"/><Relationship Id="rId5" Type="http://schemas.openxmlformats.org/officeDocument/2006/relationships/slideLayout" Target="../slideLayouts/slideLayout850.xml"/><Relationship Id="rId6" Type="http://schemas.openxmlformats.org/officeDocument/2006/relationships/slideLayout" Target="../slideLayouts/slideLayout851.xml"/><Relationship Id="rId7" Type="http://schemas.openxmlformats.org/officeDocument/2006/relationships/slideLayout" Target="../slideLayouts/slideLayout852.xml"/><Relationship Id="rId8" Type="http://schemas.openxmlformats.org/officeDocument/2006/relationships/slideLayout" Target="../slideLayouts/slideLayout853.xml"/><Relationship Id="rId9" Type="http://schemas.openxmlformats.org/officeDocument/2006/relationships/slideLayout" Target="../slideLayouts/slideLayout854.xml"/><Relationship Id="rId10" Type="http://schemas.openxmlformats.org/officeDocument/2006/relationships/slideLayout" Target="../slideLayouts/slideLayout855.xml"/></Relationships>
</file>

<file path=ppt/slideMasters/_rels/slideMaster6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67.xml"/><Relationship Id="rId12" Type="http://schemas.openxmlformats.org/officeDocument/2006/relationships/slideLayout" Target="../slideLayouts/slideLayout868.xml"/><Relationship Id="rId13" Type="http://schemas.openxmlformats.org/officeDocument/2006/relationships/theme" Target="../theme/theme66.xml"/><Relationship Id="rId1" Type="http://schemas.openxmlformats.org/officeDocument/2006/relationships/slideLayout" Target="../slideLayouts/slideLayout857.xml"/><Relationship Id="rId2" Type="http://schemas.openxmlformats.org/officeDocument/2006/relationships/slideLayout" Target="../slideLayouts/slideLayout858.xml"/><Relationship Id="rId3" Type="http://schemas.openxmlformats.org/officeDocument/2006/relationships/slideLayout" Target="../slideLayouts/slideLayout859.xml"/><Relationship Id="rId4" Type="http://schemas.openxmlformats.org/officeDocument/2006/relationships/slideLayout" Target="../slideLayouts/slideLayout860.xml"/><Relationship Id="rId5" Type="http://schemas.openxmlformats.org/officeDocument/2006/relationships/slideLayout" Target="../slideLayouts/slideLayout861.xml"/><Relationship Id="rId6" Type="http://schemas.openxmlformats.org/officeDocument/2006/relationships/slideLayout" Target="../slideLayouts/slideLayout862.xml"/><Relationship Id="rId7" Type="http://schemas.openxmlformats.org/officeDocument/2006/relationships/slideLayout" Target="../slideLayouts/slideLayout863.xml"/><Relationship Id="rId8" Type="http://schemas.openxmlformats.org/officeDocument/2006/relationships/slideLayout" Target="../slideLayouts/slideLayout864.xml"/><Relationship Id="rId9" Type="http://schemas.openxmlformats.org/officeDocument/2006/relationships/slideLayout" Target="../slideLayouts/slideLayout865.xml"/><Relationship Id="rId10" Type="http://schemas.openxmlformats.org/officeDocument/2006/relationships/slideLayout" Target="../slideLayouts/slideLayout866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99.xml"/><Relationship Id="rId13" Type="http://schemas.openxmlformats.org/officeDocument/2006/relationships/theme" Target="../theme/theme7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Relationship Id="rId9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7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3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65" tIns="61507" rIns="122865" bIns="61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898" y="9062734"/>
            <a:ext cx="248344" cy="64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5" y="412882"/>
            <a:ext cx="4132638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algn="r"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40"/>
            <a:ext cx="598310" cy="3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58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65" tIns="61507" rIns="122865" bIns="61507" numCol="1" rtlCol="0" anchor="t" anchorCtr="0" compatLnSpc="1">
            <a:prstTxWarp prst="textNoShape">
              <a:avLst/>
            </a:prstTxWarp>
          </a:bodyPr>
          <a:lstStyle/>
          <a:p>
            <a:pPr defTabSz="8658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32"/>
            <a:ext cx="4623929" cy="28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65" tIns="61507" rIns="122865" bIns="61507">
            <a:prstTxWarp prst="textNoShape">
              <a:avLst/>
            </a:prstTxWarp>
            <a:spAutoFit/>
          </a:bodyPr>
          <a:lstStyle/>
          <a:p>
            <a:pPr defTabSz="8658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44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4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1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27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41" indent="-2286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326" indent="-29929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312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410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417" indent="-232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41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7239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2923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8641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4336" indent="-2286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677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41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10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2782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8488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4170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09869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5541" algn="l" defTabSz="61567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491" tIns="61790" rIns="123491" bIns="617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2" y="9062732"/>
            <a:ext cx="249553" cy="648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algn="r"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996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491" tIns="61790" rIns="123491" bIns="61790" numCol="1" rtlCol="0" anchor="t" anchorCtr="0" compatLnSpc="1">
            <a:prstTxWarp prst="textNoShape">
              <a:avLst/>
            </a:prstTxWarp>
          </a:bodyPr>
          <a:lstStyle/>
          <a:p>
            <a:pPr defTabSz="86996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491" tIns="61790" rIns="123491" bIns="61790">
            <a:prstTxWarp prst="textNoShape">
              <a:avLst/>
            </a:prstTxWarp>
            <a:spAutoFit/>
          </a:bodyPr>
          <a:lstStyle/>
          <a:p>
            <a:pPr defTabSz="86996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628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6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73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590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4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722" indent="-2297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993" indent="-3007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073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7358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1414" indent="-23398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14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3012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1657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0291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8929" indent="-2297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64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735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590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454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3198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178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0443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9051" algn="l" defTabSz="6186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599" tIns="61839" rIns="123599" bIns="618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6"/>
            <a:ext cx="249772" cy="64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599" tIns="61839" rIns="123599" bIns="61839" numCol="1" rtlCol="0" anchor="t" anchorCtr="0" compatLnSpc="1">
            <a:prstTxWarp prst="textNoShape">
              <a:avLst/>
            </a:prstTxWarp>
          </a:bodyPr>
          <a:lstStyle/>
          <a:p>
            <a:pPr defTabSz="8706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312"/>
            <a:ext cx="4623929" cy="283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599" tIns="61839" rIns="123599" bIns="61839">
            <a:prstTxWarp prst="textNoShape">
              <a:avLst/>
            </a:prstTxWarp>
            <a:spAutoFit/>
          </a:bodyPr>
          <a:lstStyle/>
          <a:p>
            <a:pPr defTabSz="8706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645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91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8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74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6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909" indent="-2299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9624" indent="-3009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3893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8382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2620" indent="-23417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2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5736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44888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64023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83172" indent="-2299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9160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838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742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6566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573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821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33992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53104" algn="l" defTabSz="61916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027" tIns="61580" rIns="123027" bIns="615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21" y="9062728"/>
            <a:ext cx="248657" cy="647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027" tIns="61580" rIns="123027" bIns="61580" numCol="1" rtlCol="0" anchor="t" anchorCtr="0" compatLnSpc="1">
            <a:prstTxWarp prst="textNoShape">
              <a:avLst/>
            </a:prstTxWarp>
          </a:bodyPr>
          <a:lstStyle/>
          <a:p>
            <a:pPr defTabSz="86703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88"/>
            <a:ext cx="4623929" cy="28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027" tIns="61580" rIns="123027" bIns="61580">
            <a:prstTxWarp prst="textNoShape">
              <a:avLst/>
            </a:prstTxWarp>
            <a:spAutoFit/>
          </a:bodyPr>
          <a:lstStyle/>
          <a:p>
            <a:pPr defTabSz="86703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789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  <p:sldLayoutId id="214748417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4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9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93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8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920" indent="-22892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271" indent="-29966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541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946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6214" indent="-2331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621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1301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7749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4218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0667" indent="-22892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441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946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937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8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2277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8710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516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1602" algn="l" defTabSz="61644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788" tIns="61925" rIns="123788" bIns="619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6"/>
            <a:ext cx="250139" cy="64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788" tIns="61925" rIns="123788" bIns="61925" numCol="1" rtlCol="0" anchor="t" anchorCtr="0" compatLnSpc="1">
            <a:prstTxWarp prst="textNoShape">
              <a:avLst/>
            </a:prstTxWarp>
          </a:bodyPr>
          <a:lstStyle/>
          <a:p>
            <a:pPr defTabSz="8719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23"/>
            <a:ext cx="4623929" cy="28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788" tIns="61925" rIns="123788" bIns="61925">
            <a:prstTxWarp prst="textNoShape">
              <a:avLst/>
            </a:prstTxWarp>
            <a:spAutoFit/>
          </a:bodyPr>
          <a:lstStyle/>
          <a:p>
            <a:pPr defTabSz="8719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622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  <p:sldLayoutId id="214748418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0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1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0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1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34" indent="-23023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727" indent="-3014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326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174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4730" indent="-2345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473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0515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0544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0570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0609" indent="-23023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056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17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094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130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16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152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0205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0203" algn="l" defTabSz="6200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15" tIns="61938" rIns="123815" bIns="619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0"/>
            <a:ext cx="250194" cy="64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08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15" tIns="61938" rIns="123815" bIns="61938" numCol="1" rtlCol="0" anchor="t" anchorCtr="0" compatLnSpc="1">
            <a:prstTxWarp prst="textNoShape">
              <a:avLst/>
            </a:prstTxWarp>
          </a:bodyPr>
          <a:lstStyle/>
          <a:p>
            <a:pPr defTabSz="87208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7"/>
            <a:ext cx="4623929" cy="28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15" tIns="61938" rIns="123815" bIns="61938">
            <a:prstTxWarp prst="textNoShape">
              <a:avLst/>
            </a:prstTxWarp>
            <a:spAutoFit/>
          </a:bodyPr>
          <a:lstStyle/>
          <a:p>
            <a:pPr defTabSz="87208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7644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  <p:sldLayoutId id="214748420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1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4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04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06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281" indent="-2302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0885" indent="-3014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531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430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032" indent="-2345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0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1198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1352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1505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1673" indent="-2302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184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430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047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0642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0796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0915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1093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1217" algn="l" defTabSz="6201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869" tIns="61964" rIns="123869" bIns="619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50288" cy="6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244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869" tIns="61964" rIns="123869" bIns="61964" numCol="1" rtlCol="0" anchor="t" anchorCtr="0" compatLnSpc="1">
            <a:prstTxWarp prst="textNoShape">
              <a:avLst/>
            </a:prstTxWarp>
          </a:bodyPr>
          <a:lstStyle/>
          <a:p>
            <a:pPr defTabSz="87244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211"/>
            <a:ext cx="4623929" cy="2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869" tIns="61964" rIns="123869" bIns="61964">
            <a:prstTxWarp prst="textNoShape">
              <a:avLst/>
            </a:prstTxWarp>
            <a:spAutoFit/>
          </a:bodyPr>
          <a:lstStyle/>
          <a:p>
            <a:pPr defTabSz="87244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10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7" r:id="rId1"/>
    <p:sldLayoutId id="2147484248" r:id="rId2"/>
    <p:sldLayoutId id="2147484249" r:id="rId3"/>
    <p:sldLayoutId id="2147484250" r:id="rId4"/>
    <p:sldLayoutId id="2147484251" r:id="rId5"/>
    <p:sldLayoutId id="2147484252" r:id="rId6"/>
    <p:sldLayoutId id="2147484253" r:id="rId7"/>
    <p:sldLayoutId id="2147484254" r:id="rId8"/>
    <p:sldLayoutId id="2147484255" r:id="rId9"/>
    <p:sldLayoutId id="2147484256" r:id="rId10"/>
    <p:sldLayoutId id="2147484257" r:id="rId11"/>
    <p:sldLayoutId id="2147484258" r:id="rId12"/>
    <p:sldLayoutId id="214748426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04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09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1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16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374" indent="-230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1202" indent="-3015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5941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0942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5635" indent="-23466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563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2563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2969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3376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93800" indent="-23037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0440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942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1237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1666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2063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2439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871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3245" algn="l" defTabSz="6204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057" tIns="62053" rIns="124057" bIns="620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24"/>
            <a:ext cx="250657" cy="648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3726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057" tIns="62053" rIns="124057" bIns="62053" numCol="1" rtlCol="0" anchor="t" anchorCtr="0" compatLnSpc="1">
            <a:prstTxWarp prst="textNoShape">
              <a:avLst/>
            </a:prstTxWarp>
          </a:bodyPr>
          <a:lstStyle/>
          <a:p>
            <a:pPr defTabSz="87372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219"/>
            <a:ext cx="4623929" cy="284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057" tIns="62053" rIns="124057" bIns="62053">
            <a:prstTxWarp prst="textNoShape">
              <a:avLst/>
            </a:prstTxWarp>
            <a:spAutoFit/>
          </a:bodyPr>
          <a:lstStyle/>
          <a:p>
            <a:pPr defTabSz="87372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917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7" r:id="rId1"/>
    <p:sldLayoutId id="2147484288" r:id="rId2"/>
    <p:sldLayoutId id="2147484289" r:id="rId3"/>
    <p:sldLayoutId id="2147484290" r:id="rId4"/>
    <p:sldLayoutId id="2147484291" r:id="rId5"/>
    <p:sldLayoutId id="2147484292" r:id="rId6"/>
    <p:sldLayoutId id="2147484293" r:id="rId7"/>
    <p:sldLayoutId id="2147484294" r:id="rId8"/>
    <p:sldLayoutId id="2147484295" r:id="rId9"/>
    <p:sldLayoutId id="2147484296" r:id="rId10"/>
    <p:sldLayoutId id="2147484297" r:id="rId11"/>
    <p:sldLayoutId id="2147484298" r:id="rId12"/>
    <p:sldLayoutId id="2147484300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13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27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39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5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01" indent="-23070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2311" indent="-3020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737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2734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7747" indent="-235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774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373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5862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79933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01247" indent="-23070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133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2734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390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524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0648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2777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49095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0366" algn="l" defTabSz="6213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81" tIns="61650" rIns="123181" bIns="616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32"/>
            <a:ext cx="248956" cy="64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00"/>
            <a:ext cx="7065941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algn="r"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45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81" tIns="61650" rIns="123181" bIns="61650" numCol="1" rtlCol="0" anchor="t" anchorCtr="0" compatLnSpc="1">
            <a:prstTxWarp prst="textNoShape">
              <a:avLst/>
            </a:prstTxWarp>
          </a:bodyPr>
          <a:lstStyle/>
          <a:p>
            <a:pPr defTabSz="86845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49"/>
            <a:ext cx="4623929" cy="283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81" tIns="61650" rIns="123181" bIns="61650">
            <a:prstTxWarp prst="textNoShape">
              <a:avLst/>
            </a:prstTxWarp>
            <a:spAutoFit/>
          </a:bodyPr>
          <a:lstStyle/>
          <a:p>
            <a:pPr defTabSz="86845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998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67" r:id="rId12"/>
    <p:sldLayoutId id="2147484369" r:id="rId13"/>
    <p:sldLayoutId id="2147484371" r:id="rId14"/>
    <p:sldLayoutId id="2147484376" r:id="rId15"/>
    <p:sldLayoutId id="2147484380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17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4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15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87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88" indent="-22918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177" indent="-30002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718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414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946" indent="-23341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94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519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2373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9564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6749" indent="-2291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176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14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54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719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5908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065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251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412" algn="l" defTabSz="6171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00" tIns="62167" rIns="124300" bIns="621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58" y="9062727"/>
            <a:ext cx="251133" cy="648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00" tIns="62167" rIns="124300" bIns="62167" numCol="1" rtlCol="0" anchor="t" anchorCtr="0" compatLnSpc="1">
            <a:prstTxWarp prst="textNoShape">
              <a:avLst/>
            </a:prstTxWarp>
          </a:bodyPr>
          <a:lstStyle/>
          <a:p>
            <a:pPr defTabSz="87527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20"/>
            <a:ext cx="4623929" cy="284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00" tIns="62167" rIns="124300" bIns="62167">
            <a:prstTxWarp prst="textNoShape">
              <a:avLst/>
            </a:prstTxWarp>
            <a:spAutoFit/>
          </a:bodyPr>
          <a:lstStyle/>
          <a:p>
            <a:pPr defTabSz="87527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3640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  <p:sldLayoutId id="2147484397" r:id="rId2"/>
    <p:sldLayoutId id="2147484398" r:id="rId3"/>
    <p:sldLayoutId id="2147484399" r:id="rId4"/>
    <p:sldLayoutId id="2147484400" r:id="rId5"/>
    <p:sldLayoutId id="2147484401" r:id="rId6"/>
    <p:sldLayoutId id="2147484402" r:id="rId7"/>
    <p:sldLayoutId id="2147484403" r:id="rId8"/>
    <p:sldLayoutId id="2147484404" r:id="rId9"/>
    <p:sldLayoutId id="2147484405" r:id="rId10"/>
    <p:sldLayoutId id="2147484406" r:id="rId11"/>
    <p:sldLayoutId id="21474844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48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0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73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89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123" indent="-2311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3744" indent="-302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232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038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0479" indent="-2354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047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348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5910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88387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0826" indent="-2311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48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038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7341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89854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2220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469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7112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79537" algn="l" defTabSz="6224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54" tIns="62194" rIns="124354" bIns="621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48" y="9062724"/>
            <a:ext cx="251243" cy="64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54" tIns="62194" rIns="124354" bIns="62194" numCol="1" rtlCol="0" anchor="t" anchorCtr="0" compatLnSpc="1">
            <a:prstTxWarp prst="textNoShape">
              <a:avLst/>
            </a:prstTxWarp>
          </a:bodyPr>
          <a:lstStyle/>
          <a:p>
            <a:pPr defTabSz="87563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10"/>
            <a:ext cx="4623929" cy="2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54" tIns="62194" rIns="124354" bIns="62194">
            <a:prstTxWarp prst="textNoShape">
              <a:avLst/>
            </a:prstTxWarp>
            <a:spAutoFit/>
          </a:bodyPr>
          <a:lstStyle/>
          <a:p>
            <a:pPr defTabSz="87563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83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20" r:id="rId11"/>
    <p:sldLayoutId id="214748442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55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1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08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21" indent="-2312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062" indent="-3027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645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550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073" indent="-2355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07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4862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7531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264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2957" indent="-2312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74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550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109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0878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494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233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8897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1585" algn="l" defTabSz="6227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899" tIns="61522" rIns="122899" bIns="61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2730"/>
            <a:ext cx="248412" cy="64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899" tIns="61522" rIns="122899" bIns="61522" numCol="1" rtlCol="0" anchor="t" anchorCtr="0" compatLnSpc="1">
            <a:prstTxWarp prst="textNoShape">
              <a:avLst/>
            </a:prstTxWarp>
          </a:bodyPr>
          <a:lstStyle/>
          <a:p>
            <a:pPr defTabSz="8661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415"/>
            <a:ext cx="4623929" cy="283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899" tIns="61522" rIns="122899" bIns="61522">
            <a:prstTxWarp prst="textNoShape">
              <a:avLst/>
            </a:prstTxWarp>
            <a:spAutoFit/>
          </a:bodyPr>
          <a:lstStyle/>
          <a:p>
            <a:pPr defTabSz="8661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9568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58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17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7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34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698" indent="-2286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528" indent="-29937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568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1730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4791" indent="-23289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47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8086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3929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3980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5653" indent="-22869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837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73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580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413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278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116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0971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6802" algn="l" defTabSz="6158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492" tIns="62262" rIns="124492" bIns="622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3"/>
            <a:ext cx="251506" cy="64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492" tIns="62262" rIns="124492" bIns="62262" numCol="1" rtlCol="0" anchor="t" anchorCtr="0" compatLnSpc="1">
            <a:prstTxWarp prst="textNoShape">
              <a:avLst/>
            </a:prstTxWarp>
          </a:bodyPr>
          <a:lstStyle/>
          <a:p>
            <a:pPr defTabSz="87661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130"/>
            <a:ext cx="4623929" cy="28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492" tIns="62262" rIns="124492" bIns="62262">
            <a:prstTxWarp prst="textNoShape">
              <a:avLst/>
            </a:prstTxWarp>
            <a:spAutoFit/>
          </a:bodyPr>
          <a:lstStyle/>
          <a:p>
            <a:pPr defTabSz="87661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309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33" r:id="rId4"/>
    <p:sldLayoutId id="2147484534" r:id="rId5"/>
    <p:sldLayoutId id="2147484535" r:id="rId6"/>
    <p:sldLayoutId id="2147484536" r:id="rId7"/>
    <p:sldLayoutId id="2147484537" r:id="rId8"/>
    <p:sldLayoutId id="2147484538" r:id="rId9"/>
    <p:sldLayoutId id="2147484539" r:id="rId10"/>
    <p:sldLayoutId id="2147484540" r:id="rId11"/>
    <p:sldLayoutId id="214748454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34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68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01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35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472" indent="-2314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898" indent="-3030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0731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6894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2668" indent="-235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266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8463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1801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5189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8555" indent="-23147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341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6894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12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356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6839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0265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3586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6957" algn="l" defTabSz="6234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279" tIns="61241" rIns="122279" bIns="61241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279" tIns="61241" rIns="122279" bIns="61241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771"/>
            <a:ext cx="438912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771"/>
            <a:ext cx="2926080" cy="519289"/>
          </a:xfrm>
          <a:prstGeom prst="rect">
            <a:avLst/>
          </a:prstGeom>
        </p:spPr>
        <p:txBody>
          <a:bodyPr vert="horz" lIns="122279" tIns="61241" rIns="122279" bIns="6124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2954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2954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293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3" r:id="rId1"/>
    <p:sldLayoutId id="2147484625" r:id="rId2"/>
    <p:sldLayoutId id="2147484626" r:id="rId3"/>
    <p:sldLayoutId id="2147484627" r:id="rId4"/>
    <p:sldLayoutId id="2147484628" r:id="rId5"/>
    <p:sldLayoutId id="2147484629" r:id="rId6"/>
    <p:sldLayoutId id="2147484630" r:id="rId7"/>
    <p:sldLayoutId id="2147484631" r:id="rId8"/>
    <p:sldLayoutId id="2147484632" r:id="rId9"/>
    <p:sldLayoutId id="2147484633" r:id="rId10"/>
    <p:sldLayoutId id="2147484634" r:id="rId11"/>
    <p:sldLayoutId id="2147484635" r:id="rId12"/>
    <p:sldLayoutId id="2147484636" r:id="rId13"/>
    <p:sldLayoutId id="2147484637" r:id="rId14"/>
    <p:sldLayoutId id="2147484638" r:id="rId15"/>
    <p:sldLayoutId id="2147484639" r:id="rId16"/>
    <p:sldLayoutId id="2147484640" r:id="rId17"/>
    <p:sldLayoutId id="2147484641" r:id="rId18"/>
  </p:sldLayoutIdLst>
  <p:hf hdr="0" ftr="0" dt="0"/>
  <p:txStyles>
    <p:titleStyle>
      <a:lvl1pPr algn="l" defTabSz="1225888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6323" indent="-306323" algn="l" defTabSz="1225888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19511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2398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4538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5833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71300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84234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9722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10173" indent="-306323" algn="l" defTabSz="122588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2954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5888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890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1856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479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7745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0739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3657" algn="l" defTabSz="122588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535" tIns="61358" rIns="122535" bIns="613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5" y="9063755"/>
            <a:ext cx="247704" cy="647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991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algn="r"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421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535" tIns="61358" rIns="122535" bIns="61358" numCol="1" rtlCol="0" anchor="t" anchorCtr="0" compatLnSpc="1">
            <a:prstTxWarp prst="textNoShape">
              <a:avLst/>
            </a:prstTxWarp>
          </a:bodyPr>
          <a:lstStyle/>
          <a:p>
            <a:pPr defTabSz="86421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539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535" tIns="61358" rIns="122535" bIns="61358">
            <a:prstTxWarp prst="textNoShape">
              <a:avLst/>
            </a:prstTxWarp>
            <a:spAutoFit/>
          </a:bodyPr>
          <a:lstStyle/>
          <a:p>
            <a:pPr defTabSz="86421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051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715" r:id="rId2"/>
    <p:sldLayoutId id="2147484716" r:id="rId3"/>
    <p:sldLayoutId id="2147484717" r:id="rId4"/>
    <p:sldLayoutId id="2147484718" r:id="rId5"/>
    <p:sldLayoutId id="2147484719" r:id="rId6"/>
    <p:sldLayoutId id="2147484720" r:id="rId7"/>
    <p:sldLayoutId id="2147484721" r:id="rId8"/>
    <p:sldLayoutId id="2147484722" r:id="rId9"/>
    <p:sldLayoutId id="2147484723" r:id="rId10"/>
    <p:sldLayoutId id="2147484724" r:id="rId11"/>
    <p:sldLayoutId id="2147484725" r:id="rId12"/>
    <p:sldLayoutId id="2147484727" r:id="rId13"/>
    <p:sldLayoutId id="2147484729" r:id="rId14"/>
    <p:sldLayoutId id="2147484734" r:id="rId15"/>
    <p:sldLayoutId id="2147484738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41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827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24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662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070" indent="-22807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3401" indent="-29853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5792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8274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0769" indent="-23224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076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8946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13097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727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41435" indent="-22807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414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8274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2487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6626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0770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84913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907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13205" algn="l" defTabSz="61414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339" tIns="61268" rIns="122339" bIns="61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31" y="9062739"/>
            <a:ext cx="247324" cy="647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algn="r"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293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339" tIns="61268" rIns="122339" bIns="61268" numCol="1" rtlCol="0" anchor="t" anchorCtr="0" compatLnSpc="1">
            <a:prstTxWarp prst="textNoShape">
              <a:avLst/>
            </a:prstTxWarp>
          </a:bodyPr>
          <a:lstStyle/>
          <a:p>
            <a:pPr defTabSz="8629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339" tIns="61268" rIns="122339" bIns="61268">
            <a:prstTxWarp prst="textNoShape">
              <a:avLst/>
            </a:prstTxWarp>
            <a:spAutoFit/>
          </a:bodyPr>
          <a:lstStyle/>
          <a:p>
            <a:pPr defTabSz="8629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541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9" r:id="rId1"/>
    <p:sldLayoutId id="2147484820" r:id="rId2"/>
    <p:sldLayoutId id="2147484821" r:id="rId3"/>
    <p:sldLayoutId id="2147484822" r:id="rId4"/>
    <p:sldLayoutId id="2147484823" r:id="rId5"/>
    <p:sldLayoutId id="2147484824" r:id="rId6"/>
    <p:sldLayoutId id="2147484825" r:id="rId7"/>
    <p:sldLayoutId id="2147484826" r:id="rId8"/>
    <p:sldLayoutId id="2147484827" r:id="rId9"/>
    <p:sldLayoutId id="2147484828" r:id="rId10"/>
    <p:sldLayoutId id="2147484829" r:id="rId11"/>
    <p:sldLayoutId id="2147484830" r:id="rId12"/>
    <p:sldLayoutId id="2147484832" r:id="rId13"/>
    <p:sldLayoutId id="2147484834" r:id="rId14"/>
    <p:sldLayoutId id="2147484839" r:id="rId15"/>
    <p:sldLayoutId id="214748484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32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2645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397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529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7738" indent="-22773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2259" indent="-29808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431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26451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58620" indent="-231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5862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294060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07283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2055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33805" indent="-2277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23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26451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4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52986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66208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79443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292712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05917" algn="l" defTabSz="6132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882" tIns="62447" rIns="124882" bIns="62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3" y="9062724"/>
            <a:ext cx="252268" cy="649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17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882" tIns="62447" rIns="124882" bIns="62447" numCol="1" rtlCol="0" anchor="t" anchorCtr="0" compatLnSpc="1">
            <a:prstTxWarp prst="textNoShape">
              <a:avLst/>
            </a:prstTxWarp>
          </a:bodyPr>
          <a:lstStyle/>
          <a:p>
            <a:pPr defTabSz="87917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92"/>
            <a:ext cx="4623929" cy="285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882" tIns="62447" rIns="124882" bIns="62447">
            <a:prstTxWarp prst="textNoShape">
              <a:avLst/>
            </a:prstTxWarp>
            <a:spAutoFit/>
          </a:bodyPr>
          <a:lstStyle/>
          <a:p>
            <a:pPr defTabSz="87917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1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32" r:id="rId1"/>
    <p:sldLayoutId id="2147485033" r:id="rId2"/>
    <p:sldLayoutId id="2147485034" r:id="rId3"/>
    <p:sldLayoutId id="2147485035" r:id="rId4"/>
    <p:sldLayoutId id="2147485036" r:id="rId5"/>
    <p:sldLayoutId id="2147485037" r:id="rId6"/>
    <p:sldLayoutId id="2147485038" r:id="rId7"/>
    <p:sldLayoutId id="2147485039" r:id="rId8"/>
    <p:sldLayoutId id="2147485040" r:id="rId9"/>
    <p:sldLayoutId id="2147485041" r:id="rId10"/>
    <p:sldLayoutId id="2147485042" r:id="rId11"/>
    <p:sldLayoutId id="2147485043" r:id="rId12"/>
    <p:sldLayoutId id="2147485045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2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06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56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09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168" indent="-2321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201" indent="-3039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3729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0606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092" indent="-2365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0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842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3609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8875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4071" indent="-2321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27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06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5693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0990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6119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1401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6567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1832" algn="l" defTabSz="6252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36" tIns="62473" rIns="124936" bIns="624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1" y="9062723"/>
            <a:ext cx="252377" cy="64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50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53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36" tIns="62473" rIns="124936" bIns="62473" numCol="1" rtlCol="0" anchor="t" anchorCtr="0" compatLnSpc="1">
            <a:prstTxWarp prst="textNoShape">
              <a:avLst/>
            </a:prstTxWarp>
          </a:bodyPr>
          <a:lstStyle/>
          <a:p>
            <a:pPr defTabSz="87953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3"/>
            <a:ext cx="4623929" cy="28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36" tIns="62473" rIns="124936" bIns="62473">
            <a:prstTxWarp prst="textNoShape">
              <a:avLst/>
            </a:prstTxWarp>
            <a:spAutoFit/>
          </a:bodyPr>
          <a:lstStyle/>
          <a:p>
            <a:pPr defTabSz="87953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36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74" r:id="rId1"/>
    <p:sldLayoutId id="2147485075" r:id="rId2"/>
    <p:sldLayoutId id="2147485076" r:id="rId3"/>
    <p:sldLayoutId id="2147485077" r:id="rId4"/>
    <p:sldLayoutId id="2147485078" r:id="rId5"/>
    <p:sldLayoutId id="2147485079" r:id="rId6"/>
    <p:sldLayoutId id="2147485080" r:id="rId7"/>
    <p:sldLayoutId id="2147485081" r:id="rId8"/>
    <p:sldLayoutId id="2147485082" r:id="rId9"/>
    <p:sldLayoutId id="2147485083" r:id="rId10"/>
    <p:sldLayoutId id="2147485084" r:id="rId11"/>
    <p:sldLayoutId id="2147485085" r:id="rId12"/>
    <p:sldLayoutId id="214748508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4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0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64" indent="-2322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27" indent="-3040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14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118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702" indent="-2366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70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9805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243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0764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218" indent="-2322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2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118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461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014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39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2937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359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3853" algn="l" defTabSz="625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950" tIns="62479" rIns="124950" bIns="62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2726"/>
            <a:ext cx="262460" cy="65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5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962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950" tIns="62479" rIns="124950" bIns="62479" numCol="1" rtlCol="0" anchor="t" anchorCtr="0" compatLnSpc="1">
            <a:prstTxWarp prst="textNoShape">
              <a:avLst/>
            </a:prstTxWarp>
          </a:bodyPr>
          <a:lstStyle/>
          <a:p>
            <a:pPr defTabSz="87962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82"/>
            <a:ext cx="4623929" cy="28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950" tIns="62479" rIns="124950" bIns="62479">
            <a:prstTxWarp prst="textNoShape">
              <a:avLst/>
            </a:prstTxWarp>
            <a:spAutoFit/>
          </a:bodyPr>
          <a:lstStyle/>
          <a:p>
            <a:pPr defTabSz="87962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98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90" r:id="rId1"/>
    <p:sldLayoutId id="2147485091" r:id="rId2"/>
    <p:sldLayoutId id="2147485092" r:id="rId3"/>
    <p:sldLayoutId id="2147485093" r:id="rId4"/>
    <p:sldLayoutId id="2147485094" r:id="rId5"/>
    <p:sldLayoutId id="2147485095" r:id="rId6"/>
    <p:sldLayoutId id="2147485096" r:id="rId7"/>
    <p:sldLayoutId id="2147485097" r:id="rId8"/>
    <p:sldLayoutId id="2147485098" r:id="rId9"/>
    <p:sldLayoutId id="2147485099" r:id="rId10"/>
    <p:sldLayoutId id="2147485100" r:id="rId11"/>
    <p:sldLayoutId id="2147485101" r:id="rId12"/>
    <p:sldLayoutId id="214748510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2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66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2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287" indent="-2322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606" indent="-3041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245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246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7854" indent="-236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78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0149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5652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1236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6755" indent="-23228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592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246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6653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2270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7719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3321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78807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4365" algn="l" defTabSz="62559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91" tIns="62214" rIns="124391" bIns="62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3769"/>
            <a:ext cx="251302" cy="64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1"/>
            <a:ext cx="598310" cy="349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89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91" tIns="62214" rIns="124391" bIns="62214" numCol="1" rtlCol="0" anchor="t" anchorCtr="0" compatLnSpc="1">
            <a:prstTxWarp prst="textNoShape">
              <a:avLst/>
            </a:prstTxWarp>
          </a:bodyPr>
          <a:lstStyle/>
          <a:p>
            <a:pPr defTabSz="87589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6"/>
            <a:ext cx="4623929" cy="284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91" tIns="62214" rIns="124391" bIns="62214">
            <a:prstTxWarp prst="textNoShape">
              <a:avLst/>
            </a:prstTxWarp>
            <a:spAutoFit/>
          </a:bodyPr>
          <a:lstStyle/>
          <a:p>
            <a:pPr defTabSz="87589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903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35" r:id="rId1"/>
    <p:sldLayoutId id="2147485136" r:id="rId2"/>
    <p:sldLayoutId id="2147485137" r:id="rId3"/>
    <p:sldLayoutId id="2147485138" r:id="rId4"/>
    <p:sldLayoutId id="2147485139" r:id="rId5"/>
    <p:sldLayoutId id="2147485140" r:id="rId6"/>
    <p:sldLayoutId id="2147485141" r:id="rId7"/>
    <p:sldLayoutId id="2147485142" r:id="rId8"/>
    <p:sldLayoutId id="2147485143" r:id="rId9"/>
    <p:sldLayoutId id="2147485144" r:id="rId10"/>
    <p:sldLayoutId id="2147485145" r:id="rId11"/>
    <p:sldLayoutId id="2147485146" r:id="rId12"/>
    <p:sldLayoutId id="214748514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9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68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6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92" indent="-2312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301" indent="-3028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955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934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528" indent="-2356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52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88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750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672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556" indent="-23129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9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934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6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64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450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385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0236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3121" algn="l" defTabSz="6229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0" tIns="62204" rIns="124370" bIns="622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275" cy="64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576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0" tIns="62204" rIns="124370" bIns="62204" numCol="1" rtlCol="0" anchor="t" anchorCtr="0" compatLnSpc="1">
            <a:prstTxWarp prst="textNoShape">
              <a:avLst/>
            </a:prstTxWarp>
          </a:bodyPr>
          <a:lstStyle/>
          <a:p>
            <a:pPr defTabSz="87576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103"/>
            <a:ext cx="4623929" cy="284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0" tIns="62204" rIns="124370" bIns="62204">
            <a:prstTxWarp prst="textNoShape">
              <a:avLst/>
            </a:prstTxWarp>
            <a:spAutoFit/>
          </a:bodyPr>
          <a:lstStyle/>
          <a:p>
            <a:pPr defTabSz="87576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064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05" r:id="rId1"/>
    <p:sldLayoutId id="2147485206" r:id="rId2"/>
    <p:sldLayoutId id="2147485207" r:id="rId3"/>
    <p:sldLayoutId id="2147485208" r:id="rId4"/>
    <p:sldLayoutId id="2147485209" r:id="rId5"/>
    <p:sldLayoutId id="2147485210" r:id="rId6"/>
    <p:sldLayoutId id="2147485211" r:id="rId7"/>
    <p:sldLayoutId id="2147485212" r:id="rId8"/>
    <p:sldLayoutId id="2147485213" r:id="rId9"/>
    <p:sldLayoutId id="2147485214" r:id="rId10"/>
    <p:sldLayoutId id="2147485215" r:id="rId11"/>
    <p:sldLayoutId id="2147485216" r:id="rId12"/>
    <p:sldLayoutId id="214748521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74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39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2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57" indent="-2312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182" indent="-30277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742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00" indent="-2355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0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37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140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0968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3757" indent="-2312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40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74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397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26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3972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6809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566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353" algn="l" defTabSz="62284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003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88003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88003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63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46" r:id="rId1"/>
    <p:sldLayoutId id="2147485247" r:id="rId2"/>
    <p:sldLayoutId id="2147485248" r:id="rId3"/>
    <p:sldLayoutId id="2147485249" r:id="rId4"/>
    <p:sldLayoutId id="2147485250" r:id="rId5"/>
    <p:sldLayoutId id="2147485251" r:id="rId6"/>
    <p:sldLayoutId id="2147485252" r:id="rId7"/>
    <p:sldLayoutId id="2147485253" r:id="rId8"/>
    <p:sldLayoutId id="2147485254" r:id="rId9"/>
    <p:sldLayoutId id="2147485255" r:id="rId10"/>
    <p:sldLayoutId id="2147485256" r:id="rId11"/>
    <p:sldLayoutId id="2147485257" r:id="rId12"/>
    <p:sldLayoutId id="214748525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46" tIns="61544" rIns="122946" bIns="61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43" y="9062723"/>
            <a:ext cx="248506" cy="6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5"/>
            <a:ext cx="598310" cy="34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659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46" tIns="61544" rIns="122946" bIns="61544" numCol="1" rtlCol="0" anchor="t" anchorCtr="0" compatLnSpc="1">
            <a:prstTxWarp prst="textNoShape">
              <a:avLst/>
            </a:prstTxWarp>
          </a:bodyPr>
          <a:lstStyle/>
          <a:p>
            <a:pPr defTabSz="86659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50"/>
            <a:ext cx="4623929" cy="28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46" tIns="61544" rIns="122946" bIns="61544">
            <a:prstTxWarp prst="textNoShape">
              <a:avLst/>
            </a:prstTxWarp>
            <a:spAutoFit/>
          </a:bodyPr>
          <a:lstStyle/>
          <a:p>
            <a:pPr defTabSz="86659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3364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06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1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24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429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781" indent="-2287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5799" indent="-29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8926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178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313" indent="-2329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531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0927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5336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1430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7497" indent="-22878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061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178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2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429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0383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644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2514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8570" algn="l" defTabSz="6160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377" tIns="62208" rIns="124377" bIns="62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0" y="9062721"/>
            <a:ext cx="251288" cy="648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377" tIns="62208" rIns="124377" bIns="62208" numCol="1" rtlCol="0" anchor="t" anchorCtr="0" compatLnSpc="1">
            <a:prstTxWarp prst="textNoShape">
              <a:avLst/>
            </a:prstTxWarp>
          </a:bodyPr>
          <a:lstStyle/>
          <a:p>
            <a:pPr defTabSz="87580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377" tIns="62208" rIns="124377" bIns="62208">
            <a:prstTxWarp prst="textNoShape">
              <a:avLst/>
            </a:prstTxWarp>
            <a:spAutoFit/>
          </a:bodyPr>
          <a:lstStyle/>
          <a:p>
            <a:pPr defTabSz="87580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66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13" r:id="rId1"/>
    <p:sldLayoutId id="2147485314" r:id="rId2"/>
    <p:sldLayoutId id="2147485315" r:id="rId3"/>
    <p:sldLayoutId id="2147485316" r:id="rId4"/>
    <p:sldLayoutId id="2147485317" r:id="rId5"/>
    <p:sldLayoutId id="2147485318" r:id="rId6"/>
    <p:sldLayoutId id="2147485319" r:id="rId7"/>
    <p:sldLayoutId id="2147485320" r:id="rId8"/>
    <p:sldLayoutId id="2147485321" r:id="rId9"/>
    <p:sldLayoutId id="2147485322" r:id="rId10"/>
    <p:sldLayoutId id="2147485323" r:id="rId11"/>
    <p:sldLayoutId id="2147485324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28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5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684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13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268" indent="-23126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4222" indent="-3027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9852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5806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1388" indent="-23560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13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455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6834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9120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14023" indent="-23126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287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5806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68493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13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14132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37001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59790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2609" algn="l" defTabSz="6228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40" tIns="62332" rIns="124640" bIns="623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4"/>
            <a:ext cx="251793" cy="649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775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4640" tIns="62332" rIns="124640" bIns="62332" numCol="1" rtlCol="0" anchor="t" anchorCtr="0" compatLnSpc="1">
            <a:prstTxWarp prst="textNoShape">
              <a:avLst/>
            </a:prstTxWarp>
          </a:bodyPr>
          <a:lstStyle/>
          <a:p>
            <a:pPr defTabSz="8775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4640" tIns="62332" rIns="124640" bIns="62332">
            <a:prstTxWarp prst="textNoShape">
              <a:avLst/>
            </a:prstTxWarp>
            <a:spAutoFit/>
          </a:bodyPr>
          <a:lstStyle/>
          <a:p>
            <a:pPr defTabSz="8775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5267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51" r:id="rId1"/>
    <p:sldLayoutId id="2147485352" r:id="rId2"/>
    <p:sldLayoutId id="2147485353" r:id="rId3"/>
    <p:sldLayoutId id="2147485354" r:id="rId4"/>
    <p:sldLayoutId id="2147485355" r:id="rId5"/>
    <p:sldLayoutId id="2147485356" r:id="rId6"/>
    <p:sldLayoutId id="2147485357" r:id="rId7"/>
    <p:sldLayoutId id="2147485358" r:id="rId8"/>
    <p:sldLayoutId id="2147485359" r:id="rId9"/>
    <p:sldLayoutId id="2147485360" r:id="rId10"/>
    <p:sldLayoutId id="2147485361" r:id="rId11"/>
    <p:sldLayoutId id="2147485362" r:id="rId12"/>
    <p:sldLayoutId id="2147485364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4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4830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22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9638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1735" indent="-231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5775" indent="-30339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1867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48302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4344" indent="-236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434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52249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76275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00376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24437" indent="-23173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4120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4830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2237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96382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035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44489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68503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92616" algn="l" defTabSz="624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10" tIns="62507" rIns="125010" bIns="625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1451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5182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10" tIns="62507" rIns="125010" bIns="62507" numCol="1" rtlCol="0" anchor="t" anchorCtr="0" compatLnSpc="1">
            <a:prstTxWarp prst="textNoShape">
              <a:avLst/>
            </a:prstTxWarp>
          </a:bodyPr>
          <a:lstStyle/>
          <a:p>
            <a:pPr defTabSz="125182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10" tIns="62507" rIns="125010" bIns="62507">
            <a:prstTxWarp prst="textNoShape">
              <a:avLst/>
            </a:prstTxWarp>
            <a:spAutoFit/>
          </a:bodyPr>
          <a:lstStyle/>
          <a:p>
            <a:pPr defTabSz="125182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3851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66" r:id="rId1"/>
    <p:sldLayoutId id="2147485367" r:id="rId2"/>
    <p:sldLayoutId id="2147485368" r:id="rId3"/>
    <p:sldLayoutId id="2147485369" r:id="rId4"/>
    <p:sldLayoutId id="2147485370" r:id="rId5"/>
    <p:sldLayoutId id="2147485371" r:id="rId6"/>
    <p:sldLayoutId id="2147485372" r:id="rId7"/>
    <p:sldLayoutId id="2147485373" r:id="rId8"/>
    <p:sldLayoutId id="2147485374" r:id="rId9"/>
    <p:sldLayoutId id="2147485375" r:id="rId10"/>
    <p:sldLayoutId id="2147485376" r:id="rId11"/>
    <p:sldLayoutId id="214748537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8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8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4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397" indent="-2323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958" indent="-30425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710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822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541" indent="-2367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54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1698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490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361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169" indent="-2323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80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8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7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42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15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032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823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6669" algn="l" defTabSz="62588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49" tIns="62625" rIns="125249" bIns="626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8163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49" tIns="62625" rIns="125249" bIns="62625" numCol="1" rtlCol="0" anchor="t" anchorCtr="0" compatLnSpc="1">
            <a:prstTxWarp prst="textNoShape">
              <a:avLst/>
            </a:prstTxWarp>
          </a:bodyPr>
          <a:lstStyle/>
          <a:p>
            <a:pPr defTabSz="88163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7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49" tIns="62625" rIns="125249" bIns="62625">
            <a:prstTxWarp prst="textNoShape">
              <a:avLst/>
            </a:prstTxWarp>
            <a:spAutoFit/>
          </a:bodyPr>
          <a:lstStyle/>
          <a:p>
            <a:pPr defTabSz="88163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3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04" r:id="rId1"/>
    <p:sldLayoutId id="2147485405" r:id="rId2"/>
    <p:sldLayoutId id="2147485406" r:id="rId3"/>
    <p:sldLayoutId id="2147485407" r:id="rId4"/>
    <p:sldLayoutId id="2147485408" r:id="rId5"/>
    <p:sldLayoutId id="2147485409" r:id="rId6"/>
    <p:sldLayoutId id="2147485410" r:id="rId7"/>
    <p:sldLayoutId id="2147485411" r:id="rId8"/>
    <p:sldLayoutId id="2147485412" r:id="rId9"/>
    <p:sldLayoutId id="2147485413" r:id="rId10"/>
    <p:sldLayoutId id="2147485414" r:id="rId11"/>
    <p:sldLayoutId id="2147485415" r:id="rId12"/>
    <p:sldLayoutId id="214748541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0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09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90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9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823" indent="-2328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367" indent="-3048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532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4099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1236" indent="-23719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23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7757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4692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1684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8628" indent="-2328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000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09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90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93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4798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1816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8729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5693" algn="l" defTabSz="62700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303" tIns="62652" rIns="125303" bIns="62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303" tIns="62652" rIns="125303" bIns="62652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</a:rPr>
              <a:pPr defTabSz="882044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650240" y="752843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303" tIns="62652" rIns="125303" bIns="62652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2044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303" tIns="62652" rIns="125303" bIns="62652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2044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49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0" r:id="rId1"/>
    <p:sldLayoutId id="2147485421" r:id="rId2"/>
    <p:sldLayoutId id="2147485422" r:id="rId3"/>
    <p:sldLayoutId id="2147485423" r:id="rId4"/>
    <p:sldLayoutId id="2147485424" r:id="rId5"/>
    <p:sldLayoutId id="2147485425" r:id="rId6"/>
    <p:sldLayoutId id="2147485426" r:id="rId7"/>
    <p:sldLayoutId id="2147485427" r:id="rId8"/>
    <p:sldLayoutId id="2147485428" r:id="rId9"/>
    <p:sldLayoutId id="2147485429" r:id="rId10"/>
    <p:sldLayoutId id="2147485430" r:id="rId11"/>
    <p:sldLayoutId id="2147485431" r:id="rId12"/>
    <p:sldLayoutId id="2147485432" r:id="rId13"/>
    <p:sldLayoutId id="214748543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6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6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922" indent="-2329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686" indent="-30494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6946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4611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91847" indent="-2372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1847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9135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6327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3574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0778" indent="-2329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5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61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677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96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6083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352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526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741" algn="l" defTabSz="6272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07" tIns="62804" rIns="125607" bIns="62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07" tIns="62804" rIns="125607" bIns="62804" numCol="1" rtlCol="0" anchor="t" anchorCtr="0" compatLnSpc="1">
            <a:prstTxWarp prst="textNoShape">
              <a:avLst/>
            </a:prstTxWarp>
          </a:bodyPr>
          <a:lstStyle/>
          <a:p>
            <a:pPr defTabSz="12574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0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07" tIns="62804" rIns="125607" bIns="62804">
            <a:prstTxWarp prst="textNoShape">
              <a:avLst/>
            </a:prstTxWarp>
            <a:spAutoFit/>
          </a:bodyPr>
          <a:lstStyle/>
          <a:p>
            <a:pPr defTabSz="12574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061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50" r:id="rId1"/>
    <p:sldLayoutId id="2147485451" r:id="rId2"/>
    <p:sldLayoutId id="2147485452" r:id="rId3"/>
    <p:sldLayoutId id="2147485453" r:id="rId4"/>
    <p:sldLayoutId id="2147485454" r:id="rId5"/>
    <p:sldLayoutId id="2147485455" r:id="rId6"/>
    <p:sldLayoutId id="2147485456" r:id="rId7"/>
    <p:sldLayoutId id="2147485457" r:id="rId8"/>
    <p:sldLayoutId id="2147485458" r:id="rId9"/>
    <p:sldLayoutId id="2147485459" r:id="rId10"/>
    <p:sldLayoutId id="2147485460" r:id="rId11"/>
    <p:sldLayoutId id="2147485461" r:id="rId12"/>
    <p:sldLayoutId id="2147485462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6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4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471" indent="-2334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478" indent="-30565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279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4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291" indent="-23784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29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6889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5542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4230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2881" indent="-23347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96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491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008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472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331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1992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0645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9293" algn="l" defTabSz="6286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896" tIns="62949" rIns="125896" bIns="62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126024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896" tIns="62949" rIns="125896" bIns="62949" numCol="1" rtlCol="0" anchor="t" anchorCtr="0" compatLnSpc="1">
            <a:prstTxWarp prst="textNoShape">
              <a:avLst/>
            </a:prstTxWarp>
          </a:bodyPr>
          <a:lstStyle/>
          <a:p>
            <a:pPr defTabSz="126024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39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896" tIns="62949" rIns="125896" bIns="62949">
            <a:prstTxWarp prst="textNoShape">
              <a:avLst/>
            </a:prstTxWarp>
            <a:spAutoFit/>
          </a:bodyPr>
          <a:lstStyle/>
          <a:p>
            <a:pPr defTabSz="126024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314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4" r:id="rId1"/>
    <p:sldLayoutId id="2147485465" r:id="rId2"/>
    <p:sldLayoutId id="2147485466" r:id="rId3"/>
    <p:sldLayoutId id="2147485467" r:id="rId4"/>
    <p:sldLayoutId id="2147485468" r:id="rId5"/>
    <p:sldLayoutId id="2147485469" r:id="rId6"/>
    <p:sldLayoutId id="2147485470" r:id="rId7"/>
    <p:sldLayoutId id="2147485471" r:id="rId8"/>
    <p:sldLayoutId id="2147485472" r:id="rId9"/>
    <p:sldLayoutId id="2147485473" r:id="rId10"/>
    <p:sldLayoutId id="2147485474" r:id="rId11"/>
    <p:sldLayoutId id="2147485475" r:id="rId12"/>
    <p:sldLayoutId id="2147485476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007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024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016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02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997" indent="-2339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3191" indent="-306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1531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0243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8592" indent="-23837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859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4334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4367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44443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74470" indent="-23399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72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243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0166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022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024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80297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10349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40371" algn="l" defTabSz="63007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209" tIns="62605" rIns="125209" bIns="62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209" tIns="62605" rIns="125209" bIns="62605" numCol="1" rtlCol="0" anchor="t" anchorCtr="0" compatLnSpc="1">
            <a:prstTxWarp prst="textNoShape">
              <a:avLst/>
            </a:prstTxWarp>
          </a:bodyPr>
          <a:lstStyle/>
          <a:p>
            <a:pPr defTabSz="88677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8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209" tIns="62605" rIns="125209" bIns="62605">
            <a:prstTxWarp prst="textNoShape">
              <a:avLst/>
            </a:prstTxWarp>
            <a:spAutoFit/>
          </a:bodyPr>
          <a:lstStyle/>
          <a:p>
            <a:pPr defTabSz="88677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9493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1" r:id="rId1"/>
    <p:sldLayoutId id="2147485492" r:id="rId2"/>
    <p:sldLayoutId id="2147485493" r:id="rId3"/>
    <p:sldLayoutId id="2147485494" r:id="rId4"/>
    <p:sldLayoutId id="2147485495" r:id="rId5"/>
    <p:sldLayoutId id="2147485496" r:id="rId6"/>
    <p:sldLayoutId id="2147485497" r:id="rId7"/>
    <p:sldLayoutId id="2147485498" r:id="rId8"/>
    <p:sldLayoutId id="2147485499" r:id="rId9"/>
    <p:sldLayoutId id="2147485500" r:id="rId10"/>
    <p:sldLayoutId id="2147485501" r:id="rId11"/>
    <p:sldLayoutId id="214748550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68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033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71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750" indent="-232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9128" indent="-3047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6222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3715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0778" indent="-2371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07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6724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34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0266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47015" indent="-2327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6808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3715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03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7171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3833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0664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7380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14157" algn="l" defTabSz="6268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5290" tIns="62646" rIns="125290" bIns="626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9551399" y="9062720"/>
            <a:ext cx="262657" cy="531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5290" tIns="62646" rIns="125290" bIns="62646">
            <a:spAutoFit/>
          </a:bodyPr>
          <a:lstStyle/>
          <a:p>
            <a:pPr defTabSz="887412" fontAlgn="base" hangingPunct="1">
              <a:spcBef>
                <a:spcPct val="0"/>
              </a:spcBef>
              <a:spcAft>
                <a:spcPct val="0"/>
              </a:spcAft>
            </a:pPr>
            <a:endParaRPr lang="en-US" sz="2600" kern="1200">
              <a:solidFill>
                <a:srgbClr val="00539B"/>
              </a:solidFill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2" name="Text Box 10"/>
          <p:cNvSpPr txBox="1">
            <a:spLocks noChangeArrowheads="1"/>
          </p:cNvSpPr>
          <p:nvPr/>
        </p:nvSpPr>
        <p:spPr bwMode="auto">
          <a:xfrm>
            <a:off x="12018154" y="9211734"/>
            <a:ext cx="598310" cy="34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887412" fontAlgn="base" hangingPunct="1">
              <a:spcBef>
                <a:spcPct val="50000"/>
              </a:spcBef>
              <a:spcAft>
                <a:spcPct val="0"/>
              </a:spcAft>
            </a:pPr>
            <a:fld id="{35C3FA5F-ACA3-4812-ADF7-B3A8232ED3E5}" type="slidenum">
              <a:rPr lang="en-US" sz="1400" kern="1200" smtClean="0">
                <a:solidFill>
                  <a:srgbClr val="141313"/>
                </a:solidFill>
                <a:ea typeface="ヒラギノ角ゴ Pro W3" pitchFamily="2" charset="-128"/>
              </a:rPr>
              <a:pPr defTabSz="887412" fontAlgn="base" hangingPunct="1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pitchFamily="2" charset="-128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50240" y="752841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5290" tIns="62646" rIns="125290" bIns="62646"/>
          <a:lstStyle/>
          <a:p>
            <a:pPr defTabSz="887412" eaLnBrk="0" fontAlgn="base">
              <a:spcBef>
                <a:spcPct val="0"/>
              </a:spcBef>
              <a:spcAft>
                <a:spcPct val="0"/>
              </a:spcAft>
            </a:pPr>
            <a:endParaRPr lang="en-US" sz="3300" kern="1200">
              <a:latin typeface="Arial" pitchFamily="34" charset="0"/>
              <a:ea typeface="ヒラギノ角ゴ Pro W3" pitchFamily="2" charset="-128"/>
            </a:endParaRPr>
          </a:p>
        </p:txBody>
      </p:sp>
      <p:sp>
        <p:nvSpPr>
          <p:cNvPr id="80904" name="Text Box 9"/>
          <p:cNvSpPr txBox="1">
            <a:spLocks noChangeArrowheads="1"/>
          </p:cNvSpPr>
          <p:nvPr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5290" tIns="62646" rIns="125290" bIns="626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887412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57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5" r:id="rId1"/>
    <p:sldLayoutId id="2147485506" r:id="rId2"/>
    <p:sldLayoutId id="2147485507" r:id="rId3"/>
    <p:sldLayoutId id="2147485508" r:id="rId4"/>
    <p:sldLayoutId id="2147485509" r:id="rId5"/>
    <p:sldLayoutId id="2147485510" r:id="rId6"/>
    <p:sldLayoutId id="2147485511" r:id="rId7"/>
    <p:sldLayoutId id="2147485512" r:id="rId8"/>
    <p:sldLayoutId id="2147485513" r:id="rId9"/>
    <p:sldLayoutId id="2147485514" r:id="rId10"/>
    <p:sldLayoutId id="2147485515" r:id="rId11"/>
    <p:sldLayoutId id="2147485516" r:id="rId12"/>
    <p:sldLayoutId id="2147485518" r:id="rId13"/>
    <p:sldLayoutId id="2147485519" r:id="rId14"/>
    <p:sldLayoutId id="2147485520" r:id="rId15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22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451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151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87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0735" indent="-2307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7551" indent="-30275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14826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52499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489737" indent="-235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9737" algn="l"/>
        </a:tabLst>
        <a:defRPr sz="21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36886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6pPr>
      <a:lvl7pPr marL="399600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7pPr>
      <a:lvl8pPr marL="4623192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8pPr>
      <a:lvl9pPr marL="5250358" indent="-23290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1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722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510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8151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50874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135834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032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90178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017357" algn="l" defTabSz="6272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411" tIns="62706" rIns="125411" bIns="62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411" tIns="62706" rIns="125411" bIns="62706" numCol="1" rtlCol="0" anchor="t" anchorCtr="0" compatLnSpc="1">
            <a:prstTxWarp prst="textNoShape">
              <a:avLst/>
            </a:prstTxWarp>
          </a:bodyPr>
          <a:lstStyle/>
          <a:p>
            <a:pPr defTabSz="888094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4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411" tIns="62706" rIns="125411" bIns="62706">
            <a:prstTxWarp prst="textNoShape">
              <a:avLst/>
            </a:prstTxWarp>
            <a:spAutoFit/>
          </a:bodyPr>
          <a:lstStyle/>
          <a:p>
            <a:pPr defTabSz="888094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669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22" r:id="rId1"/>
    <p:sldLayoutId id="2147485523" r:id="rId2"/>
    <p:sldLayoutId id="2147485524" r:id="rId3"/>
    <p:sldLayoutId id="2147485525" r:id="rId4"/>
    <p:sldLayoutId id="2147485526" r:id="rId5"/>
    <p:sldLayoutId id="2147485527" r:id="rId6"/>
    <p:sldLayoutId id="2147485528" r:id="rId7"/>
    <p:sldLayoutId id="2147485529" r:id="rId8"/>
    <p:sldLayoutId id="2147485530" r:id="rId9"/>
    <p:sldLayoutId id="2147485531" r:id="rId10"/>
    <p:sldLayoutId id="2147485532" r:id="rId11"/>
    <p:sldLayoutId id="214748553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77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563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321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1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116" indent="-2331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0323" indent="-3051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7773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5635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3071" indent="-23748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3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189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99603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27354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5079" indent="-2331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7768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63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3213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1011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38655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6424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4122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1837" algn="l" defTabSz="6277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22925" tIns="61534" rIns="122925" bIns="61534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22925" tIns="61534" rIns="122925" bIns="61534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149C7C40-21D0-4B28-BAA6-56997D200CD9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3/19/18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1635"/>
            <a:ext cx="438912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1635"/>
            <a:ext cx="2926080" cy="519289"/>
          </a:xfrm>
          <a:prstGeom prst="rect">
            <a:avLst/>
          </a:prstGeom>
        </p:spPr>
        <p:txBody>
          <a:bodyPr vert="horz" lIns="122925" tIns="61534" rIns="122925" bIns="61534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15965" hangingPunct="1"/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15965"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15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  <p:sldLayoutId id="2147483900" r:id="rId16"/>
    <p:sldLayoutId id="2147483901" r:id="rId17"/>
    <p:sldLayoutId id="2147483902" r:id="rId18"/>
  </p:sldLayoutIdLst>
  <p:hf hdr="0" ftr="0" dt="0"/>
  <p:txStyles>
    <p:titleStyle>
      <a:lvl1pPr algn="l" defTabSz="1231986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07825" indent="-307825" algn="l" defTabSz="1231986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2402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3995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155951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771915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387904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003867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19876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35809" indent="-307825" algn="l" defTabSz="1231986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65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1986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795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3917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79909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587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185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27813" algn="l" defTabSz="123198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526" tIns="62763" rIns="125526" bIns="62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526" tIns="62763" rIns="125526" bIns="62763" numCol="1" rtlCol="0" anchor="t" anchorCtr="0" compatLnSpc="1">
            <a:prstTxWarp prst="textNoShape">
              <a:avLst/>
            </a:prstTxWarp>
          </a:bodyPr>
          <a:lstStyle/>
          <a:p>
            <a:pPr defTabSz="8888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917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526" tIns="62763" rIns="125526" bIns="62763">
            <a:prstTxWarp prst="textNoShape">
              <a:avLst/>
            </a:prstTxWarp>
            <a:spAutoFit/>
          </a:bodyPr>
          <a:lstStyle/>
          <a:p>
            <a:pPr defTabSz="8888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0435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8" r:id="rId1"/>
    <p:sldLayoutId id="2147485549" r:id="rId2"/>
    <p:sldLayoutId id="2147485550" r:id="rId3"/>
    <p:sldLayoutId id="2147485551" r:id="rId4"/>
    <p:sldLayoutId id="2147485552" r:id="rId5"/>
    <p:sldLayoutId id="2147485553" r:id="rId6"/>
    <p:sldLayoutId id="2147485554" r:id="rId7"/>
    <p:sldLayoutId id="2147485555" r:id="rId8"/>
    <p:sldLayoutId id="2147485556" r:id="rId9"/>
    <p:sldLayoutId id="2147485557" r:id="rId10"/>
    <p:sldLayoutId id="2147485558" r:id="rId11"/>
    <p:sldLayoutId id="214748555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31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67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48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31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323" indent="-23332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000" indent="-30546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8658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6723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4374" indent="-23769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43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4821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3085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1383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59648" indent="-233323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312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6723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484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31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1387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69688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794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26204" algn="l" defTabSz="62831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640" tIns="62821" rIns="125640" bIns="628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640" tIns="62821" rIns="125640" bIns="62821" numCol="1" rtlCol="0" anchor="t" anchorCtr="0" compatLnSpc="1">
            <a:prstTxWarp prst="textNoShape">
              <a:avLst/>
            </a:prstTxWarp>
          </a:bodyPr>
          <a:lstStyle/>
          <a:p>
            <a:pPr defTabSz="8896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9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640" tIns="62821" rIns="125640" bIns="62821">
            <a:prstTxWarp prst="textNoShape">
              <a:avLst/>
            </a:prstTxWarp>
            <a:spAutoFit/>
          </a:bodyPr>
          <a:lstStyle/>
          <a:p>
            <a:pPr defTabSz="8896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66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62" r:id="rId1"/>
    <p:sldLayoutId id="2147485563" r:id="rId2"/>
    <p:sldLayoutId id="2147485564" r:id="rId3"/>
    <p:sldLayoutId id="2147485565" r:id="rId4"/>
    <p:sldLayoutId id="2147485566" r:id="rId5"/>
    <p:sldLayoutId id="2147485567" r:id="rId6"/>
    <p:sldLayoutId id="2147485568" r:id="rId7"/>
    <p:sldLayoutId id="2147485569" r:id="rId8"/>
    <p:sldLayoutId id="2147485570" r:id="rId9"/>
    <p:sldLayoutId id="2147485571" r:id="rId10"/>
    <p:sldLayoutId id="2147485572" r:id="rId11"/>
    <p:sldLayoutId id="21474855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88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78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64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53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530" indent="-2335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1677" indent="-30572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9540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7811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5674" indent="-23790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567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77753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06566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5418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4229" indent="-23353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8856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81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6491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536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4119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2952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1773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0580" algn="l" defTabSz="62885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768" tIns="62885" rIns="125768" bIns="628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768" tIns="62885" rIns="125768" bIns="62885" numCol="1" rtlCol="0" anchor="t" anchorCtr="0" compatLnSpc="1">
            <a:prstTxWarp prst="textNoShape">
              <a:avLst/>
            </a:prstTxWarp>
          </a:bodyPr>
          <a:lstStyle/>
          <a:p>
            <a:pPr defTabSz="89041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86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768" tIns="62885" rIns="125768" bIns="62885">
            <a:prstTxWarp prst="textNoShape">
              <a:avLst/>
            </a:prstTxWarp>
            <a:spAutoFit/>
          </a:bodyPr>
          <a:lstStyle/>
          <a:p>
            <a:pPr defTabSz="89041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213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76" r:id="rId1"/>
    <p:sldLayoutId id="2147485577" r:id="rId2"/>
    <p:sldLayoutId id="2147485578" r:id="rId3"/>
    <p:sldLayoutId id="2147485579" r:id="rId4"/>
    <p:sldLayoutId id="2147485580" r:id="rId5"/>
    <p:sldLayoutId id="2147485581" r:id="rId6"/>
    <p:sldLayoutId id="2147485582" r:id="rId7"/>
    <p:sldLayoutId id="2147485583" r:id="rId8"/>
    <p:sldLayoutId id="2147485584" r:id="rId9"/>
    <p:sldLayoutId id="2147485585" r:id="rId10"/>
    <p:sldLayoutId id="2147485586" r:id="rId11"/>
    <p:sldLayoutId id="214748558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94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90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8832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177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3764" indent="-2337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2433" indent="-30602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0535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9027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97133" indent="-23814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9713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81037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10463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39930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69348" indent="-2337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9464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027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88329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17795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47176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76622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0606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35471" algn="l" defTabSz="62946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246" tIns="63124" rIns="126246" bIns="63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246" tIns="63124" rIns="126246" bIns="63124" numCol="1" rtlCol="0" anchor="t" anchorCtr="0" compatLnSpc="1">
            <a:prstTxWarp prst="textNoShape">
              <a:avLst/>
            </a:prstTxWarp>
          </a:bodyPr>
          <a:lstStyle/>
          <a:p>
            <a:pPr defTabSz="89373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6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246" tIns="63124" rIns="126246" bIns="63124">
            <a:prstTxWarp prst="textNoShape">
              <a:avLst/>
            </a:prstTxWarp>
            <a:spAutoFit/>
          </a:bodyPr>
          <a:lstStyle/>
          <a:p>
            <a:pPr defTabSz="89373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2834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  <p:sldLayoutId id="2147485626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17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35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51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269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637" indent="-2346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5269" indent="-3071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4260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3571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2586" indent="-2390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25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3355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25058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56813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88527" indent="-2346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1736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3571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519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2691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58648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0364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2105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53813" algn="l" defTabSz="6317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502" tIns="63252" rIns="126502" bIns="63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460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502" tIns="63252" rIns="126502" bIns="63252" numCol="1" rtlCol="0" anchor="t" anchorCtr="0" compatLnSpc="1">
            <a:prstTxWarp prst="textNoShape">
              <a:avLst/>
            </a:prstTxWarp>
          </a:bodyPr>
          <a:lstStyle/>
          <a:p>
            <a:pPr defTabSz="89460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71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502" tIns="63252" rIns="126502" bIns="63252">
            <a:prstTxWarp prst="textNoShape">
              <a:avLst/>
            </a:prstTxWarp>
            <a:spAutoFit/>
          </a:bodyPr>
          <a:lstStyle/>
          <a:p>
            <a:pPr defTabSz="89460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33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29" r:id="rId1"/>
    <p:sldLayoutId id="2147485630" r:id="rId2"/>
    <p:sldLayoutId id="2147485631" r:id="rId3"/>
    <p:sldLayoutId id="2147485632" r:id="rId4"/>
    <p:sldLayoutId id="2147485633" r:id="rId5"/>
    <p:sldLayoutId id="2147485634" r:id="rId6"/>
    <p:sldLayoutId id="2147485635" r:id="rId7"/>
    <p:sldLayoutId id="2147485636" r:id="rId8"/>
    <p:sldLayoutId id="2147485637" r:id="rId9"/>
    <p:sldLayoutId id="2147485638" r:id="rId10"/>
    <p:sldLayoutId id="2147485639" r:id="rId11"/>
    <p:sldLayoutId id="2147485640" r:id="rId12"/>
    <p:sldLayoutId id="214748564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9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60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88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18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105" indent="-2351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805" indent="-3077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6260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6003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5504" indent="-23948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550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9953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2894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5888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8819" indent="-23510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952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00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8877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1836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4800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7753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0708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3649" algn="l" defTabSz="63295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84" tIns="63343" rIns="126684" bIns="633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84" tIns="63343" rIns="126684" bIns="63343" numCol="1" rtlCol="0" anchor="t" anchorCtr="0" compatLnSpc="1">
            <a:prstTxWarp prst="textNoShape">
              <a:avLst/>
            </a:prstTxWarp>
          </a:bodyPr>
          <a:lstStyle/>
          <a:p>
            <a:pPr defTabSz="89552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67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84" tIns="63343" rIns="126684" bIns="63343">
            <a:prstTxWarp prst="textNoShape">
              <a:avLst/>
            </a:prstTxWarp>
            <a:spAutoFit/>
          </a:bodyPr>
          <a:lstStyle/>
          <a:p>
            <a:pPr defTabSz="89552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827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4" r:id="rId1"/>
    <p:sldLayoutId id="2147485645" r:id="rId2"/>
    <p:sldLayoutId id="2147485646" r:id="rId3"/>
    <p:sldLayoutId id="2147485647" r:id="rId4"/>
    <p:sldLayoutId id="2147485648" r:id="rId5"/>
    <p:sldLayoutId id="2147485649" r:id="rId6"/>
    <p:sldLayoutId id="2147485650" r:id="rId7"/>
    <p:sldLayoutId id="2147485651" r:id="rId8"/>
    <p:sldLayoutId id="2147485652" r:id="rId9"/>
    <p:sldLayoutId id="2147485653" r:id="rId10"/>
    <p:sldLayoutId id="2147485654" r:id="rId11"/>
    <p:sldLayoutId id="21474856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81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7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15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53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437" indent="-23543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897" indent="-3081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680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731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7578" indent="-23981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0757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4657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8471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72339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6150" indent="-23543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816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731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1514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5330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9178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300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6827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70652" algn="l" defTabSz="63381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5027" tIns="62514" rIns="125027" bIns="62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5027" tIns="62514" rIns="125027" bIns="62514" numCol="1" rtlCol="0" anchor="t" anchorCtr="0" compatLnSpc="1">
            <a:prstTxWarp prst="textNoShape">
              <a:avLst/>
            </a:prstTxWarp>
          </a:bodyPr>
          <a:lstStyle/>
          <a:p>
            <a:pPr defTabSz="88014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902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5027" tIns="62514" rIns="125027" bIns="62514">
            <a:prstTxWarp prst="textNoShape">
              <a:avLst/>
            </a:prstTxWarp>
            <a:spAutoFit/>
          </a:bodyPr>
          <a:lstStyle/>
          <a:p>
            <a:pPr defTabSz="88014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0304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89" r:id="rId1"/>
    <p:sldLayoutId id="2147485690" r:id="rId2"/>
    <p:sldLayoutId id="2147485691" r:id="rId3"/>
    <p:sldLayoutId id="2147485692" r:id="rId4"/>
    <p:sldLayoutId id="2147485693" r:id="rId5"/>
    <p:sldLayoutId id="2147485694" r:id="rId6"/>
    <p:sldLayoutId id="2147485695" r:id="rId7"/>
    <p:sldLayoutId id="2147485696" r:id="rId8"/>
    <p:sldLayoutId id="2147485697" r:id="rId9"/>
    <p:sldLayoutId id="2147485698" r:id="rId10"/>
    <p:sldLayoutId id="2147485699" r:id="rId11"/>
    <p:sldLayoutId id="214748570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25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5198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7774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0371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2422" indent="-2324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78053" indent="-30430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14826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51987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88719" indent="-23678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8871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6207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87951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13888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39770" indent="-23242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25944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51987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74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0371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29511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55480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132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07245" algn="l" defTabSz="625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74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534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74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18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2" r:id="rId1"/>
    <p:sldLayoutId id="2147485703" r:id="rId2"/>
    <p:sldLayoutId id="2147485704" r:id="rId3"/>
    <p:sldLayoutId id="2147485705" r:id="rId4"/>
    <p:sldLayoutId id="2147485706" r:id="rId5"/>
    <p:sldLayoutId id="2147485707" r:id="rId6"/>
    <p:sldLayoutId id="2147485708" r:id="rId7"/>
    <p:sldLayoutId id="2147485709" r:id="rId8"/>
    <p:sldLayoutId id="2147485710" r:id="rId9"/>
    <p:sldLayoutId id="2147485711" r:id="rId10"/>
    <p:sldLayoutId id="2147485712" r:id="rId11"/>
    <p:sldLayoutId id="214748571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8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17" indent="-3096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85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47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88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8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617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71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7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73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47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8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65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929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931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928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83" algn="l" defTabSz="63698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8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843" tIns="63922" rIns="127843" bIns="63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867" y="9062722"/>
            <a:ext cx="262729" cy="65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368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843" tIns="63922" rIns="127843" bIns="63922" numCol="1" rtlCol="0" anchor="t" anchorCtr="0" compatLnSpc="1">
            <a:prstTxWarp prst="textNoShape">
              <a:avLst/>
            </a:prstTxWarp>
          </a:bodyPr>
          <a:lstStyle/>
          <a:p>
            <a:pPr defTabSz="90368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430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843" tIns="63922" rIns="127843" bIns="63922">
            <a:prstTxWarp prst="textNoShape">
              <a:avLst/>
            </a:prstTxWarp>
            <a:spAutoFit/>
          </a:bodyPr>
          <a:lstStyle/>
          <a:p>
            <a:pPr defTabSz="90368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836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40" r:id="rId1"/>
    <p:sldLayoutId id="2147485741" r:id="rId2"/>
    <p:sldLayoutId id="2147485742" r:id="rId3"/>
    <p:sldLayoutId id="2147485743" r:id="rId4"/>
    <p:sldLayoutId id="2147485744" r:id="rId5"/>
    <p:sldLayoutId id="2147485745" r:id="rId6"/>
    <p:sldLayoutId id="2147485746" r:id="rId7"/>
    <p:sldLayoutId id="2147485747" r:id="rId8"/>
    <p:sldLayoutId id="2147485748" r:id="rId9"/>
    <p:sldLayoutId id="2147485749" r:id="rId10"/>
    <p:sldLayoutId id="2147485750" r:id="rId11"/>
    <p:sldLayoutId id="2147485751" r:id="rId12"/>
    <p:sldLayoutId id="2147485752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94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88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83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777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554" indent="-23755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4848" indent="-31085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6760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8854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0898" indent="-24193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0898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34750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7419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13632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53075" indent="-23755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437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54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8346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7771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718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6625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6099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5478" algn="l" defTabSz="639437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059" tIns="64030" rIns="128059" bIns="640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832"/>
            <a:ext cx="4132638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algn="r"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077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59" tIns="64030" rIns="128059" bIns="64030" numCol="1" rtlCol="0" anchor="t" anchorCtr="0" compatLnSpc="1">
            <a:prstTxWarp prst="textNoShape">
              <a:avLst/>
            </a:prstTxWarp>
          </a:bodyPr>
          <a:lstStyle/>
          <a:p>
            <a:pPr defTabSz="90077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382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059" tIns="64030" rIns="128059" bIns="64030">
            <a:prstTxWarp prst="textNoShape">
              <a:avLst/>
            </a:prstTxWarp>
            <a:spAutoFit/>
          </a:bodyPr>
          <a:lstStyle/>
          <a:p>
            <a:pPr defTabSz="90077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25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67" r:id="rId1"/>
    <p:sldLayoutId id="2147485768" r:id="rId2"/>
    <p:sldLayoutId id="2147485769" r:id="rId3"/>
    <p:sldLayoutId id="2147485770" r:id="rId4"/>
    <p:sldLayoutId id="2147485771" r:id="rId5"/>
    <p:sldLayoutId id="2147485772" r:id="rId6"/>
    <p:sldLayoutId id="2147485773" r:id="rId7"/>
    <p:sldLayoutId id="2147485774" r:id="rId8"/>
    <p:sldLayoutId id="2147485775" r:id="rId9"/>
    <p:sldLayoutId id="2147485776" r:id="rId10"/>
    <p:sldLayoutId id="2147485777" r:id="rId11"/>
    <p:sldLayoutId id="214748577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04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094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14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19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948" indent="-2379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6142" indent="-31136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8466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0947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3394" indent="-2423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33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4037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80876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21364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61859" indent="-23794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484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94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1486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1958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02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42911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83427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23865" algn="l" defTabSz="6404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986" tIns="61561" rIns="122986" bIns="615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6" y="9062736"/>
            <a:ext cx="248575" cy="647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843"/>
            <a:ext cx="7065941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algn="r"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83"/>
            <a:ext cx="598310" cy="34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168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2986" tIns="61561" rIns="122986" bIns="61561" numCol="1" rtlCol="0" anchor="t" anchorCtr="0" compatLnSpc="1">
            <a:prstTxWarp prst="textNoShape">
              <a:avLst/>
            </a:prstTxWarp>
          </a:bodyPr>
          <a:lstStyle/>
          <a:p>
            <a:pPr defTabSz="86716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93"/>
            <a:ext cx="4623929" cy="28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986" tIns="61561" rIns="122986" bIns="61561">
            <a:prstTxWarp prst="textNoShape">
              <a:avLst/>
            </a:prstTxWarp>
            <a:spAutoFit/>
          </a:bodyPr>
          <a:lstStyle/>
          <a:p>
            <a:pPr defTabSz="86716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46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2" r:id="rId13"/>
    <p:sldLayoutId id="2147483954" r:id="rId14"/>
    <p:sldLayoutId id="2147483959" r:id="rId15"/>
    <p:sldLayoutId id="21474839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25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256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488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505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8850" indent="-2288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035" indent="-2995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999233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25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5762" indent="-23305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576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0286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26543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2824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59080" indent="-22885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253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256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4880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5052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1330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697575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3838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0086" algn="l" defTabSz="61625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573" tIns="63787" rIns="127573" bIns="637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723"/>
            <a:ext cx="259510" cy="65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40"/>
            <a:ext cx="4132638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algn="r"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9"/>
            <a:ext cx="598310" cy="348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733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573" tIns="63787" rIns="127573" bIns="63787" numCol="1" rtlCol="0" anchor="t" anchorCtr="0" compatLnSpc="1">
            <a:prstTxWarp prst="textNoShape">
              <a:avLst/>
            </a:prstTxWarp>
          </a:bodyPr>
          <a:lstStyle/>
          <a:p>
            <a:pPr defTabSz="89733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292"/>
            <a:ext cx="4623929" cy="28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573" tIns="63787" rIns="127573" bIns="63787">
            <a:prstTxWarp prst="textNoShape">
              <a:avLst/>
            </a:prstTxWarp>
            <a:spAutoFit/>
          </a:bodyPr>
          <a:lstStyle/>
          <a:p>
            <a:pPr defTabSz="89733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631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32" r:id="rId1"/>
    <p:sldLayoutId id="2147485833" r:id="rId2"/>
    <p:sldLayoutId id="2147485834" r:id="rId3"/>
    <p:sldLayoutId id="2147485835" r:id="rId4"/>
    <p:sldLayoutId id="2147485836" r:id="rId5"/>
    <p:sldLayoutId id="2147485837" r:id="rId6"/>
    <p:sldLayoutId id="2147485838" r:id="rId7"/>
    <p:sldLayoutId id="2147485839" r:id="rId8"/>
    <p:sldLayoutId id="2147485840" r:id="rId9"/>
    <p:sldLayoutId id="2147485841" r:id="rId10"/>
    <p:sldLayoutId id="2147485842" r:id="rId11"/>
    <p:sldLayoutId id="2147485843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81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622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4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525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7062" indent="-2370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3225" indent="-31022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46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6223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7782" indent="-2414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778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770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65794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03936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42080" indent="-23706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8120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223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4395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250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0622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873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66887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4956" algn="l" defTabSz="6381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459" tIns="64232" rIns="128459" bIns="642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2" y="9062721"/>
            <a:ext cx="261303" cy="65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459" tIns="64232" rIns="128459" bIns="64232" numCol="1" rtlCol="0" anchor="t" anchorCtr="0" compatLnSpc="1">
            <a:prstTxWarp prst="textNoShape">
              <a:avLst/>
            </a:prstTxWarp>
          </a:bodyPr>
          <a:lstStyle/>
          <a:p>
            <a:pPr defTabSz="90338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098"/>
            <a:ext cx="4623929" cy="28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459" tIns="64232" rIns="128459" bIns="64232">
            <a:prstTxWarp prst="textNoShape">
              <a:avLst/>
            </a:prstTxWarp>
            <a:spAutoFit/>
          </a:bodyPr>
          <a:lstStyle/>
          <a:p>
            <a:pPr defTabSz="90338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988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0" r:id="rId1"/>
    <p:sldLayoutId id="2147485981" r:id="rId2"/>
    <p:sldLayoutId id="2147485982" r:id="rId3"/>
    <p:sldLayoutId id="2147485983" r:id="rId4"/>
    <p:sldLayoutId id="2147485984" r:id="rId5"/>
    <p:sldLayoutId id="2147485985" r:id="rId6"/>
    <p:sldLayoutId id="2147485986" r:id="rId7"/>
    <p:sldLayoutId id="2147485987" r:id="rId8"/>
    <p:sldLayoutId id="2147485988" r:id="rId9"/>
    <p:sldLayoutId id="2147485989" r:id="rId10"/>
    <p:sldLayoutId id="2147485990" r:id="rId11"/>
    <p:sldLayoutId id="2147485991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243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486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2736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698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8682" indent="-23868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8580" indent="-31231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1683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4864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28080" indent="-24308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2808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0921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93377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35835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78278" indent="-23868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2436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86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27365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69803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2269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5469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97134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39580" algn="l" defTabSz="64243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722" tIns="64363" rIns="128722" bIns="643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4" y="9062723"/>
            <a:ext cx="261834" cy="65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9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0521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722" tIns="64363" rIns="128722" bIns="64363" numCol="1" rtlCol="0" anchor="t" anchorCtr="0" compatLnSpc="1">
            <a:prstTxWarp prst="textNoShape">
              <a:avLst/>
            </a:prstTxWarp>
          </a:bodyPr>
          <a:lstStyle/>
          <a:p>
            <a:pPr defTabSz="90521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043"/>
            <a:ext cx="4623929" cy="28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8722" tIns="64363" rIns="128722" bIns="64363">
            <a:prstTxWarp prst="textNoShape">
              <a:avLst/>
            </a:prstTxWarp>
            <a:spAutoFit/>
          </a:bodyPr>
          <a:lstStyle/>
          <a:p>
            <a:pPr defTabSz="90521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08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18" r:id="rId1"/>
    <p:sldLayoutId id="2147486019" r:id="rId2"/>
    <p:sldLayoutId id="2147486020" r:id="rId3"/>
    <p:sldLayoutId id="2147486021" r:id="rId4"/>
    <p:sldLayoutId id="2147486022" r:id="rId5"/>
    <p:sldLayoutId id="2147486023" r:id="rId6"/>
    <p:sldLayoutId id="2147486024" r:id="rId7"/>
    <p:sldLayoutId id="2147486025" r:id="rId8"/>
    <p:sldLayoutId id="2147486026" r:id="rId9"/>
    <p:sldLayoutId id="2147486027" r:id="rId10"/>
    <p:sldLayoutId id="2147486028" r:id="rId11"/>
    <p:sldLayoutId id="2147486029" r:id="rId12"/>
    <p:sldLayoutId id="2147486031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37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742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120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7492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164" indent="-23916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0179" indent="-31294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3784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7425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1123" indent="-2435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11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57823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01548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45281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89032" indent="-23916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3718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742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1205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492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18702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2397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120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49859" algn="l" defTabSz="64371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093" tIns="64549" rIns="129093" bIns="645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89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/>
                <a:ea typeface="ヒラギノ角ゴ Pro W3"/>
              </a:rPr>
              <a:pPr defTabSz="129107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/>
              <a:ea typeface="ヒラギノ角ゴ Pro W3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093" tIns="64549" rIns="129093" bIns="64549" numCol="1" rtlCol="0" anchor="t" anchorCtr="0" compatLnSpc="1">
            <a:prstTxWarp prst="textNoShape">
              <a:avLst/>
            </a:prstTxWarp>
          </a:bodyPr>
          <a:lstStyle/>
          <a:p>
            <a:pPr defTabSz="129107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/>
              <a:ea typeface="ヒラギノ角ゴ Pro W3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093" tIns="64549" rIns="129093" bIns="64549">
            <a:prstTxWarp prst="textNoShape">
              <a:avLst/>
            </a:prstTxWarp>
            <a:spAutoFit/>
          </a:bodyPr>
          <a:lstStyle/>
          <a:p>
            <a:pPr defTabSz="129107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/>
                <a:ea typeface="ヒラギノ角ゴ Pro W3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255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5" r:id="rId1"/>
    <p:sldLayoutId id="2147486046" r:id="rId2"/>
    <p:sldLayoutId id="2147486047" r:id="rId3"/>
    <p:sldLayoutId id="2147486048" r:id="rId4"/>
    <p:sldLayoutId id="2147486049" r:id="rId5"/>
    <p:sldLayoutId id="2147486050" r:id="rId6"/>
    <p:sldLayoutId id="2147486051" r:id="rId7"/>
    <p:sldLayoutId id="2147486052" r:id="rId8"/>
    <p:sldLayoutId id="2147486053" r:id="rId9"/>
    <p:sldLayoutId id="2147486054" r:id="rId10"/>
    <p:sldLayoutId id="2147486055" r:id="rId11"/>
    <p:sldLayoutId id="2147486056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552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107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663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21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838" indent="-23983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2444" indent="-31381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6748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107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5423" indent="-24428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5423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67565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13116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58670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04218" indent="-23983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552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1073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6637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2192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777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73276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18831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64358" algn="l" defTabSz="645522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418" y="1083738"/>
            <a:ext cx="11878168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843" tIns="64424" rIns="128843" bIns="64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418" y="2857001"/>
            <a:ext cx="11878168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8843" tIns="64424" rIns="128843" bIns="644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91" y="9062948"/>
            <a:ext cx="262079" cy="65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843" tIns="64424" rIns="128843" bIns="64424">
            <a:prstTxWarp prst="textNoShape">
              <a:avLst/>
            </a:prstTxWarp>
            <a:spAutoFit/>
          </a:bodyPr>
          <a:lstStyle/>
          <a:p>
            <a:pPr defTabSz="9060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944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  <p:sldLayoutId id="2147486107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43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8861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329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7729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9386" indent="-239386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0918" indent="-313231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4755" indent="-243815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88614" indent="-243815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2531" indent="-243815" algn="l" rtl="0" eaLnBrk="0" fontAlgn="base" hangingPunct="0">
        <a:spcBef>
          <a:spcPct val="20000"/>
        </a:spcBef>
        <a:spcAft>
          <a:spcPct val="0"/>
        </a:spcAft>
        <a:buClr>
          <a:srgbClr val="A3B222"/>
        </a:buClr>
        <a:buChar char="»"/>
        <a:tabLst>
          <a:tab pos="153253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61013" indent="-23938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05332" indent="-23938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49659" indent="-23938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94001" indent="-23938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430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4306" algn="l" defTabSz="64430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88614" algn="l" defTabSz="64430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32977" algn="l" defTabSz="64430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77299" algn="l" defTabSz="64430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1671" algn="l" defTabSz="64430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65948" algn="l" defTabSz="64430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10271" algn="l" defTabSz="64430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54599" algn="l" defTabSz="64430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617" tIns="63309" rIns="126617" bIns="63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2910"/>
            <a:ext cx="257582" cy="65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129"/>
            <a:ext cx="7065941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algn="r"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2"/>
            <a:ext cx="598310" cy="347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140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617" tIns="63309" rIns="126617" bIns="63309" numCol="1" rtlCol="0" anchor="t" anchorCtr="0" compatLnSpc="1">
            <a:prstTxWarp prst="textNoShape">
              <a:avLst/>
            </a:prstTxWarp>
          </a:bodyPr>
          <a:lstStyle/>
          <a:p>
            <a:pPr defTabSz="89140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677"/>
            <a:ext cx="4623929" cy="28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617" tIns="63309" rIns="126617" bIns="63309">
            <a:prstTxWarp prst="textNoShape">
              <a:avLst/>
            </a:prstTxWarp>
            <a:spAutoFit/>
          </a:bodyPr>
          <a:lstStyle/>
          <a:p>
            <a:pPr defTabSz="89140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991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109" r:id="rId1"/>
    <p:sldLayoutId id="2147486110" r:id="rId2"/>
    <p:sldLayoutId id="2147486111" r:id="rId3"/>
    <p:sldLayoutId id="2147486112" r:id="rId4"/>
    <p:sldLayoutId id="2147486113" r:id="rId5"/>
    <p:sldLayoutId id="2147486114" r:id="rId6"/>
    <p:sldLayoutId id="2147486115" r:id="rId7"/>
    <p:sldLayoutId id="2147486116" r:id="rId8"/>
    <p:sldLayoutId id="2147486117" r:id="rId9"/>
    <p:sldLayoutId id="2147486118" r:id="rId10"/>
    <p:sldLayoutId id="2147486119" r:id="rId11"/>
    <p:sldLayoutId id="2147486120" r:id="rId12"/>
    <p:sldLayoutId id="2147486122" r:id="rId13"/>
    <p:sldLayoutId id="2147486124" r:id="rId14"/>
    <p:sldLayoutId id="2147486129" r:id="rId15"/>
    <p:sldLayoutId id="214748613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34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705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0052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40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5314" indent="-23531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7482" indent="-307994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7138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7054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6787" indent="-23968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678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02869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636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9893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03375" indent="-235314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3496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705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52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40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7524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01012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34511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7997" algn="l" defTabSz="63349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6422" tIns="63211" rIns="126422" bIns="63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590" y="9062720"/>
            <a:ext cx="257185" cy="651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2978"/>
            <a:ext cx="7065941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algn="r"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5"/>
            <a:ext cx="598310" cy="347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008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6422" tIns="63211" rIns="126422" bIns="63211" numCol="1" rtlCol="0" anchor="t" anchorCtr="0" compatLnSpc="1">
            <a:prstTxWarp prst="textNoShape">
              <a:avLst/>
            </a:prstTxWarp>
          </a:bodyPr>
          <a:lstStyle/>
          <a:p>
            <a:pPr defTabSz="89008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528"/>
            <a:ext cx="4623929" cy="28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6422" tIns="63211" rIns="126422" bIns="63211">
            <a:prstTxWarp prst="textNoShape">
              <a:avLst/>
            </a:prstTxWarp>
            <a:spAutoFit/>
          </a:bodyPr>
          <a:lstStyle/>
          <a:p>
            <a:pPr defTabSz="89008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6167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  <p:sldLayoutId id="2147486246" r:id="rId8"/>
    <p:sldLayoutId id="2147486247" r:id="rId9"/>
    <p:sldLayoutId id="2147486248" r:id="rId10"/>
    <p:sldLayoutId id="2147486249" r:id="rId11"/>
    <p:sldLayoutId id="2147486250" r:id="rId12"/>
    <p:sldLayoutId id="2147486252" r:id="rId13"/>
    <p:sldLayoutId id="2147486254" r:id="rId14"/>
    <p:sldLayoutId id="2147486259" r:id="rId15"/>
    <p:sldLayoutId id="2147486263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256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6519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976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3025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4957" indent="-234957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86310" indent="-30754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25615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65198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04560" indent="-239331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504560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97833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3037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62964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295511" indent="-234957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256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65198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9768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30256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6281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5373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27941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60489" algn="l" defTabSz="63256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7338" tIns="63669" rIns="127338" bIns="636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2" y="9062910"/>
            <a:ext cx="259036" cy="652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algn="r"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517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95867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7338" tIns="63669" rIns="127338" bIns="63669" numCol="1" rtlCol="0" anchor="t" anchorCtr="0" compatLnSpc="1">
            <a:prstTxWarp prst="textNoShape">
              <a:avLst/>
            </a:prstTxWarp>
          </a:bodyPr>
          <a:lstStyle/>
          <a:p>
            <a:pPr defTabSz="895867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7338" tIns="63669" rIns="127338" bIns="63669">
            <a:prstTxWarp prst="textNoShape">
              <a:avLst/>
            </a:prstTxWarp>
            <a:spAutoFit/>
          </a:bodyPr>
          <a:lstStyle/>
          <a:p>
            <a:pPr defTabSz="895867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425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17" r:id="rId1"/>
    <p:sldLayoutId id="2147486318" r:id="rId2"/>
    <p:sldLayoutId id="2147486319" r:id="rId3"/>
    <p:sldLayoutId id="2147486320" r:id="rId4"/>
    <p:sldLayoutId id="2147486321" r:id="rId5"/>
    <p:sldLayoutId id="2147486322" r:id="rId6"/>
    <p:sldLayoutId id="2147486323" r:id="rId7"/>
    <p:sldLayoutId id="2147486324" r:id="rId8"/>
    <p:sldLayoutId id="2147486325" r:id="rId9"/>
    <p:sldLayoutId id="2147486326" r:id="rId10"/>
    <p:sldLayoutId id="2147486327" r:id="rId11"/>
    <p:sldLayoutId id="2147486328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36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739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1096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479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36631" indent="-23663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91807" indent="-30965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32773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7393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15071" indent="-241007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1507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21576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058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695524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332522" indent="-23663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697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93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0963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93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895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21888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58871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095824" algn="l" defTabSz="63697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06" tIns="64703" rIns="129406" bIns="64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pPr defTabSz="90994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06" tIns="64703" rIns="129406" bIns="64703" numCol="1" rtlCol="0" anchor="t" anchorCtr="0" compatLnSpc="1">
            <a:prstTxWarp prst="textNoShape">
              <a:avLst/>
            </a:prstTxWarp>
          </a:bodyPr>
          <a:lstStyle/>
          <a:p>
            <a:pPr defTabSz="909949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98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06" tIns="64703" rIns="129406" bIns="64703">
            <a:prstTxWarp prst="textNoShape">
              <a:avLst/>
            </a:prstTxWarp>
            <a:spAutoFit/>
          </a:bodyPr>
          <a:lstStyle/>
          <a:p>
            <a:pPr defTabSz="909949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492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30" r:id="rId1"/>
    <p:sldLayoutId id="2147486331" r:id="rId2"/>
    <p:sldLayoutId id="2147486332" r:id="rId3"/>
    <p:sldLayoutId id="2147486333" r:id="rId4"/>
    <p:sldLayoutId id="2147486334" r:id="rId5"/>
    <p:sldLayoutId id="2147486335" r:id="rId6"/>
    <p:sldLayoutId id="2147486336" r:id="rId7"/>
    <p:sldLayoutId id="2147486337" r:id="rId8"/>
    <p:sldLayoutId id="2147486338" r:id="rId9"/>
    <p:sldLayoutId id="2147486339" r:id="rId10"/>
    <p:sldLayoutId id="2147486340" r:id="rId11"/>
    <p:sldLayoutId id="2147486341" r:id="rId12"/>
    <p:sldLayoutId id="2147486343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4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13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2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3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09" indent="-2404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54" indent="-31456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38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139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066" indent="-2448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06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786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2851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69927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015" indent="-2404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4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3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32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306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407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61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535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89" algn="l" defTabSz="64704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3"/>
            <a:ext cx="11704320" cy="16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090"/>
            <a:ext cx="11704320" cy="638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9588" tIns="64794" rIns="129588" bIns="64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9588" tIns="64794" rIns="129588" bIns="6479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539B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5" name="Text Box 10"/>
          <p:cNvSpPr txBox="1">
            <a:spLocks noChangeArrowheads="1"/>
          </p:cNvSpPr>
          <p:nvPr/>
        </p:nvSpPr>
        <p:spPr bwMode="auto">
          <a:xfrm>
            <a:off x="12018154" y="9211735"/>
            <a:ext cx="598310" cy="347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3657AA3C-F81D-43BB-80E2-FF837BC184CD}" type="slidenum">
              <a:rPr lang="en-US" sz="1400" kern="1200" smtClean="0">
                <a:solidFill>
                  <a:srgbClr val="141313"/>
                </a:solidFill>
                <a:ea typeface="ヒラギノ角ゴ Pro W3" charset="-128"/>
                <a:cs typeface="ヒラギノ角ゴ Pro W3" charset="-128"/>
              </a:rPr>
              <a:pPr defTabSz="911259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141313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4102" name="Rectangle 7"/>
          <p:cNvSpPr>
            <a:spLocks noChangeArrowheads="1"/>
          </p:cNvSpPr>
          <p:nvPr userDrawn="1"/>
        </p:nvSpPr>
        <p:spPr bwMode="auto">
          <a:xfrm>
            <a:off x="650240" y="751938"/>
            <a:ext cx="11704320" cy="246097"/>
          </a:xfrm>
          <a:prstGeom prst="rect">
            <a:avLst/>
          </a:prstGeom>
          <a:solidFill>
            <a:srgbClr val="1413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9588" tIns="64794" rIns="129588" bIns="64794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1259" eaLnBrk="0" fontAlgn="base">
              <a:spcBef>
                <a:spcPct val="0"/>
              </a:spcBef>
              <a:spcAft>
                <a:spcPct val="0"/>
              </a:spcAft>
            </a:pPr>
            <a:endParaRPr lang="en-US" altLang="en-US" sz="3400" kern="1200">
              <a:solidFill>
                <a:srgbClr val="000000"/>
              </a:solidFill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158727" name="Text Box 9"/>
          <p:cNvSpPr txBox="1">
            <a:spLocks noChangeArrowheads="1"/>
          </p:cNvSpPr>
          <p:nvPr userDrawn="1"/>
        </p:nvSpPr>
        <p:spPr bwMode="auto">
          <a:xfrm>
            <a:off x="519289" y="397371"/>
            <a:ext cx="4623929" cy="28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9588" tIns="64794" rIns="129588" bIns="64794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1259" eaLnBrk="0" fontAlgn="base">
              <a:spcBef>
                <a:spcPts val="320"/>
              </a:spcBef>
              <a:spcAft>
                <a:spcPct val="0"/>
              </a:spcAft>
              <a:defRPr/>
            </a:pPr>
            <a:r>
              <a:rPr lang="en-US" sz="1000" b="1" kern="1200">
                <a:solidFill>
                  <a:srgbClr val="00539B"/>
                </a:solidFill>
                <a:ea typeface="ヒラギノ角ゴ Pro W3" charset="0"/>
                <a:cs typeface="ヒラギノ角ゴ Pro W3" charset="0"/>
              </a:rPr>
              <a:t>COMMUNITY COLLEGE RESEARCH CENTER</a:t>
            </a:r>
            <a:endParaRPr lang="en-US" sz="1000" kern="1200">
              <a:solidFill>
                <a:srgbClr val="00539B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818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346" r:id="rId1"/>
    <p:sldLayoutId id="2147486347" r:id="rId2"/>
    <p:sldLayoutId id="2147486348" r:id="rId3"/>
    <p:sldLayoutId id="2147486349" r:id="rId4"/>
    <p:sldLayoutId id="2147486350" r:id="rId5"/>
    <p:sldLayoutId id="2147486351" r:id="rId6"/>
    <p:sldLayoutId id="2147486352" r:id="rId7"/>
    <p:sldLayoutId id="2147486353" r:id="rId8"/>
    <p:sldLayoutId id="2147486354" r:id="rId9"/>
    <p:sldLayoutId id="2147486355" r:id="rId10"/>
    <p:sldLayoutId id="2147486356" r:id="rId11"/>
    <p:sldLayoutId id="2147486357" r:id="rId12"/>
    <p:sldLayoutId id="2147486358" r:id="rId13"/>
    <p:sldLayoutId id="2147486360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94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593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39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188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41" indent="-24074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467" indent="-3149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  <a:cs typeface="ヒラギノ角ゴ Pro W3" charset="0"/>
        </a:defRPr>
      </a:lvl2pPr>
      <a:lvl3pPr marL="10506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3pPr>
      <a:lvl4pPr marL="1295934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  <a:cs typeface="ヒラギノ角ゴ Pro W3" charset="0"/>
        </a:defRPr>
      </a:lvl4pPr>
      <a:lvl5pPr marL="1541193" indent="-24522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193" algn="l"/>
        </a:tabLst>
        <a:defRPr sz="2000">
          <a:solidFill>
            <a:srgbClr val="141313"/>
          </a:solidFill>
          <a:latin typeface="+mn-lt"/>
          <a:ea typeface="+mn-ea"/>
          <a:cs typeface="ヒラギノ角ゴ Pro W3" charset="0"/>
        </a:defRPr>
      </a:lvl5pPr>
      <a:lvl6pPr marL="3480588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556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524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4503" indent="-24074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94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4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3920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881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986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7833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579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3755" algn="l" defTabSz="64794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141" tIns="61632" rIns="123141" bIns="616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5" y="9062722"/>
            <a:ext cx="248887" cy="647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418675" y="413859"/>
            <a:ext cx="7065941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algn="r"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65A4"/>
                </a:solidFill>
                <a:latin typeface="Arial" charset="0"/>
                <a:ea typeface="ヒラギノ角ゴ Pro W3" charset="-128"/>
              </a:rPr>
              <a:t>OHIO STUDENT SUCCESS LEADERSHIP INSTITUTE MEETING / SEPTEMBER 15, 2016</a:t>
            </a:r>
            <a:endParaRPr lang="en-US" sz="1000" kern="1200" dirty="0">
              <a:solidFill>
                <a:srgbClr val="0065A4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1"/>
            <a:ext cx="598310" cy="348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77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141" tIns="61632" rIns="123141" bIns="61632" numCol="1" rtlCol="0" anchor="t" anchorCtr="0" compatLnSpc="1">
            <a:prstTxWarp prst="textNoShape">
              <a:avLst/>
            </a:prstTxWarp>
          </a:bodyPr>
          <a:lstStyle/>
          <a:p>
            <a:pPr defTabSz="8677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9412"/>
            <a:ext cx="4623929" cy="2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141" tIns="61632" rIns="123141" bIns="61632">
            <a:prstTxWarp prst="textNoShape">
              <a:avLst/>
            </a:prstTxWarp>
            <a:spAutoFit/>
          </a:bodyPr>
          <a:lstStyle/>
          <a:p>
            <a:pPr defTabSz="8677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323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8" r:id="rId13"/>
    <p:sldLayoutId id="2147483980" r:id="rId14"/>
    <p:sldLayoutId id="2147483985" r:id="rId15"/>
    <p:sldLayoutId id="2147483989" r:id="rId16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698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40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097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679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118" indent="-229118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6941" indent="-299932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0411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4030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7494" indent="-23334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»"/>
        <a:tabLst>
          <a:tab pos="146749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4180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1161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48169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5162" indent="-2291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6984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030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0975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95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4979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1927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921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35896" algn="l" defTabSz="61698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844" tIns="64922" rIns="129844" bIns="649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2993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844" tIns="64922" rIns="129844" bIns="64922" numCol="1" rtlCol="0" anchor="t" anchorCtr="0" compatLnSpc="1">
            <a:prstTxWarp prst="textNoShape">
              <a:avLst/>
            </a:prstTxWarp>
          </a:bodyPr>
          <a:lstStyle/>
          <a:p>
            <a:pPr defTabSz="912993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8005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844" tIns="64922" rIns="129844" bIns="64922">
            <a:prstTxWarp prst="textNoShape">
              <a:avLst/>
            </a:prstTxWarp>
            <a:spAutoFit/>
          </a:bodyPr>
          <a:lstStyle/>
          <a:p>
            <a:pPr defTabSz="912993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4401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98" r:id="rId1"/>
    <p:sldLayoutId id="2147486499" r:id="rId2"/>
    <p:sldLayoutId id="2147486500" r:id="rId3"/>
    <p:sldLayoutId id="2147486501" r:id="rId4"/>
    <p:sldLayoutId id="2147486502" r:id="rId5"/>
    <p:sldLayoutId id="2147486503" r:id="rId6"/>
    <p:sldLayoutId id="2147486504" r:id="rId7"/>
    <p:sldLayoutId id="2147486505" r:id="rId8"/>
    <p:sldLayoutId id="2147486506" r:id="rId9"/>
    <p:sldLayoutId id="2147486507" r:id="rId10"/>
    <p:sldLayoutId id="2147486508" r:id="rId11"/>
    <p:sldLayoutId id="2147486509" r:id="rId12"/>
    <p:sldLayoutId id="2147486511" r:id="rId13"/>
    <p:sldLayoutId id="2147486512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22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845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770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693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209" indent="-24120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035" indent="-315603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2745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8459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4186" indent="-24571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418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737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36601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5822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5065" indent="-24120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22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845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7703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6932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6157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5399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4626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3860" algn="l" defTabSz="649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598" tIns="64801" rIns="129598" bIns="64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82" y="9062723"/>
            <a:ext cx="262583" cy="65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34"/>
            <a:ext cx="598310" cy="350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1295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598" tIns="64801" rIns="129598" bIns="64801" numCol="1" rtlCol="0" anchor="t" anchorCtr="0" compatLnSpc="1">
            <a:prstTxWarp prst="textNoShape">
              <a:avLst/>
            </a:prstTxWarp>
          </a:bodyPr>
          <a:lstStyle/>
          <a:p>
            <a:pPr defTabSz="911295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9" y="397964"/>
            <a:ext cx="4623929" cy="28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598" tIns="64801" rIns="129598" bIns="64801">
            <a:prstTxWarp prst="textNoShape">
              <a:avLst/>
            </a:prstTxWarp>
            <a:spAutoFit/>
          </a:bodyPr>
          <a:lstStyle/>
          <a:p>
            <a:pPr defTabSz="911295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979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26" r:id="rId1"/>
    <p:sldLayoutId id="2147486527" r:id="rId2"/>
    <p:sldLayoutId id="2147486528" r:id="rId3"/>
    <p:sldLayoutId id="2147486529" r:id="rId4"/>
    <p:sldLayoutId id="2147486530" r:id="rId5"/>
    <p:sldLayoutId id="2147486531" r:id="rId6"/>
    <p:sldLayoutId id="2147486532" r:id="rId7"/>
    <p:sldLayoutId id="2147486533" r:id="rId8"/>
    <p:sldLayoutId id="2147486534" r:id="rId9"/>
    <p:sldLayoutId id="2147486535" r:id="rId10"/>
    <p:sldLayoutId id="2147486536" r:id="rId11"/>
    <p:sldLayoutId id="2147486537" r:id="rId12"/>
    <p:sldLayoutId id="2147486538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800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605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409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21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761" indent="-24076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5537" indent="-3150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079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6057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1331" indent="-24524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1331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80904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8931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6972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25003" indent="-24076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8008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6057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409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2119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0160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8185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36212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4226" algn="l" defTabSz="64800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958" tIns="64980" rIns="129958" bIns="649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2328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3791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958" tIns="64980" rIns="129958" bIns="64980" numCol="1" rtlCol="0" anchor="t" anchorCtr="0" compatLnSpc="1">
            <a:prstTxWarp prst="textNoShape">
              <a:avLst/>
            </a:prstTxWarp>
          </a:bodyPr>
          <a:lstStyle/>
          <a:p>
            <a:pPr defTabSz="913791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81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958" tIns="64980" rIns="129958" bIns="64980">
            <a:prstTxWarp prst="textNoShape">
              <a:avLst/>
            </a:prstTxWarp>
            <a:spAutoFit/>
          </a:bodyPr>
          <a:lstStyle/>
          <a:p>
            <a:pPr defTabSz="913791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6928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54" r:id="rId1"/>
    <p:sldLayoutId id="2147486555" r:id="rId2"/>
    <p:sldLayoutId id="2147486556" r:id="rId3"/>
    <p:sldLayoutId id="2147486557" r:id="rId4"/>
    <p:sldLayoutId id="2147486558" r:id="rId5"/>
    <p:sldLayoutId id="2147486559" r:id="rId6"/>
    <p:sldLayoutId id="2147486560" r:id="rId7"/>
    <p:sldLayoutId id="2147486561" r:id="rId8"/>
    <p:sldLayoutId id="2147486562" r:id="rId9"/>
    <p:sldLayoutId id="2147486563" r:id="rId10"/>
    <p:sldLayoutId id="2147486564" r:id="rId11"/>
    <p:sldLayoutId id="2147486565" r:id="rId12"/>
    <p:sldLayoutId id="2147486567" r:id="rId13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9793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9592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9395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9919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418" indent="-24141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7736" indent="-3158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3664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9592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5527" indent="-245928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5527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0406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0203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89992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39794" indent="-241418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9793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9592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9395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9919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48986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98788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48577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98381" algn="l" defTabSz="649793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3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3" y="9212327"/>
            <a:ext cx="598310" cy="34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914400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30046" tIns="65023" rIns="130046" bIns="65023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solidFill>
                <a:prstClr val="black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 userDrawn="1"/>
        </p:nvSpPr>
        <p:spPr bwMode="auto">
          <a:xfrm>
            <a:off x="520192" y="397963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30046" tIns="65023" rIns="130046" bIns="65023">
            <a:prstTxWarp prst="textNoShape">
              <a:avLst/>
            </a:prstTxWarp>
            <a:spAutoFit/>
          </a:bodyPr>
          <a:lstStyle/>
          <a:p>
            <a:pPr defTabSz="914400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768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70" r:id="rId1"/>
    <p:sldLayoutId id="2147486571" r:id="rId2"/>
    <p:sldLayoutId id="2147486572" r:id="rId3"/>
    <p:sldLayoutId id="2147486573" r:id="rId4"/>
    <p:sldLayoutId id="2147486574" r:id="rId5"/>
    <p:sldLayoutId id="2147486575" r:id="rId6"/>
    <p:sldLayoutId id="2147486576" r:id="rId7"/>
    <p:sldLayoutId id="2147486577" r:id="rId8"/>
    <p:sldLayoutId id="2147486578" r:id="rId9"/>
    <p:sldLayoutId id="2147486579" r:id="rId10"/>
    <p:sldLayoutId id="2147486580" r:id="rId11"/>
    <p:sldLayoutId id="2147486581" r:id="rId12"/>
    <p:sldLayoutId id="2147486583" r:id="rId13"/>
    <p:sldLayoutId id="2147486584" r:id="rId14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5023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30046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5069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60091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1579" indent="-241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8272" indent="-316084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54366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300460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46554" indent="-24609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46554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9272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4295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9318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43418" indent="-241579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65023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4080" y="519393"/>
            <a:ext cx="11216640" cy="1885245"/>
          </a:xfrm>
          <a:prstGeom prst="rect">
            <a:avLst/>
          </a:prstGeom>
        </p:spPr>
        <p:txBody>
          <a:bodyPr vert="horz" lIns="181750" tIns="90903" rIns="181750" bIns="9090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4080" y="2596444"/>
            <a:ext cx="11216640" cy="6188570"/>
          </a:xfrm>
          <a:prstGeom prst="rect">
            <a:avLst/>
          </a:prstGeom>
        </p:spPr>
        <p:txBody>
          <a:bodyPr vert="horz" lIns="181750" tIns="90903" rIns="181750" bIns="9090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7840" y="9040616"/>
            <a:ext cx="438912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4640" y="9040616"/>
            <a:ext cx="2926080" cy="519289"/>
          </a:xfrm>
          <a:prstGeom prst="rect">
            <a:avLst/>
          </a:prstGeom>
        </p:spPr>
        <p:txBody>
          <a:bodyPr vert="horz" lIns="181750" tIns="90903" rIns="181750" bIns="90903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39241" eaLnBrk="0" fontAlgn="base" hangingPunct="1">
              <a:spcBef>
                <a:spcPct val="0"/>
              </a:spcBef>
              <a:spcAft>
                <a:spcPct val="0"/>
              </a:spcAft>
            </a:pPr>
            <a:fld id="{07F92A1F-C262-492F-8713-C803F59D72B2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ヒラギノ角ゴ Pro W3" charset="-128"/>
              </a:rPr>
              <a:pPr defTabSz="639241" eaLnBrk="0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2045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98" r:id="rId1"/>
    <p:sldLayoutId id="2147486599" r:id="rId2"/>
    <p:sldLayoutId id="2147486600" r:id="rId3"/>
    <p:sldLayoutId id="2147486601" r:id="rId4"/>
    <p:sldLayoutId id="2147486602" r:id="rId5"/>
    <p:sldLayoutId id="2147486603" r:id="rId6"/>
    <p:sldLayoutId id="2147486604" r:id="rId7"/>
    <p:sldLayoutId id="2147486605" r:id="rId8"/>
    <p:sldLayoutId id="2147486606" r:id="rId9"/>
    <p:sldLayoutId id="2147486607" r:id="rId10"/>
    <p:sldLayoutId id="2147486608" r:id="rId11"/>
    <p:sldLayoutId id="2147486609" r:id="rId12"/>
    <p:sldLayoutId id="2147486610" r:id="rId13"/>
    <p:sldLayoutId id="2147486611" r:id="rId14"/>
    <p:sldLayoutId id="2147486612" r:id="rId15"/>
    <p:sldLayoutId id="2147486613" r:id="rId16"/>
    <p:sldLayoutId id="2147486614" r:id="rId17"/>
    <p:sldLayoutId id="2147486615" r:id="rId18"/>
  </p:sldLayoutIdLst>
  <p:hf sldNum="0" hdr="0" ftr="0" dt="0"/>
  <p:txStyles>
    <p:titleStyle>
      <a:lvl1pPr algn="l" defTabSz="1278461" rtl="0" eaLnBrk="1" latinLnBrk="0" hangingPunct="1">
        <a:lnSpc>
          <a:spcPct val="90000"/>
        </a:lnSpc>
        <a:spcBef>
          <a:spcPct val="0"/>
        </a:spcBef>
        <a:buNone/>
        <a:defRPr sz="6300" kern="1200">
          <a:solidFill>
            <a:srgbClr val="19467D"/>
          </a:solidFill>
          <a:latin typeface="+mj-lt"/>
          <a:ea typeface="+mj-ea"/>
          <a:cs typeface="+mj-cs"/>
        </a:defRPr>
      </a:lvl1pPr>
    </p:titleStyle>
    <p:bodyStyle>
      <a:lvl1pPr marL="319507" indent="-319507" algn="l" defTabSz="1278461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4000" kern="1200">
          <a:solidFill>
            <a:srgbClr val="003474"/>
          </a:solidFill>
          <a:latin typeface="+mj-lt"/>
          <a:ea typeface="+mn-ea"/>
          <a:cs typeface="+mn-cs"/>
        </a:defRPr>
      </a:lvl1pPr>
      <a:lvl2pPr marL="95884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00" kern="1200">
          <a:solidFill>
            <a:srgbClr val="003474"/>
          </a:solidFill>
          <a:latin typeface="+mj-lt"/>
          <a:ea typeface="+mn-ea"/>
          <a:cs typeface="+mn-cs"/>
        </a:defRPr>
      </a:lvl2pPr>
      <a:lvl3pPr marL="159809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00" kern="1200">
          <a:solidFill>
            <a:srgbClr val="003474"/>
          </a:solidFill>
          <a:latin typeface="+mj-lt"/>
          <a:ea typeface="+mn-ea"/>
          <a:cs typeface="+mn-cs"/>
        </a:defRPr>
      </a:lvl3pPr>
      <a:lvl4pPr marL="2237358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4pPr>
      <a:lvl5pPr marL="287659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rgbClr val="003474"/>
          </a:solidFill>
          <a:latin typeface="+mj-lt"/>
          <a:ea typeface="+mn-ea"/>
          <a:cs typeface="+mn-cs"/>
        </a:defRPr>
      </a:lvl5pPr>
      <a:lvl6pPr marL="351582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155067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794313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433526" indent="-319507" algn="l" defTabSz="1278461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24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461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1775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56986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196204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35447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474725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13908" algn="l" defTabSz="1278461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275851"/>
            <a:ext cx="11704320" cy="6436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240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A8A5EFAE-45AF-C142-876B-AEB228181B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3/19/18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308" y="9040154"/>
            <a:ext cx="4118187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107" y="9040154"/>
            <a:ext cx="3034453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75340"/>
            <a:fld id="{C38AE58A-6022-DC4E-98AF-452C41C6FB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7534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37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755" r:id="rId1"/>
    <p:sldLayoutId id="2147486756" r:id="rId2"/>
    <p:sldLayoutId id="2147486757" r:id="rId3"/>
    <p:sldLayoutId id="2147486758" r:id="rId4"/>
    <p:sldLayoutId id="2147486759" r:id="rId5"/>
    <p:sldLayoutId id="2147486760" r:id="rId6"/>
    <p:sldLayoutId id="2147486761" r:id="rId7"/>
    <p:sldLayoutId id="2147486762" r:id="rId8"/>
    <p:sldLayoutId id="2147486763" r:id="rId9"/>
    <p:sldLayoutId id="2147486764" r:id="rId10"/>
    <p:sldLayoutId id="2147486765" r:id="rId11"/>
  </p:sldLayoutIdLst>
  <p:txStyles>
    <p:titleStyle>
      <a:lvl1pPr algn="ctr" defTabSz="487647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33" indent="-365733" algn="l" defTabSz="487647" rtl="0" eaLnBrk="1" latinLnBrk="0" hangingPunct="1">
        <a:spcBef>
          <a:spcPct val="20000"/>
        </a:spcBef>
        <a:buFont typeface="Arial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424" indent="-304780" algn="l" defTabSz="487647" rtl="0" eaLnBrk="1" latinLnBrk="0" hangingPunct="1">
        <a:spcBef>
          <a:spcPct val="20000"/>
        </a:spcBef>
        <a:buFont typeface="Arial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4" indent="-243823" algn="l" defTabSz="487647" rtl="0" eaLnBrk="1" latinLnBrk="0" hangingPunct="1">
        <a:spcBef>
          <a:spcPct val="20000"/>
        </a:spcBef>
        <a:buFont typeface="Arial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761" indent="-243823" algn="l" defTabSz="487647" rtl="0" eaLnBrk="1" latinLnBrk="0" hangingPunct="1">
        <a:spcBef>
          <a:spcPct val="20000"/>
        </a:spcBef>
        <a:buFont typeface="Arial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408" indent="-243823" algn="l" defTabSz="487647" rtl="0" eaLnBrk="1" latinLnBrk="0" hangingPunct="1">
        <a:spcBef>
          <a:spcPct val="20000"/>
        </a:spcBef>
        <a:buFont typeface="Arial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052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69698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345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4991" indent="-243823" algn="l" defTabSz="487647" rtl="0" eaLnBrk="1" latinLnBrk="0" hangingPunct="1">
        <a:spcBef>
          <a:spcPct val="20000"/>
        </a:spcBef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4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91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937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58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230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874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522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169" algn="l" defTabSz="487647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6994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9412" tIns="64707" rIns="129412" bIns="64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0" y="9062720"/>
            <a:ext cx="261902" cy="65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9412" tIns="64707" rIns="129412" bIns="64707" numCol="1" rtlCol="0" anchor="t" anchorCtr="0" compatLnSpc="1">
            <a:prstTxWarp prst="textNoShape">
              <a:avLst/>
            </a:prstTxWarp>
          </a:bodyPr>
          <a:lstStyle/>
          <a:p>
            <a:pPr defTabSz="909996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2" y="398096"/>
            <a:ext cx="4623929" cy="28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9412" tIns="64707" rIns="129412" bIns="64707">
            <a:prstTxWarp prst="textNoShape">
              <a:avLst/>
            </a:prstTxWarp>
            <a:spAutoFit/>
          </a:bodyPr>
          <a:lstStyle/>
          <a:p>
            <a:pPr defTabSz="909996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69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824" r:id="rId1"/>
    <p:sldLayoutId id="2147486825" r:id="rId2"/>
    <p:sldLayoutId id="2147486826" r:id="rId3"/>
    <p:sldLayoutId id="2147486827" r:id="rId4"/>
    <p:sldLayoutId id="2147486828" r:id="rId5"/>
    <p:sldLayoutId id="2147486829" r:id="rId6"/>
    <p:sldLayoutId id="2147486830" r:id="rId7"/>
    <p:sldLayoutId id="2147486831" r:id="rId8"/>
    <p:sldLayoutId id="2147486832" r:id="rId9"/>
    <p:sldLayoutId id="2147486833" r:id="rId10"/>
    <p:sldLayoutId id="2147486834" r:id="rId11"/>
    <p:sldLayoutId id="2147486835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4707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9420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94133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58843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40421" indent="-24042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804395" indent="-3145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49291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94206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539145" indent="-24489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539145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475963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412306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770170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417292" indent="-240421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206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331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438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572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659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767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854" algn="l" defTabSz="64707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256" tIns="61684" rIns="123256" bIns="616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3" y="9063763"/>
            <a:ext cx="249105" cy="64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8351972" y="412789"/>
            <a:ext cx="4132638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algn="r"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PRESENTATION TITLE IN HEADER / JUNE 8, 2012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12018154" y="9213378"/>
            <a:ext cx="598310" cy="34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ct val="50000"/>
              </a:spcBef>
              <a:spcAft>
                <a:spcPct val="0"/>
              </a:spcAft>
              <a:defRPr/>
            </a:pPr>
            <a:fld id="{EE94B151-4CCD-D943-B1FB-60C2EADD0F05}" type="slidenum">
              <a:rPr lang="en-US" sz="1400" kern="1200">
                <a:solidFill>
                  <a:srgbClr val="141313"/>
                </a:solidFill>
                <a:latin typeface="Arial" charset="0"/>
                <a:ea typeface="ヒラギノ角ゴ Pro W3" charset="-128"/>
              </a:rPr>
              <a:pPr defTabSz="868542" eaLnBrk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 dirty="0">
              <a:solidFill>
                <a:srgbClr val="141313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256" tIns="61684" rIns="123256" bIns="61684" numCol="1" rtlCol="0" anchor="t" anchorCtr="0" compatLnSpc="1">
            <a:prstTxWarp prst="textNoShape">
              <a:avLst/>
            </a:prstTxWarp>
          </a:bodyPr>
          <a:lstStyle/>
          <a:p>
            <a:pPr defTabSz="86854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39"/>
            <a:ext cx="4623929" cy="2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256" tIns="61684" rIns="123256" bIns="61684">
            <a:prstTxWarp prst="textNoShape">
              <a:avLst/>
            </a:prstTxWarp>
            <a:spAutoFit/>
          </a:bodyPr>
          <a:lstStyle/>
          <a:p>
            <a:pPr defTabSz="86854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1745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11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258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0111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316" indent="-229316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7615" indent="-300179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281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118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8776" indent="-23355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8776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7067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4593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2128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69659" indent="-229316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52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118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258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0111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7645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5150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2687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0192" algn="l" defTabSz="61752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23" tIns="61714" rIns="123323" bIns="61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06" y="9063761"/>
            <a:ext cx="249227" cy="647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23" tIns="61714" rIns="123323" bIns="61714" numCol="1" rtlCol="0" anchor="t" anchorCtr="0" compatLnSpc="1">
            <a:prstTxWarp prst="textNoShape">
              <a:avLst/>
            </a:prstTxWarp>
          </a:bodyPr>
          <a:lstStyle/>
          <a:p>
            <a:pPr defTabSz="868858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23"/>
            <a:ext cx="4623929" cy="28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23" tIns="61714" rIns="123323" bIns="61714">
            <a:prstTxWarp prst="textNoShape">
              <a:avLst/>
            </a:prstTxWarp>
            <a:spAutoFit/>
          </a:bodyPr>
          <a:lstStyle/>
          <a:p>
            <a:pPr defTabSz="868858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265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784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575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3528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1377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432" indent="-229432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009" indent="-30033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1793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5758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69529" indent="-2336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69529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18766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6611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4460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2294" indent="-229432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784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575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3528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1377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22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7045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4903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2722" algn="l" defTabSz="617848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6392" y="1083734"/>
            <a:ext cx="11704320" cy="163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392" y="2857001"/>
            <a:ext cx="11704320" cy="637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3377" tIns="61739" rIns="123377" bIns="617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550411" y="9062723"/>
            <a:ext cx="249337" cy="647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400" kern="120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50240" y="751389"/>
            <a:ext cx="11704320" cy="245646"/>
          </a:xfrm>
          <a:prstGeom prst="rect">
            <a:avLst/>
          </a:prstGeom>
          <a:solidFill>
            <a:srgbClr val="14131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3377" tIns="61739" rIns="123377" bIns="61739" numCol="1" rtlCol="0" anchor="t" anchorCtr="0" compatLnSpc="1">
            <a:prstTxWarp prst="textNoShape">
              <a:avLst/>
            </a:prstTxWarp>
          </a:bodyPr>
          <a:lstStyle/>
          <a:p>
            <a:pPr defTabSz="869212" eaLnBrk="0" fontAlgn="base">
              <a:spcBef>
                <a:spcPct val="0"/>
              </a:spcBef>
              <a:spcAft>
                <a:spcPct val="0"/>
              </a:spcAft>
            </a:pPr>
            <a:endParaRPr lang="en-US" sz="3400" kern="1200">
              <a:latin typeface="Arial" charset="0"/>
              <a:ea typeface="ヒラギノ角ゴ Pro W3" charset="-128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20199" y="398312"/>
            <a:ext cx="4623929" cy="28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3377" tIns="61739" rIns="123377" bIns="61739">
            <a:prstTxWarp prst="textNoShape">
              <a:avLst/>
            </a:prstTxWarp>
            <a:spAutoFit/>
          </a:bodyPr>
          <a:lstStyle/>
          <a:p>
            <a:pPr defTabSz="869212" eaLnBrk="0" fontAlgn="base">
              <a:spcBef>
                <a:spcPts val="327"/>
              </a:spcBef>
              <a:spcAft>
                <a:spcPct val="0"/>
              </a:spcAft>
              <a:defRPr/>
            </a:pPr>
            <a:r>
              <a:rPr lang="en-US" sz="1000" b="1" kern="1200" dirty="0">
                <a:solidFill>
                  <a:srgbClr val="00539B"/>
                </a:solidFill>
                <a:latin typeface="Arial" charset="0"/>
                <a:ea typeface="ヒラギノ角ゴ Pro W3" charset="-128"/>
              </a:rPr>
              <a:t>COMMUNITY COLLEGE RESEARCH CENTER</a:t>
            </a:r>
            <a:endParaRPr lang="en-US" sz="1000" kern="1200" dirty="0">
              <a:solidFill>
                <a:srgbClr val="00539B"/>
              </a:solidFill>
              <a:latin typeface="Arial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6911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14131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618104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123627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854286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2472389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29525" indent="-22952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>
          <a:solidFill>
            <a:srgbClr val="141313"/>
          </a:solidFill>
          <a:latin typeface="+mn-lt"/>
          <a:ea typeface="+mn-ea"/>
          <a:cs typeface="+mn-cs"/>
        </a:defRPr>
      </a:lvl1pPr>
      <a:lvl2pPr marL="768324" indent="-300475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rgbClr val="141313"/>
          </a:solidFill>
          <a:latin typeface="+mn-lt"/>
          <a:ea typeface="+mn-ea"/>
        </a:defRPr>
      </a:lvl2pPr>
      <a:lvl3pPr marL="1002203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300">
          <a:solidFill>
            <a:srgbClr val="141313"/>
          </a:solidFill>
          <a:latin typeface="+mn-lt"/>
          <a:ea typeface="+mn-ea"/>
        </a:defRPr>
      </a:lvl3pPr>
      <a:lvl4pPr marL="1236270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300">
          <a:solidFill>
            <a:srgbClr val="141313"/>
          </a:solidFill>
          <a:latin typeface="+mn-lt"/>
          <a:ea typeface="+mn-ea"/>
        </a:defRPr>
      </a:lvl4pPr>
      <a:lvl5pPr marL="1470132" indent="-233771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tabLst>
          <a:tab pos="1470132" algn="l"/>
        </a:tabLst>
        <a:defRPr sz="2000">
          <a:solidFill>
            <a:srgbClr val="141313"/>
          </a:solidFill>
          <a:latin typeface="+mn-lt"/>
          <a:ea typeface="+mn-ea"/>
        </a:defRPr>
      </a:lvl5pPr>
      <a:lvl6pPr marL="3320124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6pPr>
      <a:lvl7pPr marL="3938225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7pPr>
      <a:lvl8pPr marL="4556326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8pPr>
      <a:lvl9pPr marL="5174413" indent="-229525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rgbClr val="00539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18104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236270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854286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472389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090507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08561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26675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44748" algn="l" defTabSz="618104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6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5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028660" y="4063620"/>
            <a:ext cx="8000779" cy="2090702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Ensuring that Students are Learning:</a:t>
            </a:r>
            <a:b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Implementation Section Pillar #4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249" y="774967"/>
            <a:ext cx="3657600" cy="2113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6724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392" y="1083733"/>
            <a:ext cx="12191858" cy="1625600"/>
          </a:xfrm>
        </p:spPr>
        <p:txBody>
          <a:bodyPr/>
          <a:lstStyle/>
          <a:p>
            <a:r>
              <a:rPr lang="en-US" sz="5400" dirty="0">
                <a:solidFill>
                  <a:schemeClr val="tx1"/>
                </a:solidFill>
              </a:rPr>
              <a:t>Rethinking</a:t>
            </a:r>
            <a:r>
              <a:rPr lang="en-US" sz="5400" dirty="0">
                <a:solidFill>
                  <a:schemeClr val="bg2"/>
                </a:solidFill>
              </a:rPr>
              <a:t> </a:t>
            </a:r>
            <a:r>
              <a:rPr lang="en-US" sz="5400" dirty="0">
                <a:solidFill>
                  <a:srgbClr val="0070C0"/>
                </a:solidFill>
              </a:rPr>
              <a:t>Teaching and Learning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771" y="3713944"/>
            <a:ext cx="5626101" cy="530014"/>
          </a:xfrm>
          <a:prstGeom prst="rect">
            <a:avLst/>
          </a:prstGeom>
        </p:spPr>
        <p:txBody>
          <a:bodyPr wrap="square" lIns="90789" tIns="45372" rIns="90789" bIns="45372">
            <a:spAutoFit/>
          </a:bodyPr>
          <a:lstStyle/>
          <a:p>
            <a:pPr marL="283705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Gen </a:t>
            </a:r>
            <a:r>
              <a:rPr lang="en-US" sz="28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ed</a:t>
            </a:r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 learning outcomes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76585" y="4667252"/>
            <a:ext cx="3249873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83705" indent="-5675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Generic gen </a:t>
            </a:r>
            <a:r>
              <a:rPr lang="en-US" sz="2800" b="1" dirty="0" err="1">
                <a:solidFill>
                  <a:srgbClr val="000000">
                    <a:lumMod val="65000"/>
                    <a:lumOff val="35000"/>
                  </a:srgbClr>
                </a:solidFill>
              </a:rPr>
              <a:t>eds</a:t>
            </a:r>
            <a:endParaRPr lang="en-US" sz="28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6492" y="5570668"/>
            <a:ext cx="3288631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In-class learning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254892" y="3746954"/>
            <a:ext cx="6502400" cy="530014"/>
          </a:xfrm>
          <a:prstGeom prst="rect">
            <a:avLst/>
          </a:prstGeom>
        </p:spPr>
        <p:txBody>
          <a:bodyPr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70C0"/>
                </a:solidFill>
              </a:rPr>
              <a:t>Meta-major learning outcomes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54898" y="4634241"/>
            <a:ext cx="4545271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83705" defTabSz="442301"/>
            <a:r>
              <a:rPr lang="en-US" sz="2800" b="1" dirty="0">
                <a:solidFill>
                  <a:srgbClr val="0070C0"/>
                </a:solidFill>
              </a:rPr>
              <a:t>Contextualized gen </a:t>
            </a:r>
            <a:r>
              <a:rPr lang="en-US" sz="2800" b="1" dirty="0" err="1">
                <a:solidFill>
                  <a:srgbClr val="0070C0"/>
                </a:solidFill>
              </a:rPr>
              <a:t>eds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254892" y="5561795"/>
            <a:ext cx="6502400" cy="530014"/>
          </a:xfrm>
          <a:prstGeom prst="rect">
            <a:avLst/>
          </a:prstGeom>
        </p:spPr>
        <p:txBody>
          <a:bodyPr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70C0"/>
                </a:solidFill>
              </a:rPr>
              <a:t>Curricular + co-curricular learning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76436" y="6523170"/>
            <a:ext cx="3755995" cy="529687"/>
          </a:xfrm>
          <a:prstGeom prst="rect">
            <a:avLst/>
          </a:prstGeom>
        </p:spPr>
        <p:txBody>
          <a:bodyPr wrap="none"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0000">
                    <a:lumMod val="65000"/>
                    <a:lumOff val="35000"/>
                  </a:srgbClr>
                </a:solidFill>
              </a:rPr>
              <a:t>Student transcripts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54892" y="6514295"/>
            <a:ext cx="6502400" cy="530014"/>
          </a:xfrm>
          <a:prstGeom prst="rect">
            <a:avLst/>
          </a:prstGeom>
        </p:spPr>
        <p:txBody>
          <a:bodyPr lIns="90789" tIns="45372" rIns="90789" bIns="45372">
            <a:spAutoFit/>
          </a:bodyPr>
          <a:lstStyle/>
          <a:p>
            <a:pPr marL="226980" defTabSz="442301"/>
            <a:r>
              <a:rPr lang="en-US" sz="2800" b="1" dirty="0">
                <a:solidFill>
                  <a:srgbClr val="0070C0"/>
                </a:solidFill>
              </a:rPr>
              <a:t>Portfolios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9807839"/>
              </p:ext>
            </p:extLst>
          </p:nvPr>
        </p:nvGraphicFramePr>
        <p:xfrm>
          <a:off x="476566" y="2781299"/>
          <a:ext cx="11372852" cy="6441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054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74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4144">
                <a:tc>
                  <a:txBody>
                    <a:bodyPr/>
                    <a:lstStyle/>
                    <a:p>
                      <a:pPr algn="l"/>
                      <a:r>
                        <a:rPr lang="en-US" sz="3600" b="1" i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From: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600" b="1" i="1" dirty="0">
                          <a:solidFill>
                            <a:srgbClr val="0070C0"/>
                          </a:solidFill>
                        </a:rPr>
                        <a:t>To: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4" name="Right Arrow 23"/>
          <p:cNvSpPr/>
          <p:nvPr/>
        </p:nvSpPr>
        <p:spPr bwMode="auto">
          <a:xfrm>
            <a:off x="5666861" y="3779966"/>
            <a:ext cx="776545" cy="457200"/>
          </a:xfrm>
          <a:prstGeom prst="rightArrow">
            <a:avLst/>
          </a:prstGeom>
          <a:solidFill>
            <a:srgbClr val="21F3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89" tIns="45372" rIns="90789" bIns="45372" numCol="1" rtlCol="0" anchor="t" anchorCtr="0" compatLnSpc="1">
            <a:prstTxWarp prst="textNoShape">
              <a:avLst/>
            </a:prstTxWarp>
          </a:bodyPr>
          <a:lstStyle/>
          <a:p>
            <a:pPr defTabSz="907787" eaLnBrk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5A4">
                  <a:lumMod val="75000"/>
                </a:srgbClr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6" name="Right Arrow 25"/>
          <p:cNvSpPr/>
          <p:nvPr/>
        </p:nvSpPr>
        <p:spPr bwMode="auto">
          <a:xfrm>
            <a:off x="5666861" y="4692707"/>
            <a:ext cx="776545" cy="457200"/>
          </a:xfrm>
          <a:prstGeom prst="rightArrow">
            <a:avLst/>
          </a:prstGeom>
          <a:solidFill>
            <a:srgbClr val="21F3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89" tIns="45372" rIns="90789" bIns="45372" numCol="1" rtlCol="0" anchor="t" anchorCtr="0" compatLnSpc="1">
            <a:prstTxWarp prst="textNoShape">
              <a:avLst/>
            </a:prstTxWarp>
          </a:bodyPr>
          <a:lstStyle/>
          <a:p>
            <a:pPr defTabSz="907787" eaLnBrk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5A4">
                  <a:lumMod val="75000"/>
                </a:srgbClr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5666861" y="5603677"/>
            <a:ext cx="776545" cy="457200"/>
          </a:xfrm>
          <a:prstGeom prst="rightArrow">
            <a:avLst/>
          </a:prstGeom>
          <a:solidFill>
            <a:srgbClr val="21F3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89" tIns="45372" rIns="90789" bIns="45372" numCol="1" rtlCol="0" anchor="t" anchorCtr="0" compatLnSpc="1">
            <a:prstTxWarp prst="textNoShape">
              <a:avLst/>
            </a:prstTxWarp>
          </a:bodyPr>
          <a:lstStyle/>
          <a:p>
            <a:pPr defTabSz="907787" eaLnBrk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5A4">
                  <a:lumMod val="75000"/>
                </a:srgbClr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666861" y="6578019"/>
            <a:ext cx="776545" cy="457200"/>
          </a:xfrm>
          <a:prstGeom prst="rightArrow">
            <a:avLst/>
          </a:prstGeom>
          <a:solidFill>
            <a:srgbClr val="21F32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789" tIns="45372" rIns="90789" bIns="45372" numCol="1" rtlCol="0" anchor="t" anchorCtr="0" compatLnSpc="1">
            <a:prstTxWarp prst="textNoShape">
              <a:avLst/>
            </a:prstTxWarp>
          </a:bodyPr>
          <a:lstStyle/>
          <a:p>
            <a:pPr defTabSz="907787" eaLnBrk="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65A4">
                  <a:lumMod val="75000"/>
                </a:srgbClr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581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21" grpId="0"/>
      <p:bldP spid="23" grpId="0"/>
      <p:bldP spid="25" grpId="0"/>
      <p:bldP spid="18" grpId="0"/>
      <p:bldP spid="20" grpId="0"/>
      <p:bldP spid="24" grpId="0" animBg="1"/>
      <p:bldP spid="26" grpId="0" animBg="1"/>
      <p:bldP spid="27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400" b="1" i="1" dirty="0">
                <a:solidFill>
                  <a:schemeClr val="bg2"/>
                </a:solidFill>
              </a:rPr>
              <a:t>A handful of colleges are considering how to customize general education learning outcomes for broad meta-major fields.</a:t>
            </a:r>
          </a:p>
          <a:p>
            <a:pPr marL="0" indent="0">
              <a:buNone/>
            </a:pPr>
            <a:endParaRPr lang="en-US" sz="2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“Pathways can’t just be sequences of courses. They have to fit together to create an educationally coherent program…[Therefore] you need program learning outcomes for pathways in particular fields.” – Associate dean, IRSC.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Contextualizing general education courses for career and academic communities (St. Pete College)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800" dirty="0"/>
              <a:t>Challenge: </a:t>
            </a:r>
            <a:r>
              <a:rPr lang="en-US" sz="2800" b="1" dirty="0"/>
              <a:t>Measuring and documenting learning outcomes mastery by individual students.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6654" y="1083733"/>
            <a:ext cx="12020407" cy="1625600"/>
          </a:xfrm>
        </p:spPr>
        <p:txBody>
          <a:bodyPr/>
          <a:lstStyle/>
          <a:p>
            <a:r>
              <a:rPr lang="en-US" sz="5400" dirty="0"/>
              <a:t>Ensuring that students are </a:t>
            </a:r>
            <a:r>
              <a:rPr lang="en-US" sz="5400" dirty="0">
                <a:solidFill>
                  <a:srgbClr val="0070C0"/>
                </a:solidFill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4223826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525" y="32573"/>
            <a:ext cx="10157198" cy="949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1673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_rels/theme6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theme/theme1.xml><?xml version="1.0" encoding="utf-8"?>
<a:theme xmlns:a="http://schemas.openxmlformats.org/drawingml/2006/main" name="1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32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3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3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3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4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44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1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3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4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4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4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5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5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5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1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4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5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5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5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57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60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6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62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6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64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6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9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6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76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78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79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82_AmericasCharities_PPT_TEMPLATE_160511">
  <a:themeElements>
    <a:clrScheme name="Custom 15">
      <a:dk1>
        <a:srgbClr val="000000"/>
      </a:dk1>
      <a:lt1>
        <a:srgbClr val="FFFFFF"/>
      </a:lt1>
      <a:dk2>
        <a:srgbClr val="872175"/>
      </a:dk2>
      <a:lt2>
        <a:srgbClr val="3B73B9"/>
      </a:lt2>
      <a:accent1>
        <a:srgbClr val="A3B222"/>
      </a:accent1>
      <a:accent2>
        <a:srgbClr val="008C99"/>
      </a:accent2>
      <a:accent3>
        <a:srgbClr val="42BECA"/>
      </a:accent3>
      <a:accent4>
        <a:srgbClr val="0065A4"/>
      </a:accent4>
      <a:accent5>
        <a:srgbClr val="DF8B07"/>
      </a:accent5>
      <a:accent6>
        <a:srgbClr val="C41230"/>
      </a:accent6>
      <a:hlink>
        <a:srgbClr val="872175"/>
      </a:hlink>
      <a:folHlink>
        <a:srgbClr val="3B73B9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83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85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88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89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90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0_AmericasCharities_PPT_TEMPLATE_160511">
  <a:themeElements>
    <a:clrScheme name="Custom 16">
      <a:dk1>
        <a:srgbClr val="000000"/>
      </a:dk1>
      <a:lt1>
        <a:srgbClr val="FFFFFF"/>
      </a:lt1>
      <a:dk2>
        <a:srgbClr val="42BECA"/>
      </a:dk2>
      <a:lt2>
        <a:srgbClr val="0065A4"/>
      </a:lt2>
      <a:accent1>
        <a:srgbClr val="ADAFB2"/>
      </a:accent1>
      <a:accent2>
        <a:srgbClr val="646464"/>
      </a:accent2>
      <a:accent3>
        <a:srgbClr val="3C3C3C"/>
      </a:accent3>
      <a:accent4>
        <a:srgbClr val="42BECA"/>
      </a:accent4>
      <a:accent5>
        <a:srgbClr val="0065A4"/>
      </a:accent5>
      <a:accent6>
        <a:srgbClr val="42BECA"/>
      </a:accent6>
      <a:hlink>
        <a:srgbClr val="0065A4"/>
      </a:hlink>
      <a:folHlink>
        <a:srgbClr val="0065A4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6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6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27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5_AmericasCharities_PPT_TEMPLATE_160511">
  <a:themeElements>
    <a:clrScheme name="CCRC-JF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90000"/>
      </a:accent1>
      <a:accent2>
        <a:srgbClr val="6633FF"/>
      </a:accent2>
      <a:accent3>
        <a:srgbClr val="9BBB59"/>
      </a:accent3>
      <a:accent4>
        <a:srgbClr val="0065A4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4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Helvetica Neue Light"/>
        <a:ea typeface="Helvetica Neue Light"/>
        <a:cs typeface="Helvetica Neue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2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1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AmericasCharities_PPT_TEMPLATE_160511">
  <a:themeElements>
    <a:clrScheme name="Custom 17">
      <a:dk1>
        <a:srgbClr val="000000"/>
      </a:dk1>
      <a:lt1>
        <a:srgbClr val="FFFFFF"/>
      </a:lt1>
      <a:dk2>
        <a:srgbClr val="0065A4"/>
      </a:dk2>
      <a:lt2>
        <a:srgbClr val="0065A4"/>
      </a:lt2>
      <a:accent1>
        <a:srgbClr val="42BECA"/>
      </a:accent1>
      <a:accent2>
        <a:srgbClr val="42BECA"/>
      </a:accent2>
      <a:accent3>
        <a:srgbClr val="ADAFB2"/>
      </a:accent3>
      <a:accent4>
        <a:srgbClr val="ADAFB2"/>
      </a:accent4>
      <a:accent5>
        <a:srgbClr val="646464"/>
      </a:accent5>
      <a:accent6>
        <a:srgbClr val="646464"/>
      </a:accent6>
      <a:hlink>
        <a:srgbClr val="3C3C3C"/>
      </a:hlink>
      <a:folHlink>
        <a:srgbClr val="3C3C3C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93D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23184</TotalTime>
  <Words>126</Words>
  <Application>Microsoft Macintosh PowerPoint</Application>
  <PresentationFormat>Custom</PresentationFormat>
  <Paragraphs>18</Paragraphs>
  <Slides>4</Slides>
  <Notes>0</Notes>
  <HiddenSlides>2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1" baseType="lpstr">
      <vt:lpstr>Calibri</vt:lpstr>
      <vt:lpstr>Calibri Light</vt:lpstr>
      <vt:lpstr>Helvetica</vt:lpstr>
      <vt:lpstr>Lucida Grande</vt:lpstr>
      <vt:lpstr>ＭＳ Ｐゴシック</vt:lpstr>
      <vt:lpstr>Palatino Linotype</vt:lpstr>
      <vt:lpstr>SimSun</vt:lpstr>
      <vt:lpstr>Tahoma</vt:lpstr>
      <vt:lpstr>ヒラギノ角ゴ Pro W3</vt:lpstr>
      <vt:lpstr>Arial</vt:lpstr>
      <vt:lpstr>18_AmericasCharities_PPT_TEMPLATE_160511</vt:lpstr>
      <vt:lpstr>25_AmericasCharities_PPT_TEMPLATE_160511</vt:lpstr>
      <vt:lpstr>30_AmericasCharities_PPT_TEMPLATE_160511</vt:lpstr>
      <vt:lpstr>9_Custom Design</vt:lpstr>
      <vt:lpstr>9_AmericasCharities_PPT_TEMPLATE_160511</vt:lpstr>
      <vt:lpstr>10_AmericasCharities_PPT_TEMPLATE_160511</vt:lpstr>
      <vt:lpstr>23_AmericasCharities_PPT_TEMPLATE_160511</vt:lpstr>
      <vt:lpstr>11_AmericasCharities_PPT_TEMPLATE_160511</vt:lpstr>
      <vt:lpstr>13_AmericasCharities_PPT_TEMPLATE_160511</vt:lpstr>
      <vt:lpstr>26_AmericasCharities_PPT_TEMPLATE_160511</vt:lpstr>
      <vt:lpstr>16_AmericasCharities_PPT_TEMPLATE_160511</vt:lpstr>
      <vt:lpstr>29_AmericasCharities_PPT_TEMPLATE_160511</vt:lpstr>
      <vt:lpstr>17_AmericasCharities_PPT_TEMPLATE_160511</vt:lpstr>
      <vt:lpstr>20_AmericasCharities_PPT_TEMPLATE_160511</vt:lpstr>
      <vt:lpstr>32_AmericasCharities_PPT_TEMPLATE_160511</vt:lpstr>
      <vt:lpstr>8_AmericasCharities_PPT_TEMPLATE_160511</vt:lpstr>
      <vt:lpstr>34_AmericasCharities_PPT_TEMPLATE_160511</vt:lpstr>
      <vt:lpstr>36_AmericasCharities_PPT_TEMPLATE_160511</vt:lpstr>
      <vt:lpstr>37_AmericasCharities_PPT_TEMPLATE_160511</vt:lpstr>
      <vt:lpstr>40_AmericasCharities_PPT_TEMPLATE_160511</vt:lpstr>
      <vt:lpstr>10_Custom Design</vt:lpstr>
      <vt:lpstr>44_AmericasCharities_PPT_TEMPLATE_160511</vt:lpstr>
      <vt:lpstr>22_AmericasCharities_PPT_TEMPLATE_160511</vt:lpstr>
      <vt:lpstr>31_AmericasCharities_PPT_TEMPLATE_160511</vt:lpstr>
      <vt:lpstr>39_AmericasCharities_PPT_TEMPLATE_160511</vt:lpstr>
      <vt:lpstr>47_AmericasCharities_PPT_TEMPLATE_160511</vt:lpstr>
      <vt:lpstr>48_AmericasCharities_PPT_TEMPLATE_160511</vt:lpstr>
      <vt:lpstr>49_AmericasCharities_PPT_TEMPLATE_160511</vt:lpstr>
      <vt:lpstr>50_AmericasCharities_PPT_TEMPLATE_160511</vt:lpstr>
      <vt:lpstr>52_AmericasCharities_PPT_TEMPLATE_160511</vt:lpstr>
      <vt:lpstr>54_AmericasCharities_PPT_TEMPLATE_160511</vt:lpstr>
      <vt:lpstr>55_AmericasCharities_PPT_TEMPLATE_160511</vt:lpstr>
      <vt:lpstr>19_AmericasCharities_PPT_TEMPLATE_160511</vt:lpstr>
      <vt:lpstr>24_AmericasCharities_PPT_TEMPLATE_160511</vt:lpstr>
      <vt:lpstr>33_AmericasCharities_PPT_TEMPLATE_160511</vt:lpstr>
      <vt:lpstr>4_AmericasCharities_PPT_TEMPLATE_160511</vt:lpstr>
      <vt:lpstr>38_AmericasCharities_PPT_TEMPLATE_160511</vt:lpstr>
      <vt:lpstr>45_AmericasCharities_PPT_TEMPLATE_160511</vt:lpstr>
      <vt:lpstr>46_AmericasCharities_PPT_TEMPLATE_160511</vt:lpstr>
      <vt:lpstr>51_AmericasCharities_PPT_TEMPLATE_160511</vt:lpstr>
      <vt:lpstr>53_AmericasCharities_PPT_TEMPLATE_160511</vt:lpstr>
      <vt:lpstr>57_AmericasCharities_PPT_TEMPLATE_160511</vt:lpstr>
      <vt:lpstr>59_AmericasCharities_PPT_TEMPLATE_160511</vt:lpstr>
      <vt:lpstr>60_AmericasCharities_PPT_TEMPLATE_160511</vt:lpstr>
      <vt:lpstr>61_AmericasCharities_PPT_TEMPLATE_160511</vt:lpstr>
      <vt:lpstr>62_AmericasCharities_PPT_TEMPLATE_160511</vt:lpstr>
      <vt:lpstr>63_AmericasCharities_PPT_TEMPLATE_160511</vt:lpstr>
      <vt:lpstr>64_AmericasCharities_PPT_TEMPLATE_160511</vt:lpstr>
      <vt:lpstr>66_AmericasCharities_PPT_TEMPLATE_160511</vt:lpstr>
      <vt:lpstr>68_AmericasCharities_PPT_TEMPLATE_160511</vt:lpstr>
      <vt:lpstr>76_AmericasCharities_PPT_TEMPLATE_160511</vt:lpstr>
      <vt:lpstr>78_AmericasCharities_PPT_TEMPLATE_160511</vt:lpstr>
      <vt:lpstr>79_AmericasCharities_PPT_TEMPLATE_160511</vt:lpstr>
      <vt:lpstr>82_AmericasCharities_PPT_TEMPLATE_160511</vt:lpstr>
      <vt:lpstr>83_AmericasCharities_PPT_TEMPLATE_160511</vt:lpstr>
      <vt:lpstr>85_AmericasCharities_PPT_TEMPLATE_160511</vt:lpstr>
      <vt:lpstr>88_AmericasCharities_PPT_TEMPLATE_160511</vt:lpstr>
      <vt:lpstr>89_AmericasCharities_PPT_TEMPLATE_160511</vt:lpstr>
      <vt:lpstr>90_AmericasCharities_PPT_TEMPLATE_160511</vt:lpstr>
      <vt:lpstr>56_AmericasCharities_PPT_TEMPLATE_160511</vt:lpstr>
      <vt:lpstr>65_AmericasCharities_PPT_TEMPLATE_160511</vt:lpstr>
      <vt:lpstr>27_AmericasCharities_PPT_TEMPLATE_160511</vt:lpstr>
      <vt:lpstr>35_AmericasCharities_PPT_TEMPLATE_160511</vt:lpstr>
      <vt:lpstr>11_Custom Design</vt:lpstr>
      <vt:lpstr>2_Office Theme</vt:lpstr>
      <vt:lpstr>41_AmericasCharities_PPT_TEMPLATE_160511</vt:lpstr>
      <vt:lpstr>think-cell Slide</vt:lpstr>
      <vt:lpstr>Ensuring that Students are Learning: Implementation Section Pillar #4</vt:lpstr>
      <vt:lpstr>Rethinking Teaching and Learning</vt:lpstr>
      <vt:lpstr>Ensuring that students are learning</vt:lpstr>
      <vt:lpstr>PowerPoint Presentation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Choice Architecture, Academic Foci and Guided Pathways</dc:title>
  <dc:creator>Noonan, Coral M</dc:creator>
  <cp:lastModifiedBy>andrea@nextchaptercomms.com</cp:lastModifiedBy>
  <cp:revision>265</cp:revision>
  <cp:lastPrinted>2016-10-05T15:45:11Z</cp:lastPrinted>
  <dcterms:modified xsi:type="dcterms:W3CDTF">2018-03-19T12:16:20Z</dcterms:modified>
</cp:coreProperties>
</file>