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0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1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2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3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4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5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6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7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18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19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0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1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2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3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24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25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26.xml" ContentType="application/vnd.openxmlformats-officedocument.theme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27.xml" ContentType="application/vnd.openxmlformats-officedocument.theme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28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29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theme/theme30.xml" ContentType="application/vnd.openxmlformats-officedocument.theme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theme/theme31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theme/theme32.xml" ContentType="application/vnd.openxmlformats-officedocument.theme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33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34.xml" ContentType="application/vnd.openxmlformats-officedocument.theme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35.xml" ContentType="application/vnd.openxmlformats-officedocument.theme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theme/theme36.xml" ContentType="application/vnd.openxmlformats-officedocument.theme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heme/theme37.xml" ContentType="application/vnd.openxmlformats-officedocument.theme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theme/theme38.xml" ContentType="application/vnd.openxmlformats-officedocument.theme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theme/theme39.xml" ContentType="application/vnd.openxmlformats-officedocument.theme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theme/theme40.xml" ContentType="application/vnd.openxmlformats-officedocument.theme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theme/theme41.xml" ContentType="application/vnd.openxmlformats-officedocument.theme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42.xml" ContentType="application/vnd.openxmlformats-officedocument.theme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theme/theme43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theme/theme44.xml" ContentType="application/vnd.openxmlformats-officedocument.theme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theme/theme45.xml" ContentType="application/vnd.openxmlformats-officedocument.theme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theme/theme46.xml" ContentType="application/vnd.openxmlformats-officedocument.theme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theme/theme47.xml" ContentType="application/vnd.openxmlformats-officedocument.theme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theme/theme48.xml" ContentType="application/vnd.openxmlformats-officedocument.theme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theme/theme49.xml" ContentType="application/vnd.openxmlformats-officedocument.theme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theme/theme50.xml" ContentType="application/vnd.openxmlformats-officedocument.theme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theme/theme51.xml" ContentType="application/vnd.openxmlformats-officedocument.theme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theme/theme52.xml" ContentType="application/vnd.openxmlformats-officedocument.theme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theme/theme53.xml" ContentType="application/vnd.openxmlformats-officedocument.theme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theme/theme54.xml" ContentType="application/vnd.openxmlformats-officedocument.theme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theme/theme55.xml" ContentType="application/vnd.openxmlformats-officedocument.theme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theme/theme56.xml" ContentType="application/vnd.openxmlformats-officedocument.theme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theme/theme57.xml" ContentType="application/vnd.openxmlformats-officedocument.theme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theme/theme58.xml" ContentType="application/vnd.openxmlformats-officedocument.theme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theme/theme59.xml" ContentType="application/vnd.openxmlformats-officedocument.theme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theme/theme60.xml" ContentType="application/vnd.openxmlformats-officedocument.theme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theme/theme61.xml" ContentType="application/vnd.openxmlformats-officedocument.theme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theme/theme62.xml" ContentType="application/vnd.openxmlformats-officedocument.theme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theme/theme63.xml" ContentType="application/vnd.openxmlformats-officedocument.theme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theme/theme64.xml" ContentType="application/vnd.openxmlformats-officedocument.theme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theme/theme65.xml" ContentType="application/vnd.openxmlformats-officedocument.theme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theme/theme66.xml" ContentType="application/vnd.openxmlformats-officedocument.theme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theme/theme67.xml" ContentType="application/vnd.openxmlformats-officedocument.theme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theme/theme68.xml" ContentType="application/vnd.openxmlformats-officedocument.theme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theme/theme69.xml" ContentType="application/vnd.openxmlformats-officedocument.theme+xml"/>
  <Override PartName="/ppt/theme/theme7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801" r:id="rId2"/>
    <p:sldMasterId id="2147483828" r:id="rId3"/>
    <p:sldMasterId id="2147483883" r:id="rId4"/>
    <p:sldMasterId id="2147483938" r:id="rId5"/>
    <p:sldMasterId id="2147483964" r:id="rId6"/>
    <p:sldMasterId id="2147484003" r:id="rId7"/>
    <p:sldMasterId id="2147484016" r:id="rId8"/>
    <p:sldMasterId id="2147484030" r:id="rId9"/>
    <p:sldMasterId id="2147484044" r:id="rId10"/>
    <p:sldMasterId id="2147484070" r:id="rId11"/>
    <p:sldMasterId id="2147484162" r:id="rId12"/>
    <p:sldMasterId id="2147484176" r:id="rId13"/>
    <p:sldMasterId id="2147484190" r:id="rId14"/>
    <p:sldMasterId id="2147484246" r:id="rId15"/>
    <p:sldMasterId id="2147484286" r:id="rId16"/>
    <p:sldMasterId id="2147484355" r:id="rId17"/>
    <p:sldMasterId id="2147484395" r:id="rId18"/>
    <p:sldMasterId id="2147484409" r:id="rId19"/>
    <p:sldMasterId id="2147484529" r:id="rId20"/>
    <p:sldMasterId id="2147484622" r:id="rId21"/>
    <p:sldMasterId id="2147484713" r:id="rId22"/>
    <p:sldMasterId id="2147484818" r:id="rId23"/>
    <p:sldMasterId id="2147485031" r:id="rId24"/>
    <p:sldMasterId id="2147485073" r:id="rId25"/>
    <p:sldMasterId id="2147485089" r:id="rId26"/>
    <p:sldMasterId id="2147485134" r:id="rId27"/>
    <p:sldMasterId id="2147485204" r:id="rId28"/>
    <p:sldMasterId id="2147485245" r:id="rId29"/>
    <p:sldMasterId id="2147485312" r:id="rId30"/>
    <p:sldMasterId id="2147485350" r:id="rId31"/>
    <p:sldMasterId id="2147485365" r:id="rId32"/>
    <p:sldMasterId id="2147485403" r:id="rId33"/>
    <p:sldMasterId id="2147485419" r:id="rId34"/>
    <p:sldMasterId id="2147485449" r:id="rId35"/>
    <p:sldMasterId id="2147485463" r:id="rId36"/>
    <p:sldMasterId id="2147485490" r:id="rId37"/>
    <p:sldMasterId id="2147485504" r:id="rId38"/>
    <p:sldMasterId id="2147485521" r:id="rId39"/>
    <p:sldMasterId id="2147485547" r:id="rId40"/>
    <p:sldMasterId id="2147485561" r:id="rId41"/>
    <p:sldMasterId id="2147485575" r:id="rId42"/>
    <p:sldMasterId id="2147485614" r:id="rId43"/>
    <p:sldMasterId id="2147485628" r:id="rId44"/>
    <p:sldMasterId id="2147485643" r:id="rId45"/>
    <p:sldMasterId id="2147485688" r:id="rId46"/>
    <p:sldMasterId id="2147485701" r:id="rId47"/>
    <p:sldMasterId id="2147485739" r:id="rId48"/>
    <p:sldMasterId id="2147485766" r:id="rId49"/>
    <p:sldMasterId id="2147485831" r:id="rId50"/>
    <p:sldMasterId id="2147485979" r:id="rId51"/>
    <p:sldMasterId id="2147486017" r:id="rId52"/>
    <p:sldMasterId id="2147486044" r:id="rId53"/>
    <p:sldMasterId id="2147486108" r:id="rId54"/>
    <p:sldMasterId id="2147486238" r:id="rId55"/>
    <p:sldMasterId id="2147486316" r:id="rId56"/>
    <p:sldMasterId id="2147486329" r:id="rId57"/>
    <p:sldMasterId id="2147486345" r:id="rId58"/>
    <p:sldMasterId id="2147486391" r:id="rId59"/>
    <p:sldMasterId id="2147486403" r:id="rId60"/>
    <p:sldMasterId id="2147486497" r:id="rId61"/>
    <p:sldMasterId id="2147486525" r:id="rId62"/>
    <p:sldMasterId id="2147486553" r:id="rId63"/>
    <p:sldMasterId id="2147486569" r:id="rId64"/>
    <p:sldMasterId id="2147486597" r:id="rId65"/>
    <p:sldMasterId id="2147486679" r:id="rId66"/>
    <p:sldMasterId id="2147486691" r:id="rId67"/>
    <p:sldMasterId id="2147486754" r:id="rId68"/>
    <p:sldMasterId id="2147486823" r:id="rId69"/>
  </p:sldMasterIdLst>
  <p:notesMasterIdLst>
    <p:notesMasterId r:id="rId84"/>
  </p:notesMasterIdLst>
  <p:sldIdLst>
    <p:sldId id="854" r:id="rId70"/>
    <p:sldId id="693" r:id="rId71"/>
    <p:sldId id="762" r:id="rId72"/>
    <p:sldId id="758" r:id="rId73"/>
    <p:sldId id="759" r:id="rId74"/>
    <p:sldId id="844" r:id="rId75"/>
    <p:sldId id="845" r:id="rId76"/>
    <p:sldId id="846" r:id="rId77"/>
    <p:sldId id="848" r:id="rId78"/>
    <p:sldId id="847" r:id="rId79"/>
    <p:sldId id="760" r:id="rId80"/>
    <p:sldId id="761" r:id="rId81"/>
    <p:sldId id="694" r:id="rId82"/>
    <p:sldId id="697" r:id="rId83"/>
  </p:sldIdLst>
  <p:sldSz cx="13004800" cy="9753600"/>
  <p:notesSz cx="6954838" cy="9309100"/>
  <p:defaultTextStyle>
    <a:defPPr marL="0" marR="0" indent="0" algn="l" defTabSz="865892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329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16477" algn="l" defTabSz="4329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32906" algn="l" defTabSz="4329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49436" algn="l" defTabSz="4329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865892" algn="l" defTabSz="4329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082364" algn="l" defTabSz="4329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298853" algn="l" defTabSz="4329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515303" algn="l" defTabSz="4329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731755" algn="l" defTabSz="4329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529"/>
    <p:restoredTop sz="50000" autoAdjust="0"/>
  </p:normalViewPr>
  <p:slideViewPr>
    <p:cSldViewPr snapToGrid="0" snapToObjects="1">
      <p:cViewPr varScale="1">
        <p:scale>
          <a:sx n="92" d="100"/>
          <a:sy n="92" d="100"/>
        </p:scale>
        <p:origin x="1632" y="18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50" Type="http://schemas.openxmlformats.org/officeDocument/2006/relationships/slideMaster" Target="slideMasters/slideMaster50.xml"/><Relationship Id="rId51" Type="http://schemas.openxmlformats.org/officeDocument/2006/relationships/slideMaster" Target="slideMasters/slideMaster51.xml"/><Relationship Id="rId52" Type="http://schemas.openxmlformats.org/officeDocument/2006/relationships/slideMaster" Target="slideMasters/slideMaster52.xml"/><Relationship Id="rId53" Type="http://schemas.openxmlformats.org/officeDocument/2006/relationships/slideMaster" Target="slideMasters/slideMaster53.xml"/><Relationship Id="rId54" Type="http://schemas.openxmlformats.org/officeDocument/2006/relationships/slideMaster" Target="slideMasters/slideMaster54.xml"/><Relationship Id="rId55" Type="http://schemas.openxmlformats.org/officeDocument/2006/relationships/slideMaster" Target="slideMasters/slideMaster55.xml"/><Relationship Id="rId56" Type="http://schemas.openxmlformats.org/officeDocument/2006/relationships/slideMaster" Target="slideMasters/slideMaster56.xml"/><Relationship Id="rId57" Type="http://schemas.openxmlformats.org/officeDocument/2006/relationships/slideMaster" Target="slideMasters/slideMaster57.xml"/><Relationship Id="rId58" Type="http://schemas.openxmlformats.org/officeDocument/2006/relationships/slideMaster" Target="slideMasters/slideMaster58.xml"/><Relationship Id="rId59" Type="http://schemas.openxmlformats.org/officeDocument/2006/relationships/slideMaster" Target="slideMasters/slideMaster59.xml"/><Relationship Id="rId70" Type="http://schemas.openxmlformats.org/officeDocument/2006/relationships/slide" Target="slides/slide1.xml"/><Relationship Id="rId71" Type="http://schemas.openxmlformats.org/officeDocument/2006/relationships/slide" Target="slides/slide2.xml"/><Relationship Id="rId72" Type="http://schemas.openxmlformats.org/officeDocument/2006/relationships/slide" Target="slides/slide3.xml"/><Relationship Id="rId73" Type="http://schemas.openxmlformats.org/officeDocument/2006/relationships/slide" Target="slides/slide4.xml"/><Relationship Id="rId74" Type="http://schemas.openxmlformats.org/officeDocument/2006/relationships/slide" Target="slides/slide5.xml"/><Relationship Id="rId75" Type="http://schemas.openxmlformats.org/officeDocument/2006/relationships/slide" Target="slides/slide6.xml"/><Relationship Id="rId76" Type="http://schemas.openxmlformats.org/officeDocument/2006/relationships/slide" Target="slides/slide7.xml"/><Relationship Id="rId77" Type="http://schemas.openxmlformats.org/officeDocument/2006/relationships/slide" Target="slides/slide8.xml"/><Relationship Id="rId78" Type="http://schemas.openxmlformats.org/officeDocument/2006/relationships/slide" Target="slides/slide9.xml"/><Relationship Id="rId79" Type="http://schemas.openxmlformats.org/officeDocument/2006/relationships/slide" Target="slides/slide10.xml"/><Relationship Id="rId194" Type="http://schemas.microsoft.com/office/2016/11/relationships/changesInfo" Target="changesInfos/changesInfo1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Master" Target="slideMasters/slideMaster45.xml"/><Relationship Id="rId46" Type="http://schemas.openxmlformats.org/officeDocument/2006/relationships/slideMaster" Target="slideMasters/slideMaster46.xml"/><Relationship Id="rId47" Type="http://schemas.openxmlformats.org/officeDocument/2006/relationships/slideMaster" Target="slideMasters/slideMaster47.xml"/><Relationship Id="rId48" Type="http://schemas.openxmlformats.org/officeDocument/2006/relationships/slideMaster" Target="slideMasters/slideMaster48.xml"/><Relationship Id="rId49" Type="http://schemas.openxmlformats.org/officeDocument/2006/relationships/slideMaster" Target="slideMasters/slideMaster49.xml"/><Relationship Id="rId60" Type="http://schemas.openxmlformats.org/officeDocument/2006/relationships/slideMaster" Target="slideMasters/slideMaster60.xml"/><Relationship Id="rId61" Type="http://schemas.openxmlformats.org/officeDocument/2006/relationships/slideMaster" Target="slideMasters/slideMaster61.xml"/><Relationship Id="rId62" Type="http://schemas.openxmlformats.org/officeDocument/2006/relationships/slideMaster" Target="slideMasters/slideMaster62.xml"/><Relationship Id="rId63" Type="http://schemas.openxmlformats.org/officeDocument/2006/relationships/slideMaster" Target="slideMasters/slideMaster63.xml"/><Relationship Id="rId64" Type="http://schemas.openxmlformats.org/officeDocument/2006/relationships/slideMaster" Target="slideMasters/slideMaster64.xml"/><Relationship Id="rId65" Type="http://schemas.openxmlformats.org/officeDocument/2006/relationships/slideMaster" Target="slideMasters/slideMaster65.xml"/><Relationship Id="rId66" Type="http://schemas.openxmlformats.org/officeDocument/2006/relationships/slideMaster" Target="slideMasters/slideMaster66.xml"/><Relationship Id="rId67" Type="http://schemas.openxmlformats.org/officeDocument/2006/relationships/slideMaster" Target="slideMasters/slideMaster67.xml"/><Relationship Id="rId68" Type="http://schemas.openxmlformats.org/officeDocument/2006/relationships/slideMaster" Target="slideMasters/slideMaster68.xml"/><Relationship Id="rId69" Type="http://schemas.openxmlformats.org/officeDocument/2006/relationships/slideMaster" Target="slideMasters/slideMaster69.xml"/><Relationship Id="rId80" Type="http://schemas.openxmlformats.org/officeDocument/2006/relationships/slide" Target="slides/slide11.xml"/><Relationship Id="rId81" Type="http://schemas.openxmlformats.org/officeDocument/2006/relationships/slide" Target="slides/slide12.xml"/><Relationship Id="rId82" Type="http://schemas.openxmlformats.org/officeDocument/2006/relationships/slide" Target="slides/slide13.xml"/><Relationship Id="rId83" Type="http://schemas.openxmlformats.org/officeDocument/2006/relationships/slide" Target="slides/slide14.xml"/><Relationship Id="rId84" Type="http://schemas.openxmlformats.org/officeDocument/2006/relationships/notesMaster" Target="notesMasters/notesMaster1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Johnstone" userId="cb449c38944dd802" providerId="LiveId" clId="{A188E650-7B31-4BF3-A97E-680B2C5ED01B}"/>
    <pc:docChg chg="custSel delSld modSld delMainMaster">
      <pc:chgData name="Robert Johnstone" userId="cb449c38944dd802" providerId="LiveId" clId="{A188E650-7B31-4BF3-A97E-680B2C5ED01B}" dt="2018-01-16T06:21:32.974" v="90" actId="20577"/>
      <pc:docMkLst>
        <pc:docMk/>
      </pc:docMkLst>
      <pc:sldChg chg="modSp">
        <pc:chgData name="Robert Johnstone" userId="cb449c38944dd802" providerId="LiveId" clId="{A188E650-7B31-4BF3-A97E-680B2C5ED01B}" dt="2018-01-16T06:21:32.974" v="90" actId="20577"/>
        <pc:sldMkLst>
          <pc:docMk/>
          <pc:sldMk cId="373525998" sldId="866"/>
        </pc:sldMkLst>
        <pc:spChg chg="mod">
          <ac:chgData name="Robert Johnstone" userId="cb449c38944dd802" providerId="LiveId" clId="{A188E650-7B31-4BF3-A97E-680B2C5ED01B}" dt="2018-01-16T06:21:32.974" v="90" actId="20577"/>
          <ac:spMkLst>
            <pc:docMk/>
            <pc:sldMk cId="373525998" sldId="866"/>
            <ac:spMk id="8" creationId="{00000000-0000-0000-0000-000000000000}"/>
          </ac:spMkLst>
        </pc:spChg>
      </pc:sldChg>
      <pc:sldChg chg="del">
        <pc:chgData name="Robert Johnstone" userId="cb449c38944dd802" providerId="LiveId" clId="{A188E650-7B31-4BF3-A97E-680B2C5ED01B}" dt="2018-01-16T06:21:09.840" v="43" actId="2696"/>
        <pc:sldMkLst>
          <pc:docMk/>
          <pc:sldMk cId="355491027" sldId="869"/>
        </pc:sldMkLst>
      </pc:sldChg>
      <pc:sldChg chg="del">
        <pc:chgData name="Robert Johnstone" userId="cb449c38944dd802" providerId="LiveId" clId="{A188E650-7B31-4BF3-A97E-680B2C5ED01B}" dt="2018-01-16T06:21:05.523" v="23" actId="2696"/>
        <pc:sldMkLst>
          <pc:docMk/>
          <pc:sldMk cId="1098740984" sldId="870"/>
        </pc:sldMkLst>
      </pc:sldChg>
      <pc:sldChg chg="del">
        <pc:chgData name="Robert Johnstone" userId="cb449c38944dd802" providerId="LiveId" clId="{A188E650-7B31-4BF3-A97E-680B2C5ED01B}" dt="2018-01-16T06:21:07.012" v="42" actId="2696"/>
        <pc:sldMkLst>
          <pc:docMk/>
          <pc:sldMk cId="1346082955" sldId="871"/>
        </pc:sldMkLst>
      </pc:sldChg>
      <pc:sldMasterChg chg="del delSldLayout">
        <pc:chgData name="Robert Johnstone" userId="cb449c38944dd802" providerId="LiveId" clId="{A188E650-7B31-4BF3-A97E-680B2C5ED01B}" dt="2018-01-16T06:21:09.849" v="56" actId="2696"/>
        <pc:sldMasterMkLst>
          <pc:docMk/>
          <pc:sldMasterMk cId="760244478" sldId="2147486792"/>
        </pc:sldMasterMkLst>
        <pc:sldLayoutChg chg="del">
          <pc:chgData name="Robert Johnstone" userId="cb449c38944dd802" providerId="LiveId" clId="{A188E650-7B31-4BF3-A97E-680B2C5ED01B}" dt="2018-01-16T06:21:09.841" v="44" actId="2696"/>
          <pc:sldLayoutMkLst>
            <pc:docMk/>
            <pc:sldMasterMk cId="760244478" sldId="2147486792"/>
            <pc:sldLayoutMk cId="3870024453" sldId="2147486793"/>
          </pc:sldLayoutMkLst>
        </pc:sldLayoutChg>
        <pc:sldLayoutChg chg="del">
          <pc:chgData name="Robert Johnstone" userId="cb449c38944dd802" providerId="LiveId" clId="{A188E650-7B31-4BF3-A97E-680B2C5ED01B}" dt="2018-01-16T06:21:09.842" v="45" actId="2696"/>
          <pc:sldLayoutMkLst>
            <pc:docMk/>
            <pc:sldMasterMk cId="760244478" sldId="2147486792"/>
            <pc:sldLayoutMk cId="1779094612" sldId="2147486794"/>
          </pc:sldLayoutMkLst>
        </pc:sldLayoutChg>
        <pc:sldLayoutChg chg="del">
          <pc:chgData name="Robert Johnstone" userId="cb449c38944dd802" providerId="LiveId" clId="{A188E650-7B31-4BF3-A97E-680B2C5ED01B}" dt="2018-01-16T06:21:09.843" v="46" actId="2696"/>
          <pc:sldLayoutMkLst>
            <pc:docMk/>
            <pc:sldMasterMk cId="760244478" sldId="2147486792"/>
            <pc:sldLayoutMk cId="1841850370" sldId="2147486795"/>
          </pc:sldLayoutMkLst>
        </pc:sldLayoutChg>
        <pc:sldLayoutChg chg="del">
          <pc:chgData name="Robert Johnstone" userId="cb449c38944dd802" providerId="LiveId" clId="{A188E650-7B31-4BF3-A97E-680B2C5ED01B}" dt="2018-01-16T06:21:09.843" v="47" actId="2696"/>
          <pc:sldLayoutMkLst>
            <pc:docMk/>
            <pc:sldMasterMk cId="760244478" sldId="2147486792"/>
            <pc:sldLayoutMk cId="652363318" sldId="2147486796"/>
          </pc:sldLayoutMkLst>
        </pc:sldLayoutChg>
        <pc:sldLayoutChg chg="del">
          <pc:chgData name="Robert Johnstone" userId="cb449c38944dd802" providerId="LiveId" clId="{A188E650-7B31-4BF3-A97E-680B2C5ED01B}" dt="2018-01-16T06:21:09.844" v="48" actId="2696"/>
          <pc:sldLayoutMkLst>
            <pc:docMk/>
            <pc:sldMasterMk cId="760244478" sldId="2147486792"/>
            <pc:sldLayoutMk cId="3100895775" sldId="2147486797"/>
          </pc:sldLayoutMkLst>
        </pc:sldLayoutChg>
        <pc:sldLayoutChg chg="del">
          <pc:chgData name="Robert Johnstone" userId="cb449c38944dd802" providerId="LiveId" clId="{A188E650-7B31-4BF3-A97E-680B2C5ED01B}" dt="2018-01-16T06:21:09.845" v="49" actId="2696"/>
          <pc:sldLayoutMkLst>
            <pc:docMk/>
            <pc:sldMasterMk cId="760244478" sldId="2147486792"/>
            <pc:sldLayoutMk cId="1875360602" sldId="2147486798"/>
          </pc:sldLayoutMkLst>
        </pc:sldLayoutChg>
        <pc:sldLayoutChg chg="del">
          <pc:chgData name="Robert Johnstone" userId="cb449c38944dd802" providerId="LiveId" clId="{A188E650-7B31-4BF3-A97E-680B2C5ED01B}" dt="2018-01-16T06:21:09.845" v="50" actId="2696"/>
          <pc:sldLayoutMkLst>
            <pc:docMk/>
            <pc:sldMasterMk cId="760244478" sldId="2147486792"/>
            <pc:sldLayoutMk cId="3090219862" sldId="2147486799"/>
          </pc:sldLayoutMkLst>
        </pc:sldLayoutChg>
        <pc:sldLayoutChg chg="del">
          <pc:chgData name="Robert Johnstone" userId="cb449c38944dd802" providerId="LiveId" clId="{A188E650-7B31-4BF3-A97E-680B2C5ED01B}" dt="2018-01-16T06:21:09.846" v="51" actId="2696"/>
          <pc:sldLayoutMkLst>
            <pc:docMk/>
            <pc:sldMasterMk cId="760244478" sldId="2147486792"/>
            <pc:sldLayoutMk cId="3483597963" sldId="2147486800"/>
          </pc:sldLayoutMkLst>
        </pc:sldLayoutChg>
        <pc:sldLayoutChg chg="del">
          <pc:chgData name="Robert Johnstone" userId="cb449c38944dd802" providerId="LiveId" clId="{A188E650-7B31-4BF3-A97E-680B2C5ED01B}" dt="2018-01-16T06:21:09.846" v="52" actId="2696"/>
          <pc:sldLayoutMkLst>
            <pc:docMk/>
            <pc:sldMasterMk cId="760244478" sldId="2147486792"/>
            <pc:sldLayoutMk cId="2335524516" sldId="2147486801"/>
          </pc:sldLayoutMkLst>
        </pc:sldLayoutChg>
        <pc:sldLayoutChg chg="del">
          <pc:chgData name="Robert Johnstone" userId="cb449c38944dd802" providerId="LiveId" clId="{A188E650-7B31-4BF3-A97E-680B2C5ED01B}" dt="2018-01-16T06:21:09.847" v="53" actId="2696"/>
          <pc:sldLayoutMkLst>
            <pc:docMk/>
            <pc:sldMasterMk cId="760244478" sldId="2147486792"/>
            <pc:sldLayoutMk cId="1265630840" sldId="2147486802"/>
          </pc:sldLayoutMkLst>
        </pc:sldLayoutChg>
        <pc:sldLayoutChg chg="del">
          <pc:chgData name="Robert Johnstone" userId="cb449c38944dd802" providerId="LiveId" clId="{A188E650-7B31-4BF3-A97E-680B2C5ED01B}" dt="2018-01-16T06:21:09.847" v="54" actId="2696"/>
          <pc:sldLayoutMkLst>
            <pc:docMk/>
            <pc:sldMasterMk cId="760244478" sldId="2147486792"/>
            <pc:sldLayoutMk cId="1957449048" sldId="2147486803"/>
          </pc:sldLayoutMkLst>
        </pc:sldLayoutChg>
        <pc:sldLayoutChg chg="del">
          <pc:chgData name="Robert Johnstone" userId="cb449c38944dd802" providerId="LiveId" clId="{A188E650-7B31-4BF3-A97E-680B2C5ED01B}" dt="2018-01-16T06:21:09.848" v="55" actId="2696"/>
          <pc:sldLayoutMkLst>
            <pc:docMk/>
            <pc:sldMasterMk cId="760244478" sldId="2147486792"/>
            <pc:sldLayoutMk cId="3644879896" sldId="2147486804"/>
          </pc:sldLayoutMkLst>
        </pc:sldLayoutChg>
      </pc:sldMasterChg>
      <pc:sldMasterChg chg="del delSldLayout">
        <pc:chgData name="Robert Johnstone" userId="cb449c38944dd802" providerId="LiveId" clId="{A188E650-7B31-4BF3-A97E-680B2C5ED01B}" dt="2018-01-16T06:21:05.523" v="41" actId="2696"/>
        <pc:sldMasterMkLst>
          <pc:docMk/>
          <pc:sldMasterMk cId="2579511365" sldId="2147486805"/>
        </pc:sldMasterMkLst>
        <pc:sldLayoutChg chg="del">
          <pc:chgData name="Robert Johnstone" userId="cb449c38944dd802" providerId="LiveId" clId="{A188E650-7B31-4BF3-A97E-680B2C5ED01B}" dt="2018-01-16T06:21:05.523" v="24" actId="2696"/>
          <pc:sldLayoutMkLst>
            <pc:docMk/>
            <pc:sldMasterMk cId="2579511365" sldId="2147486805"/>
            <pc:sldLayoutMk cId="3316571317" sldId="2147486806"/>
          </pc:sldLayoutMkLst>
        </pc:sldLayoutChg>
        <pc:sldLayoutChg chg="del">
          <pc:chgData name="Robert Johnstone" userId="cb449c38944dd802" providerId="LiveId" clId="{A188E650-7B31-4BF3-A97E-680B2C5ED01B}" dt="2018-01-16T06:21:05.523" v="25" actId="2696"/>
          <pc:sldLayoutMkLst>
            <pc:docMk/>
            <pc:sldMasterMk cId="2579511365" sldId="2147486805"/>
            <pc:sldLayoutMk cId="3567218320" sldId="2147486807"/>
          </pc:sldLayoutMkLst>
        </pc:sldLayoutChg>
        <pc:sldLayoutChg chg="del">
          <pc:chgData name="Robert Johnstone" userId="cb449c38944dd802" providerId="LiveId" clId="{A188E650-7B31-4BF3-A97E-680B2C5ED01B}" dt="2018-01-16T06:21:05.523" v="26" actId="2696"/>
          <pc:sldLayoutMkLst>
            <pc:docMk/>
            <pc:sldMasterMk cId="2579511365" sldId="2147486805"/>
            <pc:sldLayoutMk cId="800605445" sldId="2147486808"/>
          </pc:sldLayoutMkLst>
        </pc:sldLayoutChg>
        <pc:sldLayoutChg chg="del">
          <pc:chgData name="Robert Johnstone" userId="cb449c38944dd802" providerId="LiveId" clId="{A188E650-7B31-4BF3-A97E-680B2C5ED01B}" dt="2018-01-16T06:21:05.523" v="27" actId="2696"/>
          <pc:sldLayoutMkLst>
            <pc:docMk/>
            <pc:sldMasterMk cId="2579511365" sldId="2147486805"/>
            <pc:sldLayoutMk cId="3857558845" sldId="2147486809"/>
          </pc:sldLayoutMkLst>
        </pc:sldLayoutChg>
        <pc:sldLayoutChg chg="del">
          <pc:chgData name="Robert Johnstone" userId="cb449c38944dd802" providerId="LiveId" clId="{A188E650-7B31-4BF3-A97E-680B2C5ED01B}" dt="2018-01-16T06:21:05.523" v="28" actId="2696"/>
          <pc:sldLayoutMkLst>
            <pc:docMk/>
            <pc:sldMasterMk cId="2579511365" sldId="2147486805"/>
            <pc:sldLayoutMk cId="751174524" sldId="2147486810"/>
          </pc:sldLayoutMkLst>
        </pc:sldLayoutChg>
        <pc:sldLayoutChg chg="del">
          <pc:chgData name="Robert Johnstone" userId="cb449c38944dd802" providerId="LiveId" clId="{A188E650-7B31-4BF3-A97E-680B2C5ED01B}" dt="2018-01-16T06:21:05.523" v="29" actId="2696"/>
          <pc:sldLayoutMkLst>
            <pc:docMk/>
            <pc:sldMasterMk cId="2579511365" sldId="2147486805"/>
            <pc:sldLayoutMk cId="384053302" sldId="2147486811"/>
          </pc:sldLayoutMkLst>
        </pc:sldLayoutChg>
        <pc:sldLayoutChg chg="del">
          <pc:chgData name="Robert Johnstone" userId="cb449c38944dd802" providerId="LiveId" clId="{A188E650-7B31-4BF3-A97E-680B2C5ED01B}" dt="2018-01-16T06:21:05.523" v="30" actId="2696"/>
          <pc:sldLayoutMkLst>
            <pc:docMk/>
            <pc:sldMasterMk cId="2579511365" sldId="2147486805"/>
            <pc:sldLayoutMk cId="125451565" sldId="2147486812"/>
          </pc:sldLayoutMkLst>
        </pc:sldLayoutChg>
        <pc:sldLayoutChg chg="del">
          <pc:chgData name="Robert Johnstone" userId="cb449c38944dd802" providerId="LiveId" clId="{A188E650-7B31-4BF3-A97E-680B2C5ED01B}" dt="2018-01-16T06:21:05.523" v="31" actId="2696"/>
          <pc:sldLayoutMkLst>
            <pc:docMk/>
            <pc:sldMasterMk cId="2579511365" sldId="2147486805"/>
            <pc:sldLayoutMk cId="1201322648" sldId="2147486813"/>
          </pc:sldLayoutMkLst>
        </pc:sldLayoutChg>
        <pc:sldLayoutChg chg="del">
          <pc:chgData name="Robert Johnstone" userId="cb449c38944dd802" providerId="LiveId" clId="{A188E650-7B31-4BF3-A97E-680B2C5ED01B}" dt="2018-01-16T06:21:05.523" v="32" actId="2696"/>
          <pc:sldLayoutMkLst>
            <pc:docMk/>
            <pc:sldMasterMk cId="2579511365" sldId="2147486805"/>
            <pc:sldLayoutMk cId="3664254255" sldId="2147486814"/>
          </pc:sldLayoutMkLst>
        </pc:sldLayoutChg>
        <pc:sldLayoutChg chg="del">
          <pc:chgData name="Robert Johnstone" userId="cb449c38944dd802" providerId="LiveId" clId="{A188E650-7B31-4BF3-A97E-680B2C5ED01B}" dt="2018-01-16T06:21:05.523" v="33" actId="2696"/>
          <pc:sldLayoutMkLst>
            <pc:docMk/>
            <pc:sldMasterMk cId="2579511365" sldId="2147486805"/>
            <pc:sldLayoutMk cId="3374273757" sldId="2147486815"/>
          </pc:sldLayoutMkLst>
        </pc:sldLayoutChg>
        <pc:sldLayoutChg chg="del">
          <pc:chgData name="Robert Johnstone" userId="cb449c38944dd802" providerId="LiveId" clId="{A188E650-7B31-4BF3-A97E-680B2C5ED01B}" dt="2018-01-16T06:21:05.523" v="34" actId="2696"/>
          <pc:sldLayoutMkLst>
            <pc:docMk/>
            <pc:sldMasterMk cId="2579511365" sldId="2147486805"/>
            <pc:sldLayoutMk cId="3676229589" sldId="2147486816"/>
          </pc:sldLayoutMkLst>
        </pc:sldLayoutChg>
        <pc:sldLayoutChg chg="del">
          <pc:chgData name="Robert Johnstone" userId="cb449c38944dd802" providerId="LiveId" clId="{A188E650-7B31-4BF3-A97E-680B2C5ED01B}" dt="2018-01-16T06:21:05.523" v="35" actId="2696"/>
          <pc:sldLayoutMkLst>
            <pc:docMk/>
            <pc:sldMasterMk cId="2579511365" sldId="2147486805"/>
            <pc:sldLayoutMk cId="483886986" sldId="2147486817"/>
          </pc:sldLayoutMkLst>
        </pc:sldLayoutChg>
        <pc:sldLayoutChg chg="del">
          <pc:chgData name="Robert Johnstone" userId="cb449c38944dd802" providerId="LiveId" clId="{A188E650-7B31-4BF3-A97E-680B2C5ED01B}" dt="2018-01-16T06:21:05.523" v="36" actId="2696"/>
          <pc:sldLayoutMkLst>
            <pc:docMk/>
            <pc:sldMasterMk cId="2579511365" sldId="2147486805"/>
            <pc:sldLayoutMk cId="3830614102" sldId="2147486818"/>
          </pc:sldLayoutMkLst>
        </pc:sldLayoutChg>
        <pc:sldLayoutChg chg="del">
          <pc:chgData name="Robert Johnstone" userId="cb449c38944dd802" providerId="LiveId" clId="{A188E650-7B31-4BF3-A97E-680B2C5ED01B}" dt="2018-01-16T06:21:05.523" v="37" actId="2696"/>
          <pc:sldLayoutMkLst>
            <pc:docMk/>
            <pc:sldMasterMk cId="2579511365" sldId="2147486805"/>
            <pc:sldLayoutMk cId="2778617443" sldId="2147486819"/>
          </pc:sldLayoutMkLst>
        </pc:sldLayoutChg>
        <pc:sldLayoutChg chg="del">
          <pc:chgData name="Robert Johnstone" userId="cb449c38944dd802" providerId="LiveId" clId="{A188E650-7B31-4BF3-A97E-680B2C5ED01B}" dt="2018-01-16T06:21:05.523" v="38" actId="2696"/>
          <pc:sldLayoutMkLst>
            <pc:docMk/>
            <pc:sldMasterMk cId="2579511365" sldId="2147486805"/>
            <pc:sldLayoutMk cId="3119103524" sldId="2147486820"/>
          </pc:sldLayoutMkLst>
        </pc:sldLayoutChg>
        <pc:sldLayoutChg chg="del">
          <pc:chgData name="Robert Johnstone" userId="cb449c38944dd802" providerId="LiveId" clId="{A188E650-7B31-4BF3-A97E-680B2C5ED01B}" dt="2018-01-16T06:21:05.523" v="39" actId="2696"/>
          <pc:sldLayoutMkLst>
            <pc:docMk/>
            <pc:sldMasterMk cId="2579511365" sldId="2147486805"/>
            <pc:sldLayoutMk cId="461064202" sldId="2147486821"/>
          </pc:sldLayoutMkLst>
        </pc:sldLayoutChg>
        <pc:sldLayoutChg chg="del">
          <pc:chgData name="Robert Johnstone" userId="cb449c38944dd802" providerId="LiveId" clId="{A188E650-7B31-4BF3-A97E-680B2C5ED01B}" dt="2018-01-16T06:21:05.523" v="40" actId="2696"/>
          <pc:sldLayoutMkLst>
            <pc:docMk/>
            <pc:sldMasterMk cId="2579511365" sldId="2147486805"/>
            <pc:sldLayoutMk cId="3495093124" sldId="2147486822"/>
          </pc:sldLayoutMkLst>
        </pc:sldLayoutChg>
      </pc:sldMasterChg>
    </pc:docChg>
  </pc:docChgLst>
  <pc:docChgLst>
    <pc:chgData name="Robert Johnstone" userId="cb449c38944dd802" providerId="LiveId" clId="{8E4CA89D-0A7F-460E-9C75-A23FA867B16B}"/>
    <pc:docChg chg="custSel addSld delSld modSld delMainMaster">
      <pc:chgData name="Robert Johnstone" userId="cb449c38944dd802" providerId="LiveId" clId="{8E4CA89D-0A7F-460E-9C75-A23FA867B16B}" dt="2018-01-16T06:17:21.345" v="914" actId="20577"/>
      <pc:docMkLst>
        <pc:docMk/>
      </pc:docMkLst>
      <pc:sldChg chg="modSp del">
        <pc:chgData name="Robert Johnstone" userId="cb449c38944dd802" providerId="LiveId" clId="{8E4CA89D-0A7F-460E-9C75-A23FA867B16B}" dt="2018-01-16T06:09:37.341" v="318" actId="2696"/>
        <pc:sldMkLst>
          <pc:docMk/>
          <pc:sldMk cId="191676011" sldId="763"/>
        </pc:sldMkLst>
        <pc:spChg chg="mod">
          <ac:chgData name="Robert Johnstone" userId="cb449c38944dd802" providerId="LiveId" clId="{8E4CA89D-0A7F-460E-9C75-A23FA867B16B}" dt="2018-01-16T06:05:26.169" v="228" actId="20577"/>
          <ac:spMkLst>
            <pc:docMk/>
            <pc:sldMk cId="191676011" sldId="763"/>
            <ac:spMk id="4" creationId="{00000000-0000-0000-0000-000000000000}"/>
          </ac:spMkLst>
        </pc:spChg>
      </pc:sldChg>
      <pc:sldChg chg="modSp del">
        <pc:chgData name="Robert Johnstone" userId="cb449c38944dd802" providerId="LiveId" clId="{8E4CA89D-0A7F-460E-9C75-A23FA867B16B}" dt="2018-01-16T06:10:22.658" v="376" actId="2696"/>
        <pc:sldMkLst>
          <pc:docMk/>
          <pc:sldMk cId="862287062" sldId="764"/>
        </pc:sldMkLst>
        <pc:spChg chg="mod">
          <ac:chgData name="Robert Johnstone" userId="cb449c38944dd802" providerId="LiveId" clId="{8E4CA89D-0A7F-460E-9C75-A23FA867B16B}" dt="2018-01-16T06:05:55.765" v="255" actId="20577"/>
          <ac:spMkLst>
            <pc:docMk/>
            <pc:sldMk cId="862287062" sldId="764"/>
            <ac:spMk id="4" creationId="{00000000-0000-0000-0000-000000000000}"/>
          </ac:spMkLst>
        </pc:spChg>
      </pc:sldChg>
      <pc:sldChg chg="modSp del">
        <pc:chgData name="Robert Johnstone" userId="cb449c38944dd802" providerId="LiveId" clId="{8E4CA89D-0A7F-460E-9C75-A23FA867B16B}" dt="2018-01-16T06:10:40.566" v="413" actId="2696"/>
        <pc:sldMkLst>
          <pc:docMk/>
          <pc:sldMk cId="749174015" sldId="765"/>
        </pc:sldMkLst>
        <pc:spChg chg="mod">
          <ac:chgData name="Robert Johnstone" userId="cb449c38944dd802" providerId="LiveId" clId="{8E4CA89D-0A7F-460E-9C75-A23FA867B16B}" dt="2018-01-16T06:05:45.831" v="251" actId="20577"/>
          <ac:spMkLst>
            <pc:docMk/>
            <pc:sldMk cId="749174015" sldId="765"/>
            <ac:spMk id="4" creationId="{00000000-0000-0000-0000-000000000000}"/>
          </ac:spMkLst>
        </pc:spChg>
      </pc:sldChg>
      <pc:sldChg chg="modSp del">
        <pc:chgData name="Robert Johnstone" userId="cb449c38944dd802" providerId="LiveId" clId="{8E4CA89D-0A7F-460E-9C75-A23FA867B16B}" dt="2018-01-16T06:11:02.430" v="452" actId="2696"/>
        <pc:sldMkLst>
          <pc:docMk/>
          <pc:sldMk cId="749174015" sldId="766"/>
        </pc:sldMkLst>
        <pc:spChg chg="mod">
          <ac:chgData name="Robert Johnstone" userId="cb449c38944dd802" providerId="LiveId" clId="{8E4CA89D-0A7F-460E-9C75-A23FA867B16B}" dt="2018-01-16T06:06:19.228" v="267" actId="20577"/>
          <ac:spMkLst>
            <pc:docMk/>
            <pc:sldMk cId="749174015" sldId="766"/>
            <ac:spMk id="4" creationId="{00000000-0000-0000-0000-000000000000}"/>
          </ac:spMkLst>
        </pc:spChg>
      </pc:sldChg>
      <pc:sldChg chg="del">
        <pc:chgData name="Robert Johnstone" userId="cb449c38944dd802" providerId="LiveId" clId="{8E4CA89D-0A7F-460E-9C75-A23FA867B16B}" dt="2018-01-16T06:02:52.467" v="72" actId="2696"/>
        <pc:sldMkLst>
          <pc:docMk/>
          <pc:sldMk cId="2539340765" sldId="850"/>
        </pc:sldMkLst>
      </pc:sldChg>
      <pc:sldChg chg="addSp modSp">
        <pc:chgData name="Robert Johnstone" userId="cb449c38944dd802" providerId="LiveId" clId="{8E4CA89D-0A7F-460E-9C75-A23FA867B16B}" dt="2018-01-16T06:03:35.474" v="144" actId="20577"/>
        <pc:sldMkLst>
          <pc:docMk/>
          <pc:sldMk cId="3493223515" sldId="853"/>
        </pc:sldMkLst>
        <pc:spChg chg="add mod">
          <ac:chgData name="Robert Johnstone" userId="cb449c38944dd802" providerId="LiveId" clId="{8E4CA89D-0A7F-460E-9C75-A23FA867B16B}" dt="2018-01-16T06:03:35.474" v="144" actId="20577"/>
          <ac:spMkLst>
            <pc:docMk/>
            <pc:sldMk cId="3493223515" sldId="853"/>
            <ac:spMk id="2" creationId="{CBA14FDA-D670-4147-9587-F48BBA1EE02D}"/>
          </ac:spMkLst>
        </pc:spChg>
        <pc:spChg chg="mod">
          <ac:chgData name="Robert Johnstone" userId="cb449c38944dd802" providerId="LiveId" clId="{8E4CA89D-0A7F-460E-9C75-A23FA867B16B}" dt="2018-01-16T06:02:49.759" v="71" actId="20577"/>
          <ac:spMkLst>
            <pc:docMk/>
            <pc:sldMk cId="3493223515" sldId="853"/>
            <ac:spMk id="6" creationId="{00000000-0000-0000-0000-000000000000}"/>
          </ac:spMkLst>
        </pc:spChg>
      </pc:sldChg>
      <pc:sldChg chg="addSp delSp modSp">
        <pc:chgData name="Robert Johnstone" userId="cb449c38944dd802" providerId="LiveId" clId="{8E4CA89D-0A7F-460E-9C75-A23FA867B16B}" dt="2018-01-16T06:12:01.248" v="467" actId="20577"/>
        <pc:sldMkLst>
          <pc:docMk/>
          <pc:sldMk cId="329962745" sldId="854"/>
        </pc:sldMkLst>
        <pc:spChg chg="add del mod">
          <ac:chgData name="Robert Johnstone" userId="cb449c38944dd802" providerId="LiveId" clId="{8E4CA89D-0A7F-460E-9C75-A23FA867B16B}" dt="2018-01-16T06:09:02.560" v="272" actId="478"/>
          <ac:spMkLst>
            <pc:docMk/>
            <pc:sldMk cId="329962745" sldId="854"/>
            <ac:spMk id="3" creationId="{ACEEAB15-7357-4331-A55A-FAC9018F4041}"/>
          </ac:spMkLst>
        </pc:spChg>
        <pc:spChg chg="mod">
          <ac:chgData name="Robert Johnstone" userId="cb449c38944dd802" providerId="LiveId" clId="{8E4CA89D-0A7F-460E-9C75-A23FA867B16B}" dt="2018-01-16T06:12:01.248" v="467" actId="20577"/>
          <ac:spMkLst>
            <pc:docMk/>
            <pc:sldMk cId="329962745" sldId="854"/>
            <ac:spMk id="8" creationId="{00000000-0000-0000-0000-000000000000}"/>
          </ac:spMkLst>
        </pc:spChg>
        <pc:spChg chg="del mod">
          <ac:chgData name="Robert Johnstone" userId="cb449c38944dd802" providerId="LiveId" clId="{8E4CA89D-0A7F-460E-9C75-A23FA867B16B}" dt="2018-01-16T06:08:56.418" v="271" actId="478"/>
          <ac:spMkLst>
            <pc:docMk/>
            <pc:sldMk cId="329962745" sldId="854"/>
            <ac:spMk id="9" creationId="{00000000-0000-0000-0000-000000000000}"/>
          </ac:spMkLst>
        </pc:spChg>
        <pc:picChg chg="mod">
          <ac:chgData name="Robert Johnstone" userId="cb449c38944dd802" providerId="LiveId" clId="{8E4CA89D-0A7F-460E-9C75-A23FA867B16B}" dt="2018-01-16T06:09:10.402" v="273" actId="1076"/>
          <ac:picMkLst>
            <pc:docMk/>
            <pc:sldMk cId="329962745" sldId="854"/>
            <ac:picMk id="5" creationId="{00000000-0000-0000-0000-000000000000}"/>
          </ac:picMkLst>
        </pc:picChg>
      </pc:sldChg>
      <pc:sldChg chg="modSp">
        <pc:chgData name="Robert Johnstone" userId="cb449c38944dd802" providerId="LiveId" clId="{8E4CA89D-0A7F-460E-9C75-A23FA867B16B}" dt="2018-01-16T06:12:07.966" v="481" actId="20577"/>
        <pc:sldMkLst>
          <pc:docMk/>
          <pc:sldMk cId="2381130108" sldId="855"/>
        </pc:sldMkLst>
        <pc:spChg chg="mod">
          <ac:chgData name="Robert Johnstone" userId="cb449c38944dd802" providerId="LiveId" clId="{8E4CA89D-0A7F-460E-9C75-A23FA867B16B}" dt="2018-01-16T06:12:07.966" v="481" actId="20577"/>
          <ac:spMkLst>
            <pc:docMk/>
            <pc:sldMk cId="2381130108" sldId="855"/>
            <ac:spMk id="8" creationId="{00000000-0000-0000-0000-000000000000}"/>
          </ac:spMkLst>
        </pc:spChg>
      </pc:sldChg>
      <pc:sldChg chg="modSp">
        <pc:chgData name="Robert Johnstone" userId="cb449c38944dd802" providerId="LiveId" clId="{8E4CA89D-0A7F-460E-9C75-A23FA867B16B}" dt="2018-01-16T06:12:18.118" v="507" actId="20577"/>
        <pc:sldMkLst>
          <pc:docMk/>
          <pc:sldMk cId="230927923" sldId="856"/>
        </pc:sldMkLst>
        <pc:spChg chg="mod">
          <ac:chgData name="Robert Johnstone" userId="cb449c38944dd802" providerId="LiveId" clId="{8E4CA89D-0A7F-460E-9C75-A23FA867B16B}" dt="2018-01-16T06:12:18.118" v="507" actId="20577"/>
          <ac:spMkLst>
            <pc:docMk/>
            <pc:sldMk cId="230927923" sldId="856"/>
            <ac:spMk id="8" creationId="{00000000-0000-0000-0000-000000000000}"/>
          </ac:spMkLst>
        </pc:spChg>
      </pc:sldChg>
      <pc:sldChg chg="modSp">
        <pc:chgData name="Robert Johnstone" userId="cb449c38944dd802" providerId="LiveId" clId="{8E4CA89D-0A7F-460E-9C75-A23FA867B16B}" dt="2018-01-16T06:12:23.986" v="521" actId="20577"/>
        <pc:sldMkLst>
          <pc:docMk/>
          <pc:sldMk cId="2146724693" sldId="857"/>
        </pc:sldMkLst>
        <pc:spChg chg="mod">
          <ac:chgData name="Robert Johnstone" userId="cb449c38944dd802" providerId="LiveId" clId="{8E4CA89D-0A7F-460E-9C75-A23FA867B16B}" dt="2018-01-16T06:12:23.986" v="521" actId="20577"/>
          <ac:spMkLst>
            <pc:docMk/>
            <pc:sldMk cId="2146724693" sldId="857"/>
            <ac:spMk id="8" creationId="{00000000-0000-0000-0000-000000000000}"/>
          </ac:spMkLst>
        </pc:spChg>
      </pc:sldChg>
      <pc:sldChg chg="modSp">
        <pc:chgData name="Robert Johnstone" userId="cb449c38944dd802" providerId="LiveId" clId="{8E4CA89D-0A7F-460E-9C75-A23FA867B16B}" dt="2018-01-16T06:13:05.348" v="568" actId="20577"/>
        <pc:sldMkLst>
          <pc:docMk/>
          <pc:sldMk cId="3302357424" sldId="858"/>
        </pc:sldMkLst>
        <pc:spChg chg="mod">
          <ac:chgData name="Robert Johnstone" userId="cb449c38944dd802" providerId="LiveId" clId="{8E4CA89D-0A7F-460E-9C75-A23FA867B16B}" dt="2018-01-16T06:13:05.348" v="568" actId="20577"/>
          <ac:spMkLst>
            <pc:docMk/>
            <pc:sldMk cId="3302357424" sldId="858"/>
            <ac:spMk id="8" creationId="{00000000-0000-0000-0000-000000000000}"/>
          </ac:spMkLst>
        </pc:spChg>
      </pc:sldChg>
      <pc:sldChg chg="modSp add">
        <pc:chgData name="Robert Johnstone" userId="cb449c38944dd802" providerId="LiveId" clId="{8E4CA89D-0A7F-460E-9C75-A23FA867B16B}" dt="2018-01-16T06:15:31.445" v="756" actId="20577"/>
        <pc:sldMkLst>
          <pc:docMk/>
          <pc:sldMk cId="4002892284" sldId="859"/>
        </pc:sldMkLst>
        <pc:spChg chg="mod">
          <ac:chgData name="Robert Johnstone" userId="cb449c38944dd802" providerId="LiveId" clId="{8E4CA89D-0A7F-460E-9C75-A23FA867B16B}" dt="2018-01-16T06:15:31.445" v="756" actId="20577"/>
          <ac:spMkLst>
            <pc:docMk/>
            <pc:sldMk cId="4002892284" sldId="859"/>
            <ac:spMk id="8" creationId="{00000000-0000-0000-0000-000000000000}"/>
          </ac:spMkLst>
        </pc:spChg>
      </pc:sldChg>
      <pc:sldChg chg="modSp add">
        <pc:chgData name="Robert Johnstone" userId="cb449c38944dd802" providerId="LiveId" clId="{8E4CA89D-0A7F-460E-9C75-A23FA867B16B}" dt="2018-01-16T06:15:36.994" v="770" actId="20577"/>
        <pc:sldMkLst>
          <pc:docMk/>
          <pc:sldMk cId="3313072384" sldId="860"/>
        </pc:sldMkLst>
        <pc:spChg chg="mod">
          <ac:chgData name="Robert Johnstone" userId="cb449c38944dd802" providerId="LiveId" clId="{8E4CA89D-0A7F-460E-9C75-A23FA867B16B}" dt="2018-01-16T06:15:36.994" v="770" actId="20577"/>
          <ac:spMkLst>
            <pc:docMk/>
            <pc:sldMk cId="3313072384" sldId="860"/>
            <ac:spMk id="8" creationId="{00000000-0000-0000-0000-000000000000}"/>
          </ac:spMkLst>
        </pc:spChg>
      </pc:sldChg>
      <pc:sldChg chg="modSp add">
        <pc:chgData name="Robert Johnstone" userId="cb449c38944dd802" providerId="LiveId" clId="{8E4CA89D-0A7F-460E-9C75-A23FA867B16B}" dt="2018-01-16T06:13:50.120" v="612" actId="20577"/>
        <pc:sldMkLst>
          <pc:docMk/>
          <pc:sldMk cId="2289547070" sldId="861"/>
        </pc:sldMkLst>
        <pc:spChg chg="mod">
          <ac:chgData name="Robert Johnstone" userId="cb449c38944dd802" providerId="LiveId" clId="{8E4CA89D-0A7F-460E-9C75-A23FA867B16B}" dt="2018-01-16T06:13:50.120" v="612" actId="20577"/>
          <ac:spMkLst>
            <pc:docMk/>
            <pc:sldMk cId="2289547070" sldId="861"/>
            <ac:spMk id="8" creationId="{00000000-0000-0000-0000-000000000000}"/>
          </ac:spMkLst>
        </pc:spChg>
      </pc:sldChg>
      <pc:sldChg chg="modSp">
        <pc:chgData name="Robert Johnstone" userId="cb449c38944dd802" providerId="LiveId" clId="{8E4CA89D-0A7F-460E-9C75-A23FA867B16B}" dt="2018-01-16T06:17:21.345" v="914" actId="20577"/>
        <pc:sldMkLst>
          <pc:docMk/>
          <pc:sldMk cId="413070779" sldId="862"/>
        </pc:sldMkLst>
        <pc:spChg chg="mod">
          <ac:chgData name="Robert Johnstone" userId="cb449c38944dd802" providerId="LiveId" clId="{8E4CA89D-0A7F-460E-9C75-A23FA867B16B}" dt="2018-01-16T06:17:21.345" v="914" actId="20577"/>
          <ac:spMkLst>
            <pc:docMk/>
            <pc:sldMk cId="413070779" sldId="862"/>
            <ac:spMk id="3" creationId="{00000000-0000-0000-0000-000000000000}"/>
          </ac:spMkLst>
        </pc:spChg>
      </pc:sldChg>
      <pc:sldChg chg="modSp">
        <pc:chgData name="Robert Johnstone" userId="cb449c38944dd802" providerId="LiveId" clId="{8E4CA89D-0A7F-460E-9C75-A23FA867B16B}" dt="2018-01-16T06:14:29.028" v="614" actId="27636"/>
        <pc:sldMkLst>
          <pc:docMk/>
          <pc:sldMk cId="516418384" sldId="863"/>
        </pc:sldMkLst>
        <pc:spChg chg="mod">
          <ac:chgData name="Robert Johnstone" userId="cb449c38944dd802" providerId="LiveId" clId="{8E4CA89D-0A7F-460E-9C75-A23FA867B16B}" dt="2018-01-16T06:14:29.028" v="614" actId="27636"/>
          <ac:spMkLst>
            <pc:docMk/>
            <pc:sldMk cId="516418384" sldId="863"/>
            <ac:spMk id="3" creationId="{00000000-0000-0000-0000-000000000000}"/>
          </ac:spMkLst>
        </pc:spChg>
      </pc:sldChg>
      <pc:sldChg chg="modSp">
        <pc:chgData name="Robert Johnstone" userId="cb449c38944dd802" providerId="LiveId" clId="{8E4CA89D-0A7F-460E-9C75-A23FA867B16B}" dt="2018-01-16T06:16:58.544" v="903" actId="5793"/>
        <pc:sldMkLst>
          <pc:docMk/>
          <pc:sldMk cId="4074951093" sldId="864"/>
        </pc:sldMkLst>
        <pc:spChg chg="mod">
          <ac:chgData name="Robert Johnstone" userId="cb449c38944dd802" providerId="LiveId" clId="{8E4CA89D-0A7F-460E-9C75-A23FA867B16B}" dt="2018-01-16T06:16:43.080" v="834" actId="20577"/>
          <ac:spMkLst>
            <pc:docMk/>
            <pc:sldMk cId="4074951093" sldId="864"/>
            <ac:spMk id="2" creationId="{00000000-0000-0000-0000-000000000000}"/>
          </ac:spMkLst>
        </pc:spChg>
        <pc:spChg chg="mod">
          <ac:chgData name="Robert Johnstone" userId="cb449c38944dd802" providerId="LiveId" clId="{8E4CA89D-0A7F-460E-9C75-A23FA867B16B}" dt="2018-01-16T06:16:58.544" v="903" actId="5793"/>
          <ac:spMkLst>
            <pc:docMk/>
            <pc:sldMk cId="4074951093" sldId="864"/>
            <ac:spMk id="3" creationId="{00000000-0000-0000-0000-000000000000}"/>
          </ac:spMkLst>
        </pc:spChg>
      </pc:sldChg>
      <pc:sldChg chg="modSp">
        <pc:chgData name="Robert Johnstone" userId="cb449c38944dd802" providerId="LiveId" clId="{8E4CA89D-0A7F-460E-9C75-A23FA867B16B}" dt="2018-01-16T06:16:34.183" v="819" actId="20577"/>
        <pc:sldMkLst>
          <pc:docMk/>
          <pc:sldMk cId="1814356384" sldId="865"/>
        </pc:sldMkLst>
        <pc:spChg chg="mod">
          <ac:chgData name="Robert Johnstone" userId="cb449c38944dd802" providerId="LiveId" clId="{8E4CA89D-0A7F-460E-9C75-A23FA867B16B}" dt="2018-01-16T06:16:34.183" v="819" actId="20577"/>
          <ac:spMkLst>
            <pc:docMk/>
            <pc:sldMk cId="1814356384" sldId="865"/>
            <ac:spMk id="2" creationId="{00000000-0000-0000-0000-000000000000}"/>
          </ac:spMkLst>
        </pc:spChg>
      </pc:sldChg>
      <pc:sldMasterChg chg="del delSldLayout">
        <pc:chgData name="Robert Johnstone" userId="cb449c38944dd802" providerId="LiveId" clId="{8E4CA89D-0A7F-460E-9C75-A23FA867B16B}" dt="2018-01-16T06:02:52.599" v="86" actId="2696"/>
        <pc:sldMasterMkLst>
          <pc:docMk/>
          <pc:sldMasterMk cId="2439968248" sldId="2147486703"/>
        </pc:sldMasterMkLst>
        <pc:sldLayoutChg chg="del">
          <pc:chgData name="Robert Johnstone" userId="cb449c38944dd802" providerId="LiveId" clId="{8E4CA89D-0A7F-460E-9C75-A23FA867B16B}" dt="2018-01-16T06:02:52.467" v="73" actId="2696"/>
          <pc:sldLayoutMkLst>
            <pc:docMk/>
            <pc:sldMasterMk cId="2439968248" sldId="2147486703"/>
            <pc:sldLayoutMk cId="603468548" sldId="2147486704"/>
          </pc:sldLayoutMkLst>
        </pc:sldLayoutChg>
        <pc:sldLayoutChg chg="del">
          <pc:chgData name="Robert Johnstone" userId="cb449c38944dd802" providerId="LiveId" clId="{8E4CA89D-0A7F-460E-9C75-A23FA867B16B}" dt="2018-01-16T06:02:52.599" v="74" actId="2696"/>
          <pc:sldLayoutMkLst>
            <pc:docMk/>
            <pc:sldMasterMk cId="2439968248" sldId="2147486703"/>
            <pc:sldLayoutMk cId="4056884981" sldId="2147486705"/>
          </pc:sldLayoutMkLst>
        </pc:sldLayoutChg>
        <pc:sldLayoutChg chg="del">
          <pc:chgData name="Robert Johnstone" userId="cb449c38944dd802" providerId="LiveId" clId="{8E4CA89D-0A7F-460E-9C75-A23FA867B16B}" dt="2018-01-16T06:02:52.599" v="75" actId="2696"/>
          <pc:sldLayoutMkLst>
            <pc:docMk/>
            <pc:sldMasterMk cId="2439968248" sldId="2147486703"/>
            <pc:sldLayoutMk cId="2340921964" sldId="2147486706"/>
          </pc:sldLayoutMkLst>
        </pc:sldLayoutChg>
        <pc:sldLayoutChg chg="del">
          <pc:chgData name="Robert Johnstone" userId="cb449c38944dd802" providerId="LiveId" clId="{8E4CA89D-0A7F-460E-9C75-A23FA867B16B}" dt="2018-01-16T06:02:52.599" v="76" actId="2696"/>
          <pc:sldLayoutMkLst>
            <pc:docMk/>
            <pc:sldMasterMk cId="2439968248" sldId="2147486703"/>
            <pc:sldLayoutMk cId="1581700612" sldId="2147486707"/>
          </pc:sldLayoutMkLst>
        </pc:sldLayoutChg>
        <pc:sldLayoutChg chg="del">
          <pc:chgData name="Robert Johnstone" userId="cb449c38944dd802" providerId="LiveId" clId="{8E4CA89D-0A7F-460E-9C75-A23FA867B16B}" dt="2018-01-16T06:02:52.599" v="77" actId="2696"/>
          <pc:sldLayoutMkLst>
            <pc:docMk/>
            <pc:sldMasterMk cId="2439968248" sldId="2147486703"/>
            <pc:sldLayoutMk cId="494186866" sldId="2147486708"/>
          </pc:sldLayoutMkLst>
        </pc:sldLayoutChg>
        <pc:sldLayoutChg chg="del">
          <pc:chgData name="Robert Johnstone" userId="cb449c38944dd802" providerId="LiveId" clId="{8E4CA89D-0A7F-460E-9C75-A23FA867B16B}" dt="2018-01-16T06:02:52.599" v="78" actId="2696"/>
          <pc:sldLayoutMkLst>
            <pc:docMk/>
            <pc:sldMasterMk cId="2439968248" sldId="2147486703"/>
            <pc:sldLayoutMk cId="1027894138" sldId="2147486709"/>
          </pc:sldLayoutMkLst>
        </pc:sldLayoutChg>
        <pc:sldLayoutChg chg="del">
          <pc:chgData name="Robert Johnstone" userId="cb449c38944dd802" providerId="LiveId" clId="{8E4CA89D-0A7F-460E-9C75-A23FA867B16B}" dt="2018-01-16T06:02:52.599" v="79" actId="2696"/>
          <pc:sldLayoutMkLst>
            <pc:docMk/>
            <pc:sldMasterMk cId="2439968248" sldId="2147486703"/>
            <pc:sldLayoutMk cId="1572911579" sldId="2147486710"/>
          </pc:sldLayoutMkLst>
        </pc:sldLayoutChg>
        <pc:sldLayoutChg chg="del">
          <pc:chgData name="Robert Johnstone" userId="cb449c38944dd802" providerId="LiveId" clId="{8E4CA89D-0A7F-460E-9C75-A23FA867B16B}" dt="2018-01-16T06:02:52.599" v="80" actId="2696"/>
          <pc:sldLayoutMkLst>
            <pc:docMk/>
            <pc:sldMasterMk cId="2439968248" sldId="2147486703"/>
            <pc:sldLayoutMk cId="2089610053" sldId="2147486711"/>
          </pc:sldLayoutMkLst>
        </pc:sldLayoutChg>
        <pc:sldLayoutChg chg="del">
          <pc:chgData name="Robert Johnstone" userId="cb449c38944dd802" providerId="LiveId" clId="{8E4CA89D-0A7F-460E-9C75-A23FA867B16B}" dt="2018-01-16T06:02:52.599" v="81" actId="2696"/>
          <pc:sldLayoutMkLst>
            <pc:docMk/>
            <pc:sldMasterMk cId="2439968248" sldId="2147486703"/>
            <pc:sldLayoutMk cId="1840549356" sldId="2147486712"/>
          </pc:sldLayoutMkLst>
        </pc:sldLayoutChg>
        <pc:sldLayoutChg chg="del">
          <pc:chgData name="Robert Johnstone" userId="cb449c38944dd802" providerId="LiveId" clId="{8E4CA89D-0A7F-460E-9C75-A23FA867B16B}" dt="2018-01-16T06:02:52.599" v="82" actId="2696"/>
          <pc:sldLayoutMkLst>
            <pc:docMk/>
            <pc:sldMasterMk cId="2439968248" sldId="2147486703"/>
            <pc:sldLayoutMk cId="1517952493" sldId="2147486713"/>
          </pc:sldLayoutMkLst>
        </pc:sldLayoutChg>
        <pc:sldLayoutChg chg="del">
          <pc:chgData name="Robert Johnstone" userId="cb449c38944dd802" providerId="LiveId" clId="{8E4CA89D-0A7F-460E-9C75-A23FA867B16B}" dt="2018-01-16T06:02:52.599" v="83" actId="2696"/>
          <pc:sldLayoutMkLst>
            <pc:docMk/>
            <pc:sldMasterMk cId="2439968248" sldId="2147486703"/>
            <pc:sldLayoutMk cId="3957328712" sldId="2147486714"/>
          </pc:sldLayoutMkLst>
        </pc:sldLayoutChg>
        <pc:sldLayoutChg chg="del">
          <pc:chgData name="Robert Johnstone" userId="cb449c38944dd802" providerId="LiveId" clId="{8E4CA89D-0A7F-460E-9C75-A23FA867B16B}" dt="2018-01-16T06:02:52.599" v="84" actId="2696"/>
          <pc:sldLayoutMkLst>
            <pc:docMk/>
            <pc:sldMasterMk cId="2439968248" sldId="2147486703"/>
            <pc:sldLayoutMk cId="132073223" sldId="2147486715"/>
          </pc:sldLayoutMkLst>
        </pc:sldLayoutChg>
        <pc:sldLayoutChg chg="del">
          <pc:chgData name="Robert Johnstone" userId="cb449c38944dd802" providerId="LiveId" clId="{8E4CA89D-0A7F-460E-9C75-A23FA867B16B}" dt="2018-01-16T06:02:52.599" v="85" actId="2696"/>
          <pc:sldLayoutMkLst>
            <pc:docMk/>
            <pc:sldMasterMk cId="2439968248" sldId="2147486703"/>
            <pc:sldLayoutMk cId="3542321698" sldId="214748671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/>
          </p:nvPr>
        </p:nvSpPr>
        <p:spPr>
          <a:xfrm>
            <a:off x="1149350" y="698500"/>
            <a:ext cx="4656138" cy="3490913"/>
          </a:xfrm>
          <a:prstGeom prst="rect">
            <a:avLst/>
          </a:prstGeom>
        </p:spPr>
        <p:txBody>
          <a:bodyPr lIns="92930" tIns="46465" rIns="92930" bIns="46465"/>
          <a:lstStyle/>
          <a:p>
            <a:endParaRPr/>
          </a:p>
        </p:txBody>
      </p:sp>
      <p:sp>
        <p:nvSpPr>
          <p:cNvPr id="383" name="Shape 383"/>
          <p:cNvSpPr>
            <a:spLocks noGrp="1"/>
          </p:cNvSpPr>
          <p:nvPr>
            <p:ph type="body" sz="quarter" idx="1"/>
          </p:nvPr>
        </p:nvSpPr>
        <p:spPr>
          <a:xfrm>
            <a:off x="927312" y="4421823"/>
            <a:ext cx="5100215" cy="4189095"/>
          </a:xfrm>
          <a:prstGeom prst="rect">
            <a:avLst/>
          </a:prstGeom>
        </p:spPr>
        <p:txBody>
          <a:bodyPr lIns="92930" tIns="46465" rIns="92930" bIns="46465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46209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53125" latinLnBrk="0">
      <a:defRPr sz="2100">
        <a:latin typeface="Lucida Grande"/>
        <a:ea typeface="Lucida Grande"/>
        <a:cs typeface="Lucida Grande"/>
        <a:sym typeface="Lucida Grande"/>
      </a:defRPr>
    </a:lvl1pPr>
    <a:lvl2pPr indent="216477" defTabSz="553125" latinLnBrk="0">
      <a:defRPr sz="2100">
        <a:latin typeface="Lucida Grande"/>
        <a:ea typeface="Lucida Grande"/>
        <a:cs typeface="Lucida Grande"/>
        <a:sym typeface="Lucida Grande"/>
      </a:defRPr>
    </a:lvl2pPr>
    <a:lvl3pPr indent="432906" defTabSz="553125" latinLnBrk="0">
      <a:defRPr sz="2100">
        <a:latin typeface="Lucida Grande"/>
        <a:ea typeface="Lucida Grande"/>
        <a:cs typeface="Lucida Grande"/>
        <a:sym typeface="Lucida Grande"/>
      </a:defRPr>
    </a:lvl3pPr>
    <a:lvl4pPr indent="649436" defTabSz="553125" latinLnBrk="0">
      <a:defRPr sz="2100">
        <a:latin typeface="Lucida Grande"/>
        <a:ea typeface="Lucida Grande"/>
        <a:cs typeface="Lucida Grande"/>
        <a:sym typeface="Lucida Grande"/>
      </a:defRPr>
    </a:lvl4pPr>
    <a:lvl5pPr indent="865892" defTabSz="553125" latinLnBrk="0">
      <a:defRPr sz="2100">
        <a:latin typeface="Lucida Grande"/>
        <a:ea typeface="Lucida Grande"/>
        <a:cs typeface="Lucida Grande"/>
        <a:sym typeface="Lucida Grande"/>
      </a:defRPr>
    </a:lvl5pPr>
    <a:lvl6pPr indent="1082364" defTabSz="553125" latinLnBrk="0">
      <a:defRPr sz="2100">
        <a:latin typeface="Lucida Grande"/>
        <a:ea typeface="Lucida Grande"/>
        <a:cs typeface="Lucida Grande"/>
        <a:sym typeface="Lucida Grande"/>
      </a:defRPr>
    </a:lvl6pPr>
    <a:lvl7pPr indent="1298853" defTabSz="553125" latinLnBrk="0">
      <a:defRPr sz="2100">
        <a:latin typeface="Lucida Grande"/>
        <a:ea typeface="Lucida Grande"/>
        <a:cs typeface="Lucida Grande"/>
        <a:sym typeface="Lucida Grande"/>
      </a:defRPr>
    </a:lvl7pPr>
    <a:lvl8pPr indent="1515303" defTabSz="553125" latinLnBrk="0">
      <a:defRPr sz="2100">
        <a:latin typeface="Lucida Grande"/>
        <a:ea typeface="Lucida Grande"/>
        <a:cs typeface="Lucida Grande"/>
        <a:sym typeface="Lucida Grande"/>
      </a:defRPr>
    </a:lvl8pPr>
    <a:lvl9pPr indent="1731755" defTabSz="553125" latinLnBrk="0">
      <a:defRPr sz="21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40176" y="8842375"/>
            <a:ext cx="3013075" cy="465138"/>
          </a:xfrm>
          <a:prstGeom prst="rect">
            <a:avLst/>
          </a:prstGeom>
        </p:spPr>
        <p:txBody>
          <a:bodyPr lIns="91425" tIns="45712" rIns="91425" bIns="45712"/>
          <a:lstStyle/>
          <a:p>
            <a:pPr algn="l" defTabSz="451123">
              <a:defRPr/>
            </a:pPr>
            <a:fld id="{31897A14-3996-47A9-9A48-26CD8D049C10}" type="slidenum">
              <a:rPr lang="en-US" sz="1100" smtClean="0">
                <a:solidFill>
                  <a:prstClr val="black"/>
                </a:solidFill>
              </a:rPr>
              <a:pPr algn="l" defTabSz="451123">
                <a:defRPr/>
              </a:pPr>
              <a:t>8</a:t>
            </a:fld>
            <a:endParaRPr lang="en-US"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72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2" rIns="91425" bIns="4571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ヒラギノ角ゴ Pro W3"/>
              <a:cs typeface="ヒラギノ角ゴ Pro W3"/>
            </a:endParaRPr>
          </a:p>
        </p:txBody>
      </p:sp>
      <p:sp>
        <p:nvSpPr>
          <p:cNvPr id="54276" name="Header Placeholder 2"/>
          <p:cNvSpPr>
            <a:spLocks noGrp="1"/>
          </p:cNvSpPr>
          <p:nvPr>
            <p:ph type="hdr" sz="quarter"/>
          </p:nvPr>
        </p:nvSpPr>
        <p:spPr bwMode="auto">
          <a:xfrm>
            <a:off x="1" y="1"/>
            <a:ext cx="30130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2" rIns="91425" bIns="45712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1241" indent="-284117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1226" indent="-2269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8350" indent="-2269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5476" indent="-2269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2601" indent="-226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9726" indent="-226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6851" indent="-226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3975" indent="-226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1123">
              <a:defRPr/>
            </a:pPr>
            <a:endParaRPr lang="en-US" altLang="en-US" sz="1100" dirty="0">
              <a:solidFill>
                <a:srgbClr val="000000"/>
              </a:solidFill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78682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698500"/>
            <a:ext cx="46561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Examples:</a:t>
            </a:r>
          </a:p>
          <a:p>
            <a:r>
              <a:rPr lang="en-US" dirty="0"/>
              <a:t>-  Lansing Community College (QR, statistics, or calculus)</a:t>
            </a:r>
          </a:p>
          <a:p>
            <a:r>
              <a:rPr lang="en-US" dirty="0"/>
              <a:t>-</a:t>
            </a:r>
            <a:r>
              <a:rPr lang="en-US" baseline="0" dirty="0"/>
              <a:t>  </a:t>
            </a:r>
            <a:r>
              <a:rPr lang="en-US" dirty="0"/>
              <a:t>Alamo Colleges (Statistics, contemporary math, algebra)</a:t>
            </a:r>
          </a:p>
          <a:p>
            <a:r>
              <a:rPr lang="en-US" dirty="0"/>
              <a:t>-  San Jacinto College (college algebra, statistics, quantitative reasoning, and finite math)</a:t>
            </a:r>
          </a:p>
          <a:p>
            <a:endParaRPr lang="en-US" dirty="0"/>
          </a:p>
          <a:p>
            <a:r>
              <a:rPr lang="en-US" dirty="0"/>
              <a:t>Next step is to add support courses</a:t>
            </a:r>
          </a:p>
        </p:txBody>
      </p:sp>
    </p:spTree>
    <p:extLst>
      <p:ext uri="{BB962C8B-B14F-4D97-AF65-F5344CB8AC3E}">
        <p14:creationId xmlns:p14="http://schemas.microsoft.com/office/powerpoint/2010/main" val="103095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png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.pn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2.pn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.png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2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.png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2.pn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1.png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6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7.png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1.png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2.png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2.png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1.png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2.png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4.png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4.png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Relationship Id="rId2" Type="http://schemas.openxmlformats.org/officeDocument/2006/relationships/image" Target="../media/image6.png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Relationship Id="rId2" Type="http://schemas.openxmlformats.org/officeDocument/2006/relationships/image" Target="../media/image7.png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6.png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7.png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1.png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2.png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1.png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2.png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2.png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Relationship Id="rId2" Type="http://schemas.openxmlformats.org/officeDocument/2006/relationships/image" Target="../media/image1.png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Relationship Id="rId2" Type="http://schemas.openxmlformats.org/officeDocument/2006/relationships/image" Target="../media/image2.png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1.png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2.png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1.png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1.png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png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Relationship Id="rId2" Type="http://schemas.openxmlformats.org/officeDocument/2006/relationships/image" Target="../media/image1.png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Relationship Id="rId2" Type="http://schemas.openxmlformats.org/officeDocument/2006/relationships/image" Target="../media/image2.png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1.png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2.png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Relationship Id="rId2" Type="http://schemas.openxmlformats.org/officeDocument/2006/relationships/image" Target="../media/image1.png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Relationship Id="rId2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1.png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8.png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1.png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2.png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Relationship Id="rId2" Type="http://schemas.openxmlformats.org/officeDocument/2006/relationships/image" Target="../media/image1.png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Relationship Id="rId2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Relationship Id="rId2" Type="http://schemas.openxmlformats.org/officeDocument/2006/relationships/image" Target="../media/image1.png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Relationship Id="rId2" Type="http://schemas.openxmlformats.org/officeDocument/2006/relationships/image" Target="../media/image2.png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Relationship Id="rId2" Type="http://schemas.openxmlformats.org/officeDocument/2006/relationships/image" Target="../media/image1.png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Relationship Id="rId2" Type="http://schemas.openxmlformats.org/officeDocument/2006/relationships/image" Target="../media/image9.png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Relationship Id="rId2" Type="http://schemas.openxmlformats.org/officeDocument/2006/relationships/image" Target="../media/image10.png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Relationship Id="rId2" Type="http://schemas.openxmlformats.org/officeDocument/2006/relationships/image" Target="../media/image1.png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Relationship Id="rId2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Relationship Id="rId2" Type="http://schemas.openxmlformats.org/officeDocument/2006/relationships/image" Target="../media/image1.png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Relationship Id="rId2" Type="http://schemas.openxmlformats.org/officeDocument/2006/relationships/image" Target="../media/image2.png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Relationship Id="rId2" Type="http://schemas.openxmlformats.org/officeDocument/2006/relationships/image" Target="../media/image1.png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Relationship Id="rId2" Type="http://schemas.openxmlformats.org/officeDocument/2006/relationships/image" Target="../media/image2.png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Relationship Id="rId2" Type="http://schemas.openxmlformats.org/officeDocument/2006/relationships/image" Target="../media/image1.png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Relationship Id="rId2" Type="http://schemas.openxmlformats.org/officeDocument/2006/relationships/image" Target="../media/image2.png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Relationship Id="rId2" Type="http://schemas.openxmlformats.org/officeDocument/2006/relationships/image" Target="../media/image1.png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Relationship Id="rId2" Type="http://schemas.openxmlformats.org/officeDocument/2006/relationships/image" Target="../media/image2.png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Relationship Id="rId2" Type="http://schemas.openxmlformats.org/officeDocument/2006/relationships/image" Target="../media/image1.png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Relationship Id="rId2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Relationship Id="rId2" Type="http://schemas.openxmlformats.org/officeDocument/2006/relationships/image" Target="../media/image1.png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Relationship Id="rId2" Type="http://schemas.openxmlformats.org/officeDocument/2006/relationships/image" Target="../media/image2.png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Relationship Id="rId2" Type="http://schemas.openxmlformats.org/officeDocument/2006/relationships/image" Target="../media/image1.png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Relationship Id="rId2" Type="http://schemas.openxmlformats.org/officeDocument/2006/relationships/image" Target="../media/image2.png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Relationship Id="rId2" Type="http://schemas.openxmlformats.org/officeDocument/2006/relationships/image" Target="../media/image1.png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Relationship Id="rId2" Type="http://schemas.openxmlformats.org/officeDocument/2006/relationships/image" Target="../media/image2.png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1.wdp"/><Relationship Id="rId1" Type="http://schemas.openxmlformats.org/officeDocument/2006/relationships/slideMaster" Target="../slideMasters/slideMaster48.xml"/><Relationship Id="rId2" Type="http://schemas.openxmlformats.org/officeDocument/2006/relationships/image" Target="../media/image1.png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Relationship Id="rId2" Type="http://schemas.openxmlformats.org/officeDocument/2006/relationships/image" Target="../media/image2.png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Relationship Id="rId2" Type="http://schemas.openxmlformats.org/officeDocument/2006/relationships/image" Target="../media/image1.png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Relationship Id="rId2" Type="http://schemas.openxmlformats.org/officeDocument/2006/relationships/image" Target="../media/image2.png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Relationship Id="rId2" Type="http://schemas.openxmlformats.org/officeDocument/2006/relationships/image" Target="../media/image1.png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Relationship Id="rId2" Type="http://schemas.openxmlformats.org/officeDocument/2006/relationships/image" Target="../media/image2.png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Relationship Id="rId2" Type="http://schemas.openxmlformats.org/officeDocument/2006/relationships/image" Target="../media/image1.png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Relationship Id="rId2" Type="http://schemas.openxmlformats.org/officeDocument/2006/relationships/image" Target="../media/image2.png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Relationship Id="rId2" Type="http://schemas.openxmlformats.org/officeDocument/2006/relationships/image" Target="../media/image1.png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Relationship Id="rId2" Type="http://schemas.openxmlformats.org/officeDocument/2006/relationships/image" Target="../media/image2.png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Relationship Id="rId2" Type="http://schemas.openxmlformats.org/officeDocument/2006/relationships/image" Target="../media/image1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Relationship Id="rId2" Type="http://schemas.openxmlformats.org/officeDocument/2006/relationships/image" Target="../media/image2.png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Relationship Id="rId2" Type="http://schemas.openxmlformats.org/officeDocument/2006/relationships/image" Target="../media/image6.png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Relationship Id="rId2" Type="http://schemas.openxmlformats.org/officeDocument/2006/relationships/image" Target="../media/image7.png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Relationship Id="rId2" Type="http://schemas.openxmlformats.org/officeDocument/2006/relationships/image" Target="../media/image6.png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Relationship Id="rId2" Type="http://schemas.openxmlformats.org/officeDocument/2006/relationships/image" Target="../media/image7.png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Relationship Id="rId2" Type="http://schemas.openxmlformats.org/officeDocument/2006/relationships/image" Target="../media/image1.png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Relationship Id="rId2" Type="http://schemas.openxmlformats.org/officeDocument/2006/relationships/image" Target="../media/image2.png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Relationship Id="rId2" Type="http://schemas.openxmlformats.org/officeDocument/2006/relationships/image" Target="../media/image1.png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Relationship Id="rId2" Type="http://schemas.openxmlformats.org/officeDocument/2006/relationships/image" Target="../media/image2.png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Relationship Id="rId2" Type="http://schemas.openxmlformats.org/officeDocument/2006/relationships/image" Target="../media/image1.png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Relationship Id="rId2" Type="http://schemas.openxmlformats.org/officeDocument/2006/relationships/image" Target="../media/image8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Relationship Id="rId2" Type="http://schemas.openxmlformats.org/officeDocument/2006/relationships/image" Target="../media/image1.png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Relationship Id="rId2" Type="http://schemas.openxmlformats.org/officeDocument/2006/relationships/image" Target="../media/image2.png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Relationship Id="rId2" Type="http://schemas.openxmlformats.org/officeDocument/2006/relationships/image" Target="../media/image1.png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1.png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2.png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Relationship Id="rId2" Type="http://schemas.openxmlformats.org/officeDocument/2006/relationships/image" Target="../media/image1.png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Relationship Id="rId2" Type="http://schemas.openxmlformats.org/officeDocument/2006/relationships/image" Target="../media/image2.png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Relationship Id="rId2" Type="http://schemas.openxmlformats.org/officeDocument/2006/relationships/image" Target="../media/image4.png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Relationship Id="rId2" Type="http://schemas.openxmlformats.org/officeDocument/2006/relationships/image" Target="../media/image4.png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Relationship Id="rId2" Type="http://schemas.openxmlformats.org/officeDocument/2006/relationships/image" Target="../media/image1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Relationship Id="rId2" Type="http://schemas.openxmlformats.org/officeDocument/2006/relationships/image" Target="../media/image2.png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65" tIns="61507" rIns="122865" bIns="61507" numCol="1" rtlCol="0" anchor="t" anchorCtr="0" compatLnSpc="1">
            <a:prstTxWarp prst="textNoShape">
              <a:avLst/>
            </a:prstTxWarp>
          </a:bodyPr>
          <a:lstStyle/>
          <a:p>
            <a:pPr defTabSz="8658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1410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3602" algn="l"/>
              </a:tabLst>
              <a:defRPr sz="1400" b="1">
                <a:solidFill>
                  <a:srgbClr val="FFFFFF"/>
                </a:solidFill>
              </a:defRPr>
            </a:lvl2pPr>
            <a:lvl3pPr marL="1231410" indent="-1231410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1410" indent="-123141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1410" indent="-123141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8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65" tIns="61507" rIns="122865" bIns="61507" numCol="1" rtlCol="0" anchor="t" anchorCtr="0" compatLnSpc="1">
            <a:prstTxWarp prst="textNoShape">
              <a:avLst/>
            </a:prstTxWarp>
          </a:bodyPr>
          <a:lstStyle/>
          <a:p>
            <a:pPr defTabSz="8658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9768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8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7383" y="4421646"/>
            <a:ext cx="248344" cy="647504"/>
          </a:xfrm>
          <a:prstGeom prst="rect">
            <a:avLst/>
          </a:prstGeom>
          <a:noFill/>
        </p:spPr>
        <p:txBody>
          <a:bodyPr wrap="none" lIns="122865" tIns="61507" rIns="122865" bIns="61507" rtlCol="0">
            <a:spAutoFit/>
          </a:bodyPr>
          <a:lstStyle/>
          <a:p>
            <a:pPr defTabSz="8658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79462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23" tIns="61714" rIns="123323" bIns="61714" numCol="1" rtlCol="0" anchor="t" anchorCtr="0" compatLnSpc="1">
            <a:prstTxWarp prst="textNoShape">
              <a:avLst/>
            </a:prstTxWarp>
          </a:bodyPr>
          <a:lstStyle/>
          <a:p>
            <a:pPr defTabSz="86885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1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5758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6808" algn="l"/>
              </a:tabLst>
              <a:defRPr sz="1400" b="1">
                <a:solidFill>
                  <a:srgbClr val="FFFFFF"/>
                </a:solidFill>
              </a:defRPr>
            </a:lvl2pPr>
            <a:lvl3pPr marL="1235758" indent="-1235758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5758" indent="-123575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5758" indent="-123575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359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323" tIns="61714" rIns="123323" bIns="61714" numCol="1" anchor="t" anchorCtr="0" compatLnSpc="1">
            <a:prstTxWarp prst="textNoShape">
              <a:avLst/>
            </a:prstTxWarp>
          </a:bodyPr>
          <a:lstStyle/>
          <a:p>
            <a:pPr algn="r" defTabSz="868858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23" tIns="61714" rIns="123323" bIns="61714" numCol="1" rtlCol="0" anchor="t" anchorCtr="0" compatLnSpc="1">
            <a:prstTxWarp prst="textNoShape">
              <a:avLst/>
            </a:prstTxWarp>
          </a:bodyPr>
          <a:lstStyle/>
          <a:p>
            <a:pPr defTabSz="86885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73221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23" tIns="61714" rIns="123323" bIns="61714" numCol="1" rtlCol="0" anchor="t" anchorCtr="0" compatLnSpc="1">
            <a:prstTxWarp prst="textNoShape">
              <a:avLst/>
            </a:prstTxWarp>
          </a:bodyPr>
          <a:lstStyle/>
          <a:p>
            <a:pPr defTabSz="86885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1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5758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6808" algn="l"/>
              </a:tabLst>
              <a:defRPr sz="1400" b="1">
                <a:solidFill>
                  <a:srgbClr val="FFFFFF"/>
                </a:solidFill>
              </a:defRPr>
            </a:lvl2pPr>
            <a:lvl3pPr marL="1235758" indent="-1235758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5758" indent="-123575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5758" indent="-123575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359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323" tIns="61714" rIns="123323" bIns="61714" numCol="1" anchor="t" anchorCtr="0" compatLnSpc="1">
            <a:prstTxWarp prst="textNoShape">
              <a:avLst/>
            </a:prstTxWarp>
          </a:bodyPr>
          <a:lstStyle/>
          <a:p>
            <a:pPr algn="r" defTabSz="868858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23" tIns="61714" rIns="123323" bIns="61714" numCol="1" rtlCol="0" anchor="t" anchorCtr="0" compatLnSpc="1">
            <a:prstTxWarp prst="textNoShape">
              <a:avLst/>
            </a:prstTxWarp>
          </a:bodyPr>
          <a:lstStyle/>
          <a:p>
            <a:pPr defTabSz="86885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292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23" tIns="61714" rIns="123323" bIns="61714" numCol="1" rtlCol="0" anchor="t" anchorCtr="0" compatLnSpc="1">
            <a:prstTxWarp prst="textNoShape">
              <a:avLst/>
            </a:prstTxWarp>
          </a:bodyPr>
          <a:lstStyle/>
          <a:p>
            <a:pPr defTabSz="86885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709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773"/>
            <a:ext cx="4132638" cy="28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323" tIns="61714" rIns="123323" bIns="61714">
            <a:prstTxWarp prst="textNoShape">
              <a:avLst/>
            </a:prstTxWarp>
            <a:spAutoFit/>
          </a:bodyPr>
          <a:lstStyle/>
          <a:p>
            <a:pPr algn="r" defTabSz="86885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323"/>
            <a:ext cx="4623929" cy="28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323" tIns="61714" rIns="123323" bIns="61714">
            <a:prstTxWarp prst="textNoShape">
              <a:avLst/>
            </a:prstTxWarp>
            <a:spAutoFit/>
          </a:bodyPr>
          <a:lstStyle/>
          <a:p>
            <a:pPr defTabSz="86885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23" tIns="61714" rIns="123323" bIns="61714" numCol="1" rtlCol="0" anchor="t" anchorCtr="0" compatLnSpc="1">
            <a:prstTxWarp prst="textNoShape">
              <a:avLst/>
            </a:prstTxWarp>
          </a:bodyPr>
          <a:lstStyle/>
          <a:p>
            <a:pPr defTabSz="86885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32998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232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903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07809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47464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23" tIns="61714" rIns="123323" bIns="61714" numCol="1" rtlCol="0" anchor="t" anchorCtr="0" compatLnSpc="1">
            <a:prstTxWarp prst="textNoShape">
              <a:avLst/>
            </a:prstTxWarp>
          </a:bodyPr>
          <a:lstStyle/>
          <a:p>
            <a:pPr defTabSz="86885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773"/>
            <a:ext cx="4132638" cy="28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323" tIns="61714" rIns="123323" bIns="61714">
            <a:prstTxWarp prst="textNoShape">
              <a:avLst/>
            </a:prstTxWarp>
            <a:spAutoFit/>
          </a:bodyPr>
          <a:lstStyle/>
          <a:p>
            <a:pPr algn="r" defTabSz="86885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323"/>
            <a:ext cx="4623929" cy="28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323" tIns="61714" rIns="123323" bIns="61714">
            <a:prstTxWarp prst="textNoShape">
              <a:avLst/>
            </a:prstTxWarp>
            <a:spAutoFit/>
          </a:bodyPr>
          <a:lstStyle/>
          <a:p>
            <a:pPr defTabSz="86885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23" tIns="61714" rIns="123323" bIns="61714" numCol="1" rtlCol="0" anchor="t" anchorCtr="0" compatLnSpc="1">
            <a:prstTxWarp prst="textNoShape">
              <a:avLst/>
            </a:prstTxWarp>
          </a:bodyPr>
          <a:lstStyle/>
          <a:p>
            <a:pPr defTabSz="86885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41072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23" tIns="61714" rIns="123323" bIns="61714" numCol="1" rtlCol="0" anchor="t" anchorCtr="0" compatLnSpc="1">
            <a:prstTxWarp prst="textNoShape">
              <a:avLst/>
            </a:prstTxWarp>
          </a:bodyPr>
          <a:lstStyle/>
          <a:p>
            <a:pPr defTabSz="86885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323"/>
            <a:ext cx="4623929" cy="28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323" tIns="61714" rIns="123323" bIns="61714">
            <a:prstTxWarp prst="textNoShape">
              <a:avLst/>
            </a:prstTxWarp>
            <a:spAutoFit/>
          </a:bodyPr>
          <a:lstStyle/>
          <a:p>
            <a:pPr defTabSz="86885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23" tIns="61714" rIns="123323" bIns="61714" numCol="1" rtlCol="0" anchor="t" anchorCtr="0" compatLnSpc="1">
            <a:prstTxWarp prst="textNoShape">
              <a:avLst/>
            </a:prstTxWarp>
          </a:bodyPr>
          <a:lstStyle/>
          <a:p>
            <a:pPr defTabSz="86885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26919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916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323" tIns="61714" rIns="123323" bIns="61714">
            <a:prstTxWarp prst="textNoShape">
              <a:avLst/>
            </a:prstTxWarp>
          </a:bodyPr>
          <a:lstStyle/>
          <a:p>
            <a:pPr defTabSz="86885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323" tIns="61714" rIns="123323" bIns="61714">
            <a:prstTxWarp prst="textNoShape">
              <a:avLst/>
            </a:prstTxWarp>
          </a:bodyPr>
          <a:lstStyle/>
          <a:p>
            <a:pPr defTabSz="86885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88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4116" indent="-150412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67745" indent="-31725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69221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92" y="4422677"/>
            <a:ext cx="249227" cy="647905"/>
          </a:xfrm>
          <a:prstGeom prst="rect">
            <a:avLst/>
          </a:prstGeom>
          <a:noFill/>
        </p:spPr>
        <p:txBody>
          <a:bodyPr wrap="none" lIns="123323" tIns="61714" rIns="123323" bIns="61714" rtlCol="0">
            <a:spAutoFit/>
          </a:bodyPr>
          <a:lstStyle/>
          <a:p>
            <a:pPr defTabSz="86885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517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67933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95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44064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54278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61389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77" tIns="61739" rIns="123377" bIns="61739" numCol="1" rtlCol="0" anchor="t" anchorCtr="0" compatLnSpc="1">
            <a:prstTxWarp prst="textNoShape">
              <a:avLst/>
            </a:prstTxWarp>
          </a:bodyPr>
          <a:lstStyle/>
          <a:p>
            <a:pPr defTabSz="86921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29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6270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7186" algn="l"/>
              </a:tabLst>
              <a:defRPr sz="1400" b="1">
                <a:solidFill>
                  <a:srgbClr val="FFFFFF"/>
                </a:solidFill>
              </a:defRPr>
            </a:lvl2pPr>
            <a:lvl3pPr marL="1236270" indent="-1236270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6270" indent="-123627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6270" indent="-123627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347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377" tIns="61739" rIns="123377" bIns="61739" numCol="1" anchor="t" anchorCtr="0" compatLnSpc="1">
            <a:prstTxWarp prst="textNoShape">
              <a:avLst/>
            </a:prstTxWarp>
          </a:bodyPr>
          <a:lstStyle/>
          <a:p>
            <a:pPr algn="r" defTabSz="869212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77" tIns="61739" rIns="123377" bIns="61739" numCol="1" rtlCol="0" anchor="t" anchorCtr="0" compatLnSpc="1">
            <a:prstTxWarp prst="textNoShape">
              <a:avLst/>
            </a:prstTxWarp>
          </a:bodyPr>
          <a:lstStyle/>
          <a:p>
            <a:pPr defTabSz="86921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10631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77" tIns="61739" rIns="123377" bIns="61739" numCol="1" rtlCol="0" anchor="t" anchorCtr="0" compatLnSpc="1">
            <a:prstTxWarp prst="textNoShape">
              <a:avLst/>
            </a:prstTxWarp>
          </a:bodyPr>
          <a:lstStyle/>
          <a:p>
            <a:pPr defTabSz="86921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29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6270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7186" algn="l"/>
              </a:tabLst>
              <a:defRPr sz="1400" b="1">
                <a:solidFill>
                  <a:srgbClr val="FFFFFF"/>
                </a:solidFill>
              </a:defRPr>
            </a:lvl2pPr>
            <a:lvl3pPr marL="1236270" indent="-1236270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6270" indent="-123627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6270" indent="-123627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347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377" tIns="61739" rIns="123377" bIns="61739" numCol="1" anchor="t" anchorCtr="0" compatLnSpc="1">
            <a:prstTxWarp prst="textNoShape">
              <a:avLst/>
            </a:prstTxWarp>
          </a:bodyPr>
          <a:lstStyle/>
          <a:p>
            <a:pPr algn="r" defTabSz="869212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77" tIns="61739" rIns="123377" bIns="61739" numCol="1" rtlCol="0" anchor="t" anchorCtr="0" compatLnSpc="1">
            <a:prstTxWarp prst="textNoShape">
              <a:avLst/>
            </a:prstTxWarp>
          </a:bodyPr>
          <a:lstStyle/>
          <a:p>
            <a:pPr defTabSz="86921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895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77" tIns="61739" rIns="123377" bIns="61739" numCol="1" rtlCol="0" anchor="t" anchorCtr="0" compatLnSpc="1">
            <a:prstTxWarp prst="textNoShape">
              <a:avLst/>
            </a:prstTxWarp>
          </a:bodyPr>
          <a:lstStyle/>
          <a:p>
            <a:pPr defTabSz="86921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696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759"/>
            <a:ext cx="4132638" cy="28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377" tIns="61739" rIns="123377" bIns="61739">
            <a:prstTxWarp prst="textNoShape">
              <a:avLst/>
            </a:prstTxWarp>
            <a:spAutoFit/>
          </a:bodyPr>
          <a:lstStyle/>
          <a:p>
            <a:pPr algn="r" defTabSz="86921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312"/>
            <a:ext cx="4623929" cy="28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377" tIns="61739" rIns="123377" bIns="61739">
            <a:prstTxWarp prst="textNoShape">
              <a:avLst/>
            </a:prstTxWarp>
            <a:spAutoFit/>
          </a:bodyPr>
          <a:lstStyle/>
          <a:p>
            <a:pPr defTabSz="86921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77" tIns="61739" rIns="123377" bIns="61739" numCol="1" rtlCol="0" anchor="t" anchorCtr="0" compatLnSpc="1">
            <a:prstTxWarp prst="textNoShape">
              <a:avLst/>
            </a:prstTxWarp>
          </a:bodyPr>
          <a:lstStyle/>
          <a:p>
            <a:pPr defTabSz="86921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58773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232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891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66494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74286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77" tIns="61739" rIns="123377" bIns="61739" numCol="1" rtlCol="0" anchor="t" anchorCtr="0" compatLnSpc="1">
            <a:prstTxWarp prst="textNoShape">
              <a:avLst/>
            </a:prstTxWarp>
          </a:bodyPr>
          <a:lstStyle/>
          <a:p>
            <a:pPr defTabSz="86921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759"/>
            <a:ext cx="4132638" cy="28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377" tIns="61739" rIns="123377" bIns="61739">
            <a:prstTxWarp prst="textNoShape">
              <a:avLst/>
            </a:prstTxWarp>
            <a:spAutoFit/>
          </a:bodyPr>
          <a:lstStyle/>
          <a:p>
            <a:pPr algn="r" defTabSz="86921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312"/>
            <a:ext cx="4623929" cy="28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377" tIns="61739" rIns="123377" bIns="61739">
            <a:prstTxWarp prst="textNoShape">
              <a:avLst/>
            </a:prstTxWarp>
            <a:spAutoFit/>
          </a:bodyPr>
          <a:lstStyle/>
          <a:p>
            <a:pPr defTabSz="86921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77" tIns="61739" rIns="123377" bIns="61739" numCol="1" rtlCol="0" anchor="t" anchorCtr="0" compatLnSpc="1">
            <a:prstTxWarp prst="textNoShape">
              <a:avLst/>
            </a:prstTxWarp>
          </a:bodyPr>
          <a:lstStyle/>
          <a:p>
            <a:pPr defTabSz="86921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36366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77" tIns="61739" rIns="123377" bIns="61739" numCol="1" rtlCol="0" anchor="t" anchorCtr="0" compatLnSpc="1">
            <a:prstTxWarp prst="textNoShape">
              <a:avLst/>
            </a:prstTxWarp>
          </a:bodyPr>
          <a:lstStyle/>
          <a:p>
            <a:pPr defTabSz="86921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312"/>
            <a:ext cx="4623929" cy="28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377" tIns="61739" rIns="123377" bIns="61739">
            <a:prstTxWarp prst="textNoShape">
              <a:avLst/>
            </a:prstTxWarp>
            <a:spAutoFit/>
          </a:bodyPr>
          <a:lstStyle/>
          <a:p>
            <a:pPr defTabSz="86921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77" tIns="61739" rIns="123377" bIns="61739" numCol="1" rtlCol="0" anchor="t" anchorCtr="0" compatLnSpc="1">
            <a:prstTxWarp prst="textNoShape">
              <a:avLst/>
            </a:prstTxWarp>
          </a:bodyPr>
          <a:lstStyle/>
          <a:p>
            <a:pPr defTabSz="86921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01674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0475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92" y="313229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8" y="313229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72583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377" tIns="61739" rIns="123377" bIns="61739">
            <a:prstTxWarp prst="textNoShape">
              <a:avLst/>
            </a:prstTxWarp>
          </a:bodyPr>
          <a:lstStyle/>
          <a:p>
            <a:pPr defTabSz="86921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377" tIns="61739" rIns="123377" bIns="61739">
            <a:prstTxWarp prst="textNoShape">
              <a:avLst/>
            </a:prstTxWarp>
          </a:bodyPr>
          <a:lstStyle/>
          <a:p>
            <a:pPr defTabSz="86921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44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4274" indent="-150472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67938" indent="-317392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8141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97" y="4421635"/>
            <a:ext cx="249337" cy="647952"/>
          </a:xfrm>
          <a:prstGeom prst="rect">
            <a:avLst/>
          </a:prstGeom>
          <a:noFill/>
        </p:spPr>
        <p:txBody>
          <a:bodyPr wrap="none" lIns="123377" tIns="61739" rIns="123377" bIns="61739" rtlCol="0">
            <a:spAutoFit/>
          </a:bodyPr>
          <a:lstStyle/>
          <a:p>
            <a:pPr defTabSz="86921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69284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958186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526074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491" tIns="61790" rIns="123491" bIns="61790" numCol="1" rtlCol="0" anchor="t" anchorCtr="0" compatLnSpc="1">
            <a:prstTxWarp prst="textNoShape">
              <a:avLst/>
            </a:prstTxWarp>
          </a:bodyPr>
          <a:lstStyle/>
          <a:p>
            <a:pPr defTabSz="86996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04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7358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7987" algn="l"/>
              </a:tabLst>
              <a:defRPr sz="1400" b="1">
                <a:solidFill>
                  <a:srgbClr val="FFFFFF"/>
                </a:solidFill>
              </a:defRPr>
            </a:lvl2pPr>
            <a:lvl3pPr marL="1237358" indent="-1237358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7358" indent="-123735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7358" indent="-123735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491" tIns="61790" rIns="123491" bIns="61790" numCol="1" rtlCol="0" anchor="t" anchorCtr="0" compatLnSpc="1">
            <a:prstTxWarp prst="textNoShape">
              <a:avLst/>
            </a:prstTxWarp>
          </a:bodyPr>
          <a:lstStyle/>
          <a:p>
            <a:pPr defTabSz="86996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12374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491" tIns="61790" rIns="123491" bIns="61790" numCol="1" rtlCol="0" anchor="t" anchorCtr="0" compatLnSpc="1">
            <a:prstTxWarp prst="textNoShape">
              <a:avLst/>
            </a:prstTxWarp>
          </a:bodyPr>
          <a:lstStyle/>
          <a:p>
            <a:pPr defTabSz="86996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04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7358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7987" algn="l"/>
              </a:tabLst>
              <a:defRPr sz="1400" b="1">
                <a:solidFill>
                  <a:srgbClr val="FFFFFF"/>
                </a:solidFill>
              </a:defRPr>
            </a:lvl2pPr>
            <a:lvl3pPr marL="1237358" indent="-1237358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7358" indent="-123735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7358" indent="-123735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322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491" tIns="61790" rIns="123491" bIns="61790" numCol="1" anchor="t" anchorCtr="0" compatLnSpc="1">
            <a:prstTxWarp prst="textNoShape">
              <a:avLst/>
            </a:prstTxWarp>
          </a:bodyPr>
          <a:lstStyle/>
          <a:p>
            <a:pPr algn="r" defTabSz="869965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491" tIns="61790" rIns="123491" bIns="61790" numCol="1" rtlCol="0" anchor="t" anchorCtr="0" compatLnSpc="1">
            <a:prstTxWarp prst="textNoShape">
              <a:avLst/>
            </a:prstTxWarp>
          </a:bodyPr>
          <a:lstStyle/>
          <a:p>
            <a:pPr defTabSz="86996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97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491" tIns="61790" rIns="123491" bIns="61790" numCol="1" rtlCol="0" anchor="t" anchorCtr="0" compatLnSpc="1">
            <a:prstTxWarp prst="textNoShape">
              <a:avLst/>
            </a:prstTxWarp>
          </a:bodyPr>
          <a:lstStyle/>
          <a:p>
            <a:pPr defTabSz="86996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672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740"/>
            <a:ext cx="4132638" cy="28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491" tIns="61790" rIns="123491" bIns="61790">
            <a:prstTxWarp prst="textNoShape">
              <a:avLst/>
            </a:prstTxWarp>
            <a:spAutoFit/>
          </a:bodyPr>
          <a:lstStyle/>
          <a:p>
            <a:pPr algn="r" defTabSz="86996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292"/>
            <a:ext cx="4623929" cy="28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491" tIns="61790" rIns="123491" bIns="61790">
            <a:prstTxWarp prst="textNoShape">
              <a:avLst/>
            </a:prstTxWarp>
            <a:spAutoFit/>
          </a:bodyPr>
          <a:lstStyle/>
          <a:p>
            <a:pPr defTabSz="86996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491" tIns="61790" rIns="123491" bIns="61790" numCol="1" rtlCol="0" anchor="t" anchorCtr="0" compatLnSpc="1">
            <a:prstTxWarp prst="textNoShape">
              <a:avLst/>
            </a:prstTxWarp>
          </a:bodyPr>
          <a:lstStyle/>
          <a:p>
            <a:pPr defTabSz="86996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07000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232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866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73701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618919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491" tIns="61790" rIns="123491" bIns="61790" numCol="1" rtlCol="0" anchor="t" anchorCtr="0" compatLnSpc="1">
            <a:prstTxWarp prst="textNoShape">
              <a:avLst/>
            </a:prstTxWarp>
          </a:bodyPr>
          <a:lstStyle/>
          <a:p>
            <a:pPr defTabSz="86996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740"/>
            <a:ext cx="4132638" cy="28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491" tIns="61790" rIns="123491" bIns="61790">
            <a:prstTxWarp prst="textNoShape">
              <a:avLst/>
            </a:prstTxWarp>
            <a:spAutoFit/>
          </a:bodyPr>
          <a:lstStyle/>
          <a:p>
            <a:pPr algn="r" defTabSz="86996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292"/>
            <a:ext cx="4623929" cy="28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491" tIns="61790" rIns="123491" bIns="61790">
            <a:prstTxWarp prst="textNoShape">
              <a:avLst/>
            </a:prstTxWarp>
            <a:spAutoFit/>
          </a:bodyPr>
          <a:lstStyle/>
          <a:p>
            <a:pPr defTabSz="86996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491" tIns="61790" rIns="123491" bIns="61790" numCol="1" rtlCol="0" anchor="t" anchorCtr="0" compatLnSpc="1">
            <a:prstTxWarp prst="textNoShape">
              <a:avLst/>
            </a:prstTxWarp>
          </a:bodyPr>
          <a:lstStyle/>
          <a:p>
            <a:pPr defTabSz="86996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4439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99" tIns="61522" rIns="122899" bIns="61522" numCol="1" rtlCol="0" anchor="t" anchorCtr="0" compatLnSpc="1">
            <a:prstTxWarp prst="textNoShape">
              <a:avLst/>
            </a:prstTxWarp>
          </a:bodyPr>
          <a:lstStyle/>
          <a:p>
            <a:pPr defTabSz="8661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1730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3838" algn="l"/>
              </a:tabLst>
              <a:defRPr sz="1400" b="1">
                <a:solidFill>
                  <a:srgbClr val="FFFFFF"/>
                </a:solidFill>
              </a:defRPr>
            </a:lvl2pPr>
            <a:lvl3pPr marL="1231730" indent="-1231730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1730" indent="-123173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1730" indent="-123173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448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899" tIns="61522" rIns="122899" bIns="61522" numCol="1" anchor="t" anchorCtr="0" compatLnSpc="1">
            <a:prstTxWarp prst="textNoShape">
              <a:avLst/>
            </a:prstTxWarp>
          </a:bodyPr>
          <a:lstStyle/>
          <a:p>
            <a:pPr algn="r" defTabSz="866195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99" tIns="61522" rIns="122899" bIns="61522" numCol="1" rtlCol="0" anchor="t" anchorCtr="0" compatLnSpc="1">
            <a:prstTxWarp prst="textNoShape">
              <a:avLst/>
            </a:prstTxWarp>
          </a:bodyPr>
          <a:lstStyle/>
          <a:p>
            <a:pPr defTabSz="8661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56567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491" tIns="61790" rIns="123491" bIns="61790" numCol="1" rtlCol="0" anchor="t" anchorCtr="0" compatLnSpc="1">
            <a:prstTxWarp prst="textNoShape">
              <a:avLst/>
            </a:prstTxWarp>
          </a:bodyPr>
          <a:lstStyle/>
          <a:p>
            <a:pPr defTabSz="86996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292"/>
            <a:ext cx="4623929" cy="28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491" tIns="61790" rIns="123491" bIns="61790">
            <a:prstTxWarp prst="textNoShape">
              <a:avLst/>
            </a:prstTxWarp>
            <a:spAutoFit/>
          </a:bodyPr>
          <a:lstStyle/>
          <a:p>
            <a:pPr defTabSz="86996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491" tIns="61790" rIns="123491" bIns="61790" numCol="1" rtlCol="0" anchor="t" anchorCtr="0" compatLnSpc="1">
            <a:prstTxWarp prst="textNoShape">
              <a:avLst/>
            </a:prstTxWarp>
          </a:bodyPr>
          <a:lstStyle/>
          <a:p>
            <a:pPr defTabSz="86996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47423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68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68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2743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491" tIns="61790" rIns="123491" bIns="61790">
            <a:prstTxWarp prst="textNoShape">
              <a:avLst/>
            </a:prstTxWarp>
          </a:bodyPr>
          <a:lstStyle/>
          <a:p>
            <a:pPr defTabSz="86996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491" tIns="61790" rIns="123491" bIns="61790">
            <a:prstTxWarp prst="textNoShape">
              <a:avLst/>
            </a:prstTxWarp>
          </a:bodyPr>
          <a:lstStyle/>
          <a:p>
            <a:pPr defTabSz="86996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44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4611" indent="-15059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68349" indent="-317678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33788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98" y="4421648"/>
            <a:ext cx="249553" cy="648051"/>
          </a:xfrm>
          <a:prstGeom prst="rect">
            <a:avLst/>
          </a:prstGeom>
          <a:noFill/>
        </p:spPr>
        <p:txBody>
          <a:bodyPr wrap="none" lIns="123491" tIns="61790" rIns="123491" bIns="61790" rtlCol="0">
            <a:spAutoFit/>
          </a:bodyPr>
          <a:lstStyle/>
          <a:p>
            <a:pPr defTabSz="86996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48129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602378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601080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599" tIns="61839" rIns="123599" bIns="61839" numCol="1" rtlCol="0" anchor="t" anchorCtr="0" compatLnSpc="1">
            <a:prstTxWarp prst="textNoShape">
              <a:avLst/>
            </a:prstTxWarp>
          </a:bodyPr>
          <a:lstStyle/>
          <a:p>
            <a:pPr defTabSz="8706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182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8382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8742" algn="l"/>
              </a:tabLst>
              <a:defRPr sz="1400" b="1">
                <a:solidFill>
                  <a:srgbClr val="FFFFFF"/>
                </a:solidFill>
              </a:defRPr>
            </a:lvl2pPr>
            <a:lvl3pPr marL="1238382" indent="-1238382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8382" indent="-123838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8382" indent="-123838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300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599" tIns="61839" rIns="123599" bIns="61839" numCol="1" anchor="t" anchorCtr="0" compatLnSpc="1">
            <a:prstTxWarp prst="textNoShape">
              <a:avLst/>
            </a:prstTxWarp>
          </a:bodyPr>
          <a:lstStyle/>
          <a:p>
            <a:pPr algn="r" defTabSz="870674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599" tIns="61839" rIns="123599" bIns="61839" numCol="1" rtlCol="0" anchor="t" anchorCtr="0" compatLnSpc="1">
            <a:prstTxWarp prst="textNoShape">
              <a:avLst/>
            </a:prstTxWarp>
          </a:bodyPr>
          <a:lstStyle/>
          <a:p>
            <a:pPr defTabSz="8706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82266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599" tIns="61839" rIns="123599" bIns="61839" numCol="1" rtlCol="0" anchor="t" anchorCtr="0" compatLnSpc="1">
            <a:prstTxWarp prst="textNoShape">
              <a:avLst/>
            </a:prstTxWarp>
          </a:bodyPr>
          <a:lstStyle/>
          <a:p>
            <a:pPr defTabSz="8706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182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8382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8742" algn="l"/>
              </a:tabLst>
              <a:defRPr sz="1400" b="1">
                <a:solidFill>
                  <a:srgbClr val="FFFFFF"/>
                </a:solidFill>
              </a:defRPr>
            </a:lvl2pPr>
            <a:lvl3pPr marL="1238382" indent="-1238382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8382" indent="-123838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8382" indent="-123838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300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599" tIns="61839" rIns="123599" bIns="61839" numCol="1" anchor="t" anchorCtr="0" compatLnSpc="1">
            <a:prstTxWarp prst="textNoShape">
              <a:avLst/>
            </a:prstTxWarp>
          </a:bodyPr>
          <a:lstStyle/>
          <a:p>
            <a:pPr algn="r" defTabSz="870674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599" tIns="61839" rIns="123599" bIns="61839" numCol="1" rtlCol="0" anchor="t" anchorCtr="0" compatLnSpc="1">
            <a:prstTxWarp prst="textNoShape">
              <a:avLst/>
            </a:prstTxWarp>
          </a:bodyPr>
          <a:lstStyle/>
          <a:p>
            <a:pPr defTabSz="8706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966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599" tIns="61839" rIns="123599" bIns="61839" numCol="1" rtlCol="0" anchor="t" anchorCtr="0" compatLnSpc="1">
            <a:prstTxWarp prst="textNoShape">
              <a:avLst/>
            </a:prstTxWarp>
          </a:bodyPr>
          <a:lstStyle/>
          <a:p>
            <a:pPr defTabSz="8706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650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3762"/>
            <a:ext cx="4132638" cy="28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599" tIns="61839" rIns="123599" bIns="61839">
            <a:prstTxWarp prst="textNoShape">
              <a:avLst/>
            </a:prstTxWarp>
            <a:spAutoFit/>
          </a:bodyPr>
          <a:lstStyle/>
          <a:p>
            <a:pPr algn="r" defTabSz="87067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9312"/>
            <a:ext cx="4623929" cy="28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599" tIns="61839" rIns="123599" bIns="61839">
            <a:prstTxWarp prst="textNoShape">
              <a:avLst/>
            </a:prstTxWarp>
            <a:spAutoFit/>
          </a:bodyPr>
          <a:lstStyle/>
          <a:p>
            <a:pPr defTabSz="87067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599" tIns="61839" rIns="123599" bIns="61839" numCol="1" rtlCol="0" anchor="t" anchorCtr="0" compatLnSpc="1">
            <a:prstTxWarp prst="textNoShape">
              <a:avLst/>
            </a:prstTxWarp>
          </a:bodyPr>
          <a:lstStyle/>
          <a:p>
            <a:pPr defTabSz="8706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50304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232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844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7256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99" tIns="61522" rIns="122899" bIns="61522" numCol="1" rtlCol="0" anchor="t" anchorCtr="0" compatLnSpc="1">
            <a:prstTxWarp prst="textNoShape">
              <a:avLst/>
            </a:prstTxWarp>
          </a:bodyPr>
          <a:lstStyle/>
          <a:p>
            <a:pPr defTabSz="8661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1730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3838" algn="l"/>
              </a:tabLst>
              <a:defRPr sz="1400" b="1">
                <a:solidFill>
                  <a:srgbClr val="FFFFFF"/>
                </a:solidFill>
              </a:defRPr>
            </a:lvl2pPr>
            <a:lvl3pPr marL="1231730" indent="-1231730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1730" indent="-123173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1730" indent="-123173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448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899" tIns="61522" rIns="122899" bIns="61522" numCol="1" anchor="t" anchorCtr="0" compatLnSpc="1">
            <a:prstTxWarp prst="textNoShape">
              <a:avLst/>
            </a:prstTxWarp>
          </a:bodyPr>
          <a:lstStyle/>
          <a:p>
            <a:pPr algn="r" defTabSz="866195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99" tIns="61522" rIns="122899" bIns="61522" numCol="1" rtlCol="0" anchor="t" anchorCtr="0" compatLnSpc="1">
            <a:prstTxWarp prst="textNoShape">
              <a:avLst/>
            </a:prstTxWarp>
          </a:bodyPr>
          <a:lstStyle/>
          <a:p>
            <a:pPr defTabSz="8661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3697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9057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599" tIns="61839" rIns="123599" bIns="61839" numCol="1" rtlCol="0" anchor="t" anchorCtr="0" compatLnSpc="1">
            <a:prstTxWarp prst="textNoShape">
              <a:avLst/>
            </a:prstTxWarp>
          </a:bodyPr>
          <a:lstStyle/>
          <a:p>
            <a:pPr defTabSz="8706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762"/>
            <a:ext cx="4132638" cy="28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599" tIns="61839" rIns="123599" bIns="61839">
            <a:prstTxWarp prst="textNoShape">
              <a:avLst/>
            </a:prstTxWarp>
            <a:spAutoFit/>
          </a:bodyPr>
          <a:lstStyle/>
          <a:p>
            <a:pPr algn="r" defTabSz="87067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9312"/>
            <a:ext cx="4623929" cy="28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599" tIns="61839" rIns="123599" bIns="61839">
            <a:prstTxWarp prst="textNoShape">
              <a:avLst/>
            </a:prstTxWarp>
            <a:spAutoFit/>
          </a:bodyPr>
          <a:lstStyle/>
          <a:p>
            <a:pPr defTabSz="87067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599" tIns="61839" rIns="123599" bIns="61839" numCol="1" rtlCol="0" anchor="t" anchorCtr="0" compatLnSpc="1">
            <a:prstTxWarp prst="textNoShape">
              <a:avLst/>
            </a:prstTxWarp>
          </a:bodyPr>
          <a:lstStyle/>
          <a:p>
            <a:pPr defTabSz="8706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09889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599" tIns="61839" rIns="123599" bIns="61839" numCol="1" rtlCol="0" anchor="t" anchorCtr="0" compatLnSpc="1">
            <a:prstTxWarp prst="textNoShape">
              <a:avLst/>
            </a:prstTxWarp>
          </a:bodyPr>
          <a:lstStyle/>
          <a:p>
            <a:pPr defTabSz="8706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9312"/>
            <a:ext cx="4623929" cy="28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599" tIns="61839" rIns="123599" bIns="61839">
            <a:prstTxWarp prst="textNoShape">
              <a:avLst/>
            </a:prstTxWarp>
            <a:spAutoFit/>
          </a:bodyPr>
          <a:lstStyle/>
          <a:p>
            <a:pPr defTabSz="87067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599" tIns="61839" rIns="123599" bIns="61839" numCol="1" rtlCol="0" anchor="t" anchorCtr="0" compatLnSpc="1">
            <a:prstTxWarp prst="textNoShape">
              <a:avLst/>
            </a:prstTxWarp>
          </a:bodyPr>
          <a:lstStyle/>
          <a:p>
            <a:pPr defTabSz="8706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60466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68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68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6470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599" tIns="61839" rIns="123599" bIns="61839">
            <a:prstTxWarp prst="textNoShape">
              <a:avLst/>
            </a:prstTxWarp>
          </a:bodyPr>
          <a:lstStyle/>
          <a:p>
            <a:pPr defTabSz="87067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599" tIns="61839" rIns="123599" bIns="61839">
            <a:prstTxWarp prst="textNoShape">
              <a:avLst/>
            </a:prstTxWarp>
          </a:bodyPr>
          <a:lstStyle/>
          <a:p>
            <a:pPr defTabSz="87067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42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4930" indent="-150708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68736" indent="-31794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7880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8" y="4421638"/>
            <a:ext cx="249772" cy="648148"/>
          </a:xfrm>
          <a:prstGeom prst="rect">
            <a:avLst/>
          </a:prstGeom>
          <a:noFill/>
        </p:spPr>
        <p:txBody>
          <a:bodyPr wrap="none" lIns="123599" tIns="61839" rIns="123599" bIns="61839" rtlCol="0">
            <a:spAutoFit/>
          </a:bodyPr>
          <a:lstStyle/>
          <a:p>
            <a:pPr defTabSz="8706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817571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289156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640596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027" tIns="61580" rIns="123027" bIns="61580" numCol="1" rtlCol="0" anchor="t" anchorCtr="0" compatLnSpc="1">
            <a:prstTxWarp prst="textNoShape">
              <a:avLst/>
            </a:prstTxWarp>
          </a:bodyPr>
          <a:lstStyle/>
          <a:p>
            <a:pPr defTabSz="86703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2946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4734" algn="l"/>
              </a:tabLst>
              <a:defRPr sz="1400" b="1">
                <a:solidFill>
                  <a:srgbClr val="FFFFFF"/>
                </a:solidFill>
              </a:defRPr>
            </a:lvl2pPr>
            <a:lvl3pPr marL="1232946" indent="-1232946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2946" indent="-123294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2946" indent="-123294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421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027" tIns="61580" rIns="123027" bIns="61580" numCol="1" anchor="t" anchorCtr="0" compatLnSpc="1">
            <a:prstTxWarp prst="textNoShape">
              <a:avLst/>
            </a:prstTxWarp>
          </a:bodyPr>
          <a:lstStyle/>
          <a:p>
            <a:pPr algn="r" defTabSz="867036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027" tIns="61580" rIns="123027" bIns="61580" numCol="1" rtlCol="0" anchor="t" anchorCtr="0" compatLnSpc="1">
            <a:prstTxWarp prst="textNoShape">
              <a:avLst/>
            </a:prstTxWarp>
          </a:bodyPr>
          <a:lstStyle/>
          <a:p>
            <a:pPr defTabSz="86703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927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027" tIns="61580" rIns="123027" bIns="61580" numCol="1" rtlCol="0" anchor="t" anchorCtr="0" compatLnSpc="1">
            <a:prstTxWarp prst="textNoShape">
              <a:avLst/>
            </a:prstTxWarp>
          </a:bodyPr>
          <a:lstStyle/>
          <a:p>
            <a:pPr defTabSz="86703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2946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4734" algn="l"/>
              </a:tabLst>
              <a:defRPr sz="1400" b="1">
                <a:solidFill>
                  <a:srgbClr val="FFFFFF"/>
                </a:solidFill>
              </a:defRPr>
            </a:lvl2pPr>
            <a:lvl3pPr marL="1232946" indent="-1232946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2946" indent="-123294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2946" indent="-123294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421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027" tIns="61580" rIns="123027" bIns="61580" numCol="1" anchor="t" anchorCtr="0" compatLnSpc="1">
            <a:prstTxWarp prst="textNoShape">
              <a:avLst/>
            </a:prstTxWarp>
          </a:bodyPr>
          <a:lstStyle/>
          <a:p>
            <a:pPr algn="r" defTabSz="867036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027" tIns="61580" rIns="123027" bIns="61580" numCol="1" rtlCol="0" anchor="t" anchorCtr="0" compatLnSpc="1">
            <a:prstTxWarp prst="textNoShape">
              <a:avLst/>
            </a:prstTxWarp>
          </a:bodyPr>
          <a:lstStyle/>
          <a:p>
            <a:pPr defTabSz="86703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10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99" tIns="61522" rIns="122899" bIns="61522" numCol="1" rtlCol="0" anchor="t" anchorCtr="0" compatLnSpc="1">
            <a:prstTxWarp prst="textNoShape">
              <a:avLst/>
            </a:prstTxWarp>
          </a:bodyPr>
          <a:lstStyle/>
          <a:p>
            <a:pPr defTabSz="8661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797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865"/>
            <a:ext cx="4132638" cy="28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899" tIns="61522" rIns="122899" bIns="61522">
            <a:prstTxWarp prst="textNoShape">
              <a:avLst/>
            </a:prstTxWarp>
            <a:spAutoFit/>
          </a:bodyPr>
          <a:lstStyle/>
          <a:p>
            <a:pPr algn="r" defTabSz="86619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415"/>
            <a:ext cx="4623929" cy="28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899" tIns="61522" rIns="122899" bIns="61522">
            <a:prstTxWarp prst="textNoShape">
              <a:avLst/>
            </a:prstTxWarp>
            <a:spAutoFit/>
          </a:bodyPr>
          <a:lstStyle/>
          <a:p>
            <a:pPr defTabSz="86619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99" tIns="61522" rIns="122899" bIns="61522" numCol="1" rtlCol="0" anchor="t" anchorCtr="0" compatLnSpc="1">
            <a:prstTxWarp prst="textNoShape">
              <a:avLst/>
            </a:prstTxWarp>
          </a:bodyPr>
          <a:lstStyle/>
          <a:p>
            <a:pPr defTabSz="8661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47133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027" tIns="61580" rIns="123027" bIns="61580" numCol="1" rtlCol="0" anchor="t" anchorCtr="0" compatLnSpc="1">
            <a:prstTxWarp prst="textNoShape">
              <a:avLst/>
            </a:prstTxWarp>
          </a:bodyPr>
          <a:lstStyle/>
          <a:p>
            <a:pPr defTabSz="86703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770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837"/>
            <a:ext cx="4132638" cy="28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027" tIns="61580" rIns="123027" bIns="61580">
            <a:prstTxWarp prst="textNoShape">
              <a:avLst/>
            </a:prstTxWarp>
            <a:spAutoFit/>
          </a:bodyPr>
          <a:lstStyle/>
          <a:p>
            <a:pPr algn="r" defTabSz="86703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388"/>
            <a:ext cx="4623929" cy="28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027" tIns="61580" rIns="123027" bIns="61580">
            <a:prstTxWarp prst="textNoShape">
              <a:avLst/>
            </a:prstTxWarp>
            <a:spAutoFit/>
          </a:bodyPr>
          <a:lstStyle/>
          <a:p>
            <a:pPr defTabSz="86703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027" tIns="61580" rIns="123027" bIns="61580" numCol="1" rtlCol="0" anchor="t" anchorCtr="0" compatLnSpc="1">
            <a:prstTxWarp prst="textNoShape">
              <a:avLst/>
            </a:prstTxWarp>
          </a:bodyPr>
          <a:lstStyle/>
          <a:p>
            <a:pPr defTabSz="86703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355071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232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965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98507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50103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027" tIns="61580" rIns="123027" bIns="61580" numCol="1" rtlCol="0" anchor="t" anchorCtr="0" compatLnSpc="1">
            <a:prstTxWarp prst="textNoShape">
              <a:avLst/>
            </a:prstTxWarp>
          </a:bodyPr>
          <a:lstStyle/>
          <a:p>
            <a:pPr defTabSz="86703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837"/>
            <a:ext cx="4132638" cy="28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027" tIns="61580" rIns="123027" bIns="61580">
            <a:prstTxWarp prst="textNoShape">
              <a:avLst/>
            </a:prstTxWarp>
            <a:spAutoFit/>
          </a:bodyPr>
          <a:lstStyle/>
          <a:p>
            <a:pPr algn="r" defTabSz="86703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388"/>
            <a:ext cx="4623929" cy="28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027" tIns="61580" rIns="123027" bIns="61580">
            <a:prstTxWarp prst="textNoShape">
              <a:avLst/>
            </a:prstTxWarp>
            <a:spAutoFit/>
          </a:bodyPr>
          <a:lstStyle/>
          <a:p>
            <a:pPr defTabSz="86703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027" tIns="61580" rIns="123027" bIns="61580" numCol="1" rtlCol="0" anchor="t" anchorCtr="0" compatLnSpc="1">
            <a:prstTxWarp prst="textNoShape">
              <a:avLst/>
            </a:prstTxWarp>
          </a:bodyPr>
          <a:lstStyle/>
          <a:p>
            <a:pPr defTabSz="86703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390473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027" tIns="61580" rIns="123027" bIns="61580" numCol="1" rtlCol="0" anchor="t" anchorCtr="0" compatLnSpc="1">
            <a:prstTxWarp prst="textNoShape">
              <a:avLst/>
            </a:prstTxWarp>
          </a:bodyPr>
          <a:lstStyle/>
          <a:p>
            <a:pPr defTabSz="86703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388"/>
            <a:ext cx="4623929" cy="28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027" tIns="61580" rIns="123027" bIns="61580">
            <a:prstTxWarp prst="textNoShape">
              <a:avLst/>
            </a:prstTxWarp>
            <a:spAutoFit/>
          </a:bodyPr>
          <a:lstStyle/>
          <a:p>
            <a:pPr defTabSz="86703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027" tIns="61580" rIns="123027" bIns="61580" numCol="1" rtlCol="0" anchor="t" anchorCtr="0" compatLnSpc="1">
            <a:prstTxWarp prst="textNoShape">
              <a:avLst/>
            </a:prstTxWarp>
          </a:bodyPr>
          <a:lstStyle/>
          <a:p>
            <a:pPr defTabSz="86703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08213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40507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027" tIns="61580" rIns="123027" bIns="61580">
            <a:prstTxWarp prst="textNoShape">
              <a:avLst/>
            </a:prstTxWarp>
          </a:bodyPr>
          <a:lstStyle/>
          <a:p>
            <a:pPr defTabSz="867036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027" tIns="61580" rIns="123027" bIns="61580">
            <a:prstTxWarp prst="textNoShape">
              <a:avLst/>
            </a:prstTxWarp>
          </a:bodyPr>
          <a:lstStyle/>
          <a:p>
            <a:pPr defTabSz="867036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88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3243" indent="-150088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66689" indent="-316516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187060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905" y="4421640"/>
            <a:ext cx="248657" cy="647644"/>
          </a:xfrm>
          <a:prstGeom prst="rect">
            <a:avLst/>
          </a:prstGeom>
          <a:noFill/>
        </p:spPr>
        <p:txBody>
          <a:bodyPr wrap="none" lIns="123027" tIns="61580" rIns="123027" bIns="61580" rtlCol="0">
            <a:spAutoFit/>
          </a:bodyPr>
          <a:lstStyle/>
          <a:p>
            <a:pPr defTabSz="86703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359401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69759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2175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2175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13445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232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992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7884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788" tIns="61925" rIns="123788" bIns="61925" numCol="1" rtlCol="0" anchor="t" anchorCtr="0" compatLnSpc="1">
            <a:prstTxWarp prst="textNoShape">
              <a:avLst/>
            </a:prstTxWarp>
          </a:bodyPr>
          <a:lstStyle/>
          <a:p>
            <a:pPr defTabSz="8719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13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017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0062" algn="l"/>
              </a:tabLst>
              <a:defRPr sz="1400" b="1">
                <a:solidFill>
                  <a:srgbClr val="FFFFFF"/>
                </a:solidFill>
              </a:defRPr>
            </a:lvl2pPr>
            <a:lvl3pPr marL="1240174" indent="-124017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0174" indent="-124017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0174" indent="-124017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261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788" tIns="61925" rIns="123788" bIns="61925" numCol="1" anchor="t" anchorCtr="0" compatLnSpc="1">
            <a:prstTxWarp prst="textNoShape">
              <a:avLst/>
            </a:prstTxWarp>
          </a:bodyPr>
          <a:lstStyle/>
          <a:p>
            <a:pPr algn="r" defTabSz="871910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788" tIns="61925" rIns="123788" bIns="61925" numCol="1" rtlCol="0" anchor="t" anchorCtr="0" compatLnSpc="1">
            <a:prstTxWarp prst="textNoShape">
              <a:avLst/>
            </a:prstTxWarp>
          </a:bodyPr>
          <a:lstStyle/>
          <a:p>
            <a:pPr defTabSz="8719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15948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788" tIns="61925" rIns="123788" bIns="61925" numCol="1" rtlCol="0" anchor="t" anchorCtr="0" compatLnSpc="1">
            <a:prstTxWarp prst="textNoShape">
              <a:avLst/>
            </a:prstTxWarp>
          </a:bodyPr>
          <a:lstStyle/>
          <a:p>
            <a:pPr defTabSz="8719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13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017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0062" algn="l"/>
              </a:tabLst>
              <a:defRPr sz="1400" b="1">
                <a:solidFill>
                  <a:srgbClr val="FFFFFF"/>
                </a:solidFill>
              </a:defRPr>
            </a:lvl2pPr>
            <a:lvl3pPr marL="1240174" indent="-124017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0174" indent="-124017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0174" indent="-124017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261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788" tIns="61925" rIns="123788" bIns="61925" numCol="1" anchor="t" anchorCtr="0" compatLnSpc="1">
            <a:prstTxWarp prst="textNoShape">
              <a:avLst/>
            </a:prstTxWarp>
          </a:bodyPr>
          <a:lstStyle/>
          <a:p>
            <a:pPr algn="r" defTabSz="871910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788" tIns="61925" rIns="123788" bIns="61925" numCol="1" rtlCol="0" anchor="t" anchorCtr="0" compatLnSpc="1">
            <a:prstTxWarp prst="textNoShape">
              <a:avLst/>
            </a:prstTxWarp>
          </a:bodyPr>
          <a:lstStyle/>
          <a:p>
            <a:pPr defTabSz="8719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3772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788" tIns="61925" rIns="123788" bIns="61925" numCol="1" rtlCol="0" anchor="t" anchorCtr="0" compatLnSpc="1">
            <a:prstTxWarp prst="textNoShape">
              <a:avLst/>
            </a:prstTxWarp>
          </a:bodyPr>
          <a:lstStyle/>
          <a:p>
            <a:pPr defTabSz="8719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610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672"/>
            <a:ext cx="4132638" cy="28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788" tIns="61925" rIns="123788" bIns="61925">
            <a:prstTxWarp prst="textNoShape">
              <a:avLst/>
            </a:prstTxWarp>
            <a:spAutoFit/>
          </a:bodyPr>
          <a:lstStyle/>
          <a:p>
            <a:pPr algn="r" defTabSz="87191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223"/>
            <a:ext cx="4623929" cy="28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788" tIns="61925" rIns="123788" bIns="61925">
            <a:prstTxWarp prst="textNoShape">
              <a:avLst/>
            </a:prstTxWarp>
            <a:spAutoFit/>
          </a:bodyPr>
          <a:lstStyle/>
          <a:p>
            <a:pPr defTabSz="87191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788" tIns="61925" rIns="123788" bIns="61925" numCol="1" rtlCol="0" anchor="t" anchorCtr="0" compatLnSpc="1">
            <a:prstTxWarp prst="textNoShape">
              <a:avLst/>
            </a:prstTxWarp>
          </a:bodyPr>
          <a:lstStyle/>
          <a:p>
            <a:pPr defTabSz="8719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21945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168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805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1440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894234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788" tIns="61925" rIns="123788" bIns="61925" numCol="1" rtlCol="0" anchor="t" anchorCtr="0" compatLnSpc="1">
            <a:prstTxWarp prst="textNoShape">
              <a:avLst/>
            </a:prstTxWarp>
          </a:bodyPr>
          <a:lstStyle/>
          <a:p>
            <a:pPr defTabSz="8719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672"/>
            <a:ext cx="4132638" cy="28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788" tIns="61925" rIns="123788" bIns="61925">
            <a:prstTxWarp prst="textNoShape">
              <a:avLst/>
            </a:prstTxWarp>
            <a:spAutoFit/>
          </a:bodyPr>
          <a:lstStyle/>
          <a:p>
            <a:pPr algn="r" defTabSz="87191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223"/>
            <a:ext cx="4623929" cy="28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788" tIns="61925" rIns="123788" bIns="61925">
            <a:prstTxWarp prst="textNoShape">
              <a:avLst/>
            </a:prstTxWarp>
            <a:spAutoFit/>
          </a:bodyPr>
          <a:lstStyle/>
          <a:p>
            <a:pPr defTabSz="87191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788" tIns="61925" rIns="123788" bIns="61925" numCol="1" rtlCol="0" anchor="t" anchorCtr="0" compatLnSpc="1">
            <a:prstTxWarp prst="textNoShape">
              <a:avLst/>
            </a:prstTxWarp>
          </a:bodyPr>
          <a:lstStyle/>
          <a:p>
            <a:pPr defTabSz="8719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56374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788" tIns="61925" rIns="123788" bIns="61925" numCol="1" rtlCol="0" anchor="t" anchorCtr="0" compatLnSpc="1">
            <a:prstTxWarp prst="textNoShape">
              <a:avLst/>
            </a:prstTxWarp>
          </a:bodyPr>
          <a:lstStyle/>
          <a:p>
            <a:pPr defTabSz="8719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223"/>
            <a:ext cx="4623929" cy="28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788" tIns="61925" rIns="123788" bIns="61925">
            <a:prstTxWarp prst="textNoShape">
              <a:avLst/>
            </a:prstTxWarp>
            <a:spAutoFit/>
          </a:bodyPr>
          <a:lstStyle/>
          <a:p>
            <a:pPr defTabSz="87191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788" tIns="61925" rIns="123788" bIns="61925" numCol="1" rtlCol="0" anchor="t" anchorCtr="0" compatLnSpc="1">
            <a:prstTxWarp prst="textNoShape">
              <a:avLst/>
            </a:prstTxWarp>
          </a:bodyPr>
          <a:lstStyle/>
          <a:p>
            <a:pPr defTabSz="8719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732842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73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68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68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849884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788" tIns="61925" rIns="123788" bIns="61925">
            <a:prstTxWarp prst="textNoShape">
              <a:avLst/>
            </a:prstTxWarp>
          </a:bodyPr>
          <a:lstStyle/>
          <a:p>
            <a:pPr defTabSz="87191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788" tIns="61925" rIns="123788" bIns="61925">
            <a:prstTxWarp prst="textNoShape">
              <a:avLst/>
            </a:prstTxWarp>
          </a:bodyPr>
          <a:lstStyle/>
          <a:p>
            <a:pPr defTabSz="87191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593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5487" indent="-150922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69413" indent="-318419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41976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94" y="4421638"/>
            <a:ext cx="250139" cy="648320"/>
          </a:xfrm>
          <a:prstGeom prst="rect">
            <a:avLst/>
          </a:prstGeom>
          <a:noFill/>
        </p:spPr>
        <p:txBody>
          <a:bodyPr wrap="none" lIns="123788" tIns="61925" rIns="123788" bIns="61925" rtlCol="0">
            <a:spAutoFit/>
          </a:bodyPr>
          <a:lstStyle/>
          <a:p>
            <a:pPr defTabSz="8719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943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5176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73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0782415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9167392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15" tIns="61938" rIns="123815" bIns="61938" numCol="1" rtlCol="0" anchor="t" anchorCtr="0" compatLnSpc="1">
            <a:prstTxWarp prst="textNoShape">
              <a:avLst/>
            </a:prstTxWarp>
          </a:bodyPr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13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0430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0251" algn="l"/>
              </a:tabLst>
              <a:defRPr sz="1400" b="1">
                <a:solidFill>
                  <a:srgbClr val="FFFFFF"/>
                </a:solidFill>
              </a:defRPr>
            </a:lvl2pPr>
            <a:lvl3pPr marL="1240430" indent="-1240430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0430" indent="-124043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0430" indent="-124043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254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815" tIns="61938" rIns="123815" bIns="61938" numCol="1" anchor="t" anchorCtr="0" compatLnSpc="1">
            <a:prstTxWarp prst="textNoShape">
              <a:avLst/>
            </a:prstTxWarp>
          </a:bodyPr>
          <a:lstStyle/>
          <a:p>
            <a:pPr algn="r" defTabSz="872086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15" tIns="61938" rIns="123815" bIns="61938" numCol="1" rtlCol="0" anchor="t" anchorCtr="0" compatLnSpc="1">
            <a:prstTxWarp prst="textNoShape">
              <a:avLst/>
            </a:prstTxWarp>
          </a:bodyPr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415398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15" tIns="61938" rIns="123815" bIns="61938" numCol="1" rtlCol="0" anchor="t" anchorCtr="0" compatLnSpc="1">
            <a:prstTxWarp prst="textNoShape">
              <a:avLst/>
            </a:prstTxWarp>
          </a:bodyPr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13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0430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0251" algn="l"/>
              </a:tabLst>
              <a:defRPr sz="1400" b="1">
                <a:solidFill>
                  <a:srgbClr val="FFFFFF"/>
                </a:solidFill>
              </a:defRPr>
            </a:lvl2pPr>
            <a:lvl3pPr marL="1240430" indent="-1240430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0430" indent="-124043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0430" indent="-124043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254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815" tIns="61938" rIns="123815" bIns="61938" numCol="1" anchor="t" anchorCtr="0" compatLnSpc="1">
            <a:prstTxWarp prst="textNoShape">
              <a:avLst/>
            </a:prstTxWarp>
          </a:bodyPr>
          <a:lstStyle/>
          <a:p>
            <a:pPr algn="r" defTabSz="872086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15" tIns="61938" rIns="123815" bIns="61938" numCol="1" rtlCol="0" anchor="t" anchorCtr="0" compatLnSpc="1">
            <a:prstTxWarp prst="textNoShape">
              <a:avLst/>
            </a:prstTxWarp>
          </a:bodyPr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1895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15" tIns="61938" rIns="123815" bIns="61938" numCol="1" rtlCol="0" anchor="t" anchorCtr="0" compatLnSpc="1">
            <a:prstTxWarp prst="textNoShape">
              <a:avLst/>
            </a:prstTxWarp>
          </a:bodyPr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603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666"/>
            <a:ext cx="4132638" cy="28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815" tIns="61938" rIns="123815" bIns="61938">
            <a:prstTxWarp prst="textNoShape">
              <a:avLst/>
            </a:prstTxWarp>
            <a:spAutoFit/>
          </a:bodyPr>
          <a:lstStyle/>
          <a:p>
            <a:pPr algn="r" defTabSz="87208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217"/>
            <a:ext cx="4623929" cy="28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815" tIns="61938" rIns="123815" bIns="61938">
            <a:prstTxWarp prst="textNoShape">
              <a:avLst/>
            </a:prstTxWarp>
            <a:spAutoFit/>
          </a:bodyPr>
          <a:lstStyle/>
          <a:p>
            <a:pPr defTabSz="87208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15" tIns="61938" rIns="123815" bIns="61938" numCol="1" rtlCol="0" anchor="t" anchorCtr="0" compatLnSpc="1">
            <a:prstTxWarp prst="textNoShape">
              <a:avLst/>
            </a:prstTxWarp>
          </a:bodyPr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247045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168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800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981504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039545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15" tIns="61938" rIns="123815" bIns="61938" numCol="1" rtlCol="0" anchor="t" anchorCtr="0" compatLnSpc="1">
            <a:prstTxWarp prst="textNoShape">
              <a:avLst/>
            </a:prstTxWarp>
          </a:bodyPr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666"/>
            <a:ext cx="4132638" cy="28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815" tIns="61938" rIns="123815" bIns="61938">
            <a:prstTxWarp prst="textNoShape">
              <a:avLst/>
            </a:prstTxWarp>
            <a:spAutoFit/>
          </a:bodyPr>
          <a:lstStyle/>
          <a:p>
            <a:pPr algn="r" defTabSz="87208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217"/>
            <a:ext cx="4623929" cy="28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815" tIns="61938" rIns="123815" bIns="61938">
            <a:prstTxWarp prst="textNoShape">
              <a:avLst/>
            </a:prstTxWarp>
            <a:spAutoFit/>
          </a:bodyPr>
          <a:lstStyle/>
          <a:p>
            <a:pPr defTabSz="87208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15" tIns="61938" rIns="123815" bIns="61938" numCol="1" rtlCol="0" anchor="t" anchorCtr="0" compatLnSpc="1">
            <a:prstTxWarp prst="textNoShape">
              <a:avLst/>
            </a:prstTxWarp>
          </a:bodyPr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642224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15" tIns="61938" rIns="123815" bIns="61938" numCol="1" rtlCol="0" anchor="t" anchorCtr="0" compatLnSpc="1">
            <a:prstTxWarp prst="textNoShape">
              <a:avLst/>
            </a:prstTxWarp>
          </a:bodyPr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666"/>
            <a:ext cx="4132638" cy="28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815" tIns="61938" rIns="123815" bIns="61938">
            <a:prstTxWarp prst="textNoShape">
              <a:avLst/>
            </a:prstTxWarp>
            <a:spAutoFit/>
          </a:bodyPr>
          <a:lstStyle/>
          <a:p>
            <a:pPr algn="r" defTabSz="87208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217"/>
            <a:ext cx="4623929" cy="28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815" tIns="61938" rIns="123815" bIns="61938">
            <a:prstTxWarp prst="textNoShape">
              <a:avLst/>
            </a:prstTxWarp>
            <a:spAutoFit/>
          </a:bodyPr>
          <a:lstStyle/>
          <a:p>
            <a:pPr defTabSz="87208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15" tIns="61938" rIns="123815" bIns="61938" numCol="1" rtlCol="0" anchor="t" anchorCtr="0" compatLnSpc="1">
            <a:prstTxWarp prst="textNoShape">
              <a:avLst/>
            </a:prstTxWarp>
          </a:bodyPr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28059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73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68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68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254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99" tIns="61522" rIns="122899" bIns="61522" numCol="1" rtlCol="0" anchor="t" anchorCtr="0" compatLnSpc="1">
            <a:prstTxWarp prst="textNoShape">
              <a:avLst/>
            </a:prstTxWarp>
          </a:bodyPr>
          <a:lstStyle/>
          <a:p>
            <a:pPr defTabSz="8661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865"/>
            <a:ext cx="4132638" cy="28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899" tIns="61522" rIns="122899" bIns="61522">
            <a:prstTxWarp prst="textNoShape">
              <a:avLst/>
            </a:prstTxWarp>
            <a:spAutoFit/>
          </a:bodyPr>
          <a:lstStyle/>
          <a:p>
            <a:pPr algn="r" defTabSz="86619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415"/>
            <a:ext cx="4623929" cy="28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899" tIns="61522" rIns="122899" bIns="61522">
            <a:prstTxWarp prst="textNoShape">
              <a:avLst/>
            </a:prstTxWarp>
            <a:spAutoFit/>
          </a:bodyPr>
          <a:lstStyle/>
          <a:p>
            <a:pPr defTabSz="86619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99" tIns="61522" rIns="122899" bIns="61522" numCol="1" rtlCol="0" anchor="t" anchorCtr="0" compatLnSpc="1">
            <a:prstTxWarp prst="textNoShape">
              <a:avLst/>
            </a:prstTxWarp>
          </a:bodyPr>
          <a:lstStyle/>
          <a:p>
            <a:pPr defTabSz="8661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463778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815" tIns="61938" rIns="123815" bIns="61938">
            <a:prstTxWarp prst="textNoShape">
              <a:avLst/>
            </a:prstTxWarp>
          </a:bodyPr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815" tIns="61938" rIns="123815" bIns="61938">
            <a:prstTxWarp prst="textNoShape">
              <a:avLst/>
            </a:prstTxWarp>
          </a:bodyPr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593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5567" indent="-150951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69509" indent="-318486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63169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91" y="4421635"/>
            <a:ext cx="250194" cy="648346"/>
          </a:xfrm>
          <a:prstGeom prst="rect">
            <a:avLst/>
          </a:prstGeom>
          <a:noFill/>
        </p:spPr>
        <p:txBody>
          <a:bodyPr wrap="none" lIns="123815" tIns="61938" rIns="123815" bIns="61938" rtlCol="0">
            <a:spAutoFit/>
          </a:bodyPr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789791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73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823769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369043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8898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2018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404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604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4806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007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7209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3410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9612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7" y="9041448"/>
            <a:ext cx="3034453" cy="519289"/>
          </a:xfrm>
          <a:prstGeom prst="rect">
            <a:avLst/>
          </a:prstGeom>
        </p:spPr>
        <p:txBody>
          <a:bodyPr lIns="123815" tIns="61938" rIns="123815" bIns="61938"/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2086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15" y="9041448"/>
            <a:ext cx="4118187" cy="519289"/>
          </a:xfrm>
          <a:prstGeom prst="rect">
            <a:avLst/>
          </a:prstGeom>
        </p:spPr>
        <p:txBody>
          <a:bodyPr lIns="123815" tIns="61938" rIns="123815" bIns="61938"/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14" y="9041448"/>
            <a:ext cx="3034453" cy="519289"/>
          </a:xfrm>
          <a:prstGeom prst="rect">
            <a:avLst/>
          </a:prstGeom>
        </p:spPr>
        <p:txBody>
          <a:bodyPr lIns="123815" tIns="61938" rIns="123815" bIns="61938"/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2086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561882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69" tIns="61964" rIns="123869" bIns="61964" numCol="1" rtlCol="0" anchor="t" anchorCtr="0" compatLnSpc="1">
            <a:prstTxWarp prst="textNoShape">
              <a:avLst/>
            </a:prstTxWarp>
          </a:bodyPr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076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0942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0628" algn="l"/>
              </a:tabLst>
              <a:defRPr sz="1400" b="1">
                <a:solidFill>
                  <a:srgbClr val="FFFFFF"/>
                </a:solidFill>
              </a:defRPr>
            </a:lvl2pPr>
            <a:lvl3pPr marL="1240942" indent="-1240942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0942" indent="-124094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0942" indent="-124094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244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869" tIns="61964" rIns="123869" bIns="61964" numCol="1" anchor="t" anchorCtr="0" compatLnSpc="1">
            <a:prstTxWarp prst="textNoShape">
              <a:avLst/>
            </a:prstTxWarp>
          </a:bodyPr>
          <a:lstStyle/>
          <a:p>
            <a:pPr algn="r" defTabSz="872441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69" tIns="61964" rIns="123869" bIns="61964" numCol="1" rtlCol="0" anchor="t" anchorCtr="0" compatLnSpc="1">
            <a:prstTxWarp prst="textNoShape">
              <a:avLst/>
            </a:prstTxWarp>
          </a:bodyPr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879152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69" tIns="61964" rIns="123869" bIns="61964" numCol="1" rtlCol="0" anchor="t" anchorCtr="0" compatLnSpc="1">
            <a:prstTxWarp prst="textNoShape">
              <a:avLst/>
            </a:prstTxWarp>
          </a:bodyPr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076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0942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0628" algn="l"/>
              </a:tabLst>
              <a:defRPr sz="1400" b="1">
                <a:solidFill>
                  <a:srgbClr val="FFFFFF"/>
                </a:solidFill>
              </a:defRPr>
            </a:lvl2pPr>
            <a:lvl3pPr marL="1240942" indent="-1240942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0942" indent="-124094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0942" indent="-124094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244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869" tIns="61964" rIns="123869" bIns="61964" numCol="1" anchor="t" anchorCtr="0" compatLnSpc="1">
            <a:prstTxWarp prst="textNoShape">
              <a:avLst/>
            </a:prstTxWarp>
          </a:bodyPr>
          <a:lstStyle/>
          <a:p>
            <a:pPr algn="r" defTabSz="872441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69" tIns="61964" rIns="123869" bIns="61964" numCol="1" rtlCol="0" anchor="t" anchorCtr="0" compatLnSpc="1">
            <a:prstTxWarp prst="textNoShape">
              <a:avLst/>
            </a:prstTxWarp>
          </a:bodyPr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9924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69" tIns="61964" rIns="123869" bIns="61964" numCol="1" rtlCol="0" anchor="t" anchorCtr="0" compatLnSpc="1">
            <a:prstTxWarp prst="textNoShape">
              <a:avLst/>
            </a:prstTxWarp>
          </a:bodyPr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593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661"/>
            <a:ext cx="4132638" cy="28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869" tIns="61964" rIns="123869" bIns="61964">
            <a:prstTxWarp prst="textNoShape">
              <a:avLst/>
            </a:prstTxWarp>
            <a:spAutoFit/>
          </a:bodyPr>
          <a:lstStyle/>
          <a:p>
            <a:pPr algn="r" defTabSz="87244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211"/>
            <a:ext cx="4623929" cy="28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869" tIns="61964" rIns="123869" bIns="61964">
            <a:prstTxWarp prst="textNoShape">
              <a:avLst/>
            </a:prstTxWarp>
            <a:spAutoFit/>
          </a:bodyPr>
          <a:lstStyle/>
          <a:p>
            <a:pPr defTabSz="87244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69" tIns="61964" rIns="123869" bIns="61964" numCol="1" rtlCol="0" anchor="t" anchorCtr="0" compatLnSpc="1">
            <a:prstTxWarp prst="textNoShape">
              <a:avLst/>
            </a:prstTxWarp>
          </a:bodyPr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815217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168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787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253343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7750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99" tIns="61522" rIns="122899" bIns="61522" numCol="1" rtlCol="0" anchor="t" anchorCtr="0" compatLnSpc="1">
            <a:prstTxWarp prst="textNoShape">
              <a:avLst/>
            </a:prstTxWarp>
          </a:bodyPr>
          <a:lstStyle/>
          <a:p>
            <a:pPr defTabSz="8661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415"/>
            <a:ext cx="4623929" cy="28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899" tIns="61522" rIns="122899" bIns="61522">
            <a:prstTxWarp prst="textNoShape">
              <a:avLst/>
            </a:prstTxWarp>
            <a:spAutoFit/>
          </a:bodyPr>
          <a:lstStyle/>
          <a:p>
            <a:pPr defTabSz="86619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99" tIns="61522" rIns="122899" bIns="61522" numCol="1" rtlCol="0" anchor="t" anchorCtr="0" compatLnSpc="1">
            <a:prstTxWarp prst="textNoShape">
              <a:avLst/>
            </a:prstTxWarp>
          </a:bodyPr>
          <a:lstStyle/>
          <a:p>
            <a:pPr defTabSz="8661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786081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69" tIns="61964" rIns="123869" bIns="61964" numCol="1" rtlCol="0" anchor="t" anchorCtr="0" compatLnSpc="1">
            <a:prstTxWarp prst="textNoShape">
              <a:avLst/>
            </a:prstTxWarp>
          </a:bodyPr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661"/>
            <a:ext cx="4132638" cy="28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869" tIns="61964" rIns="123869" bIns="61964">
            <a:prstTxWarp prst="textNoShape">
              <a:avLst/>
            </a:prstTxWarp>
            <a:spAutoFit/>
          </a:bodyPr>
          <a:lstStyle/>
          <a:p>
            <a:pPr algn="r" defTabSz="87244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211"/>
            <a:ext cx="4623929" cy="28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869" tIns="61964" rIns="123869" bIns="61964">
            <a:prstTxWarp prst="textNoShape">
              <a:avLst/>
            </a:prstTxWarp>
            <a:spAutoFit/>
          </a:bodyPr>
          <a:lstStyle/>
          <a:p>
            <a:pPr defTabSz="87244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69" tIns="61964" rIns="123869" bIns="61964" numCol="1" rtlCol="0" anchor="t" anchorCtr="0" compatLnSpc="1">
            <a:prstTxWarp prst="textNoShape">
              <a:avLst/>
            </a:prstTxWarp>
          </a:bodyPr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132695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69" tIns="61964" rIns="123869" bIns="61964" numCol="1" rtlCol="0" anchor="t" anchorCtr="0" compatLnSpc="1">
            <a:prstTxWarp prst="textNoShape">
              <a:avLst/>
            </a:prstTxWarp>
          </a:bodyPr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661"/>
            <a:ext cx="4132638" cy="28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869" tIns="61964" rIns="123869" bIns="61964">
            <a:prstTxWarp prst="textNoShape">
              <a:avLst/>
            </a:prstTxWarp>
            <a:spAutoFit/>
          </a:bodyPr>
          <a:lstStyle/>
          <a:p>
            <a:pPr algn="r" defTabSz="87244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211"/>
            <a:ext cx="4623929" cy="28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869" tIns="61964" rIns="123869" bIns="61964">
            <a:prstTxWarp prst="textNoShape">
              <a:avLst/>
            </a:prstTxWarp>
            <a:spAutoFit/>
          </a:bodyPr>
          <a:lstStyle/>
          <a:p>
            <a:pPr defTabSz="87244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69" tIns="61964" rIns="123869" bIns="61964" numCol="1" rtlCol="0" anchor="t" anchorCtr="0" compatLnSpc="1">
            <a:prstTxWarp prst="textNoShape">
              <a:avLst/>
            </a:prstTxWarp>
          </a:bodyPr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798909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71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68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68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9844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869" tIns="61964" rIns="123869" bIns="61964">
            <a:prstTxWarp prst="textNoShape">
              <a:avLst/>
            </a:prstTxWarp>
          </a:bodyPr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869" tIns="61964" rIns="123869" bIns="61964">
            <a:prstTxWarp prst="textNoShape">
              <a:avLst/>
            </a:prstTxWarp>
          </a:bodyPr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593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5726" indent="-151011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69701" indent="-318621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753544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9" y="4421638"/>
            <a:ext cx="250288" cy="648390"/>
          </a:xfrm>
          <a:prstGeom prst="rect">
            <a:avLst/>
          </a:prstGeom>
          <a:noFill/>
        </p:spPr>
        <p:txBody>
          <a:bodyPr wrap="none" lIns="123869" tIns="61964" rIns="123869" bIns="61964" rtlCol="0">
            <a:spAutoFit/>
          </a:bodyPr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123614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71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568984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7949547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8885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2044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4094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612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4816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02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7224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3428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9632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7" y="9041436"/>
            <a:ext cx="3034453" cy="519289"/>
          </a:xfrm>
          <a:prstGeom prst="rect">
            <a:avLst/>
          </a:prstGeom>
        </p:spPr>
        <p:txBody>
          <a:bodyPr lIns="123869" tIns="61964" rIns="123869" bIns="61964"/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2441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15" y="9041436"/>
            <a:ext cx="4118187" cy="519289"/>
          </a:xfrm>
          <a:prstGeom prst="rect">
            <a:avLst/>
          </a:prstGeom>
        </p:spPr>
        <p:txBody>
          <a:bodyPr lIns="123869" tIns="61964" rIns="123869" bIns="61964"/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14" y="9041436"/>
            <a:ext cx="3034453" cy="519289"/>
          </a:xfrm>
          <a:prstGeom prst="rect">
            <a:avLst/>
          </a:prstGeom>
        </p:spPr>
        <p:txBody>
          <a:bodyPr lIns="123869" tIns="61964" rIns="123869" bIns="61964"/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2441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673700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057" tIns="62053" rIns="124057" bIns="62053" numCol="1" rtlCol="0" anchor="t" anchorCtr="0" compatLnSpc="1">
            <a:prstTxWarp prst="textNoShape">
              <a:avLst/>
            </a:prstTxWarp>
          </a:bodyPr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076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273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1948" algn="l"/>
              </a:tabLst>
              <a:defRPr sz="1400" b="1">
                <a:solidFill>
                  <a:srgbClr val="FFFFFF"/>
                </a:solidFill>
              </a:defRPr>
            </a:lvl2pPr>
            <a:lvl3pPr marL="1242734" indent="-124273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2734" indent="-124273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2734" indent="-124273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204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057" tIns="62053" rIns="124057" bIns="62053" numCol="1" anchor="t" anchorCtr="0" compatLnSpc="1">
            <a:prstTxWarp prst="textNoShape">
              <a:avLst/>
            </a:prstTxWarp>
          </a:bodyPr>
          <a:lstStyle/>
          <a:p>
            <a:pPr algn="r" defTabSz="873726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057" tIns="62053" rIns="124057" bIns="62053" numCol="1" rtlCol="0" anchor="t" anchorCtr="0" compatLnSpc="1">
            <a:prstTxWarp prst="textNoShape">
              <a:avLst/>
            </a:prstTxWarp>
          </a:bodyPr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84037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057" tIns="62053" rIns="124057" bIns="62053" numCol="1" rtlCol="0" anchor="t" anchorCtr="0" compatLnSpc="1">
            <a:prstTxWarp prst="textNoShape">
              <a:avLst/>
            </a:prstTxWarp>
          </a:bodyPr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076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273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1948" algn="l"/>
              </a:tabLst>
              <a:defRPr sz="1400" b="1">
                <a:solidFill>
                  <a:srgbClr val="FFFFFF"/>
                </a:solidFill>
              </a:defRPr>
            </a:lvl2pPr>
            <a:lvl3pPr marL="1242734" indent="-124273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2734" indent="-124273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2734" indent="-124273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204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057" tIns="62053" rIns="124057" bIns="62053" numCol="1" anchor="t" anchorCtr="0" compatLnSpc="1">
            <a:prstTxWarp prst="textNoShape">
              <a:avLst/>
            </a:prstTxWarp>
          </a:bodyPr>
          <a:lstStyle/>
          <a:p>
            <a:pPr algn="r" defTabSz="873726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057" tIns="62053" rIns="124057" bIns="62053" numCol="1" rtlCol="0" anchor="t" anchorCtr="0" compatLnSpc="1">
            <a:prstTxWarp prst="textNoShape">
              <a:avLst/>
            </a:prstTxWarp>
          </a:bodyPr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4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65" tIns="61507" rIns="122865" bIns="61507" numCol="1" rtlCol="0" anchor="t" anchorCtr="0" compatLnSpc="1">
            <a:prstTxWarp prst="textNoShape">
              <a:avLst/>
            </a:prstTxWarp>
          </a:bodyPr>
          <a:lstStyle/>
          <a:p>
            <a:pPr defTabSz="8658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1410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3602" algn="l"/>
              </a:tabLst>
              <a:defRPr sz="1400" b="1">
                <a:solidFill>
                  <a:srgbClr val="FFFFFF"/>
                </a:solidFill>
              </a:defRPr>
            </a:lvl2pPr>
            <a:lvl3pPr marL="1231410" indent="-1231410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1410" indent="-123141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1410" indent="-123141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8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468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865" tIns="61507" rIns="122865" bIns="61507" numCol="1" anchor="t" anchorCtr="0" compatLnSpc="1">
            <a:prstTxWarp prst="textNoShape">
              <a:avLst/>
            </a:prstTxWarp>
          </a:bodyPr>
          <a:lstStyle/>
          <a:p>
            <a:pPr algn="r" defTabSz="865892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sz="1100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65" tIns="61507" rIns="122865" bIns="61507" numCol="1" rtlCol="0" anchor="t" anchorCtr="0" compatLnSpc="1">
            <a:prstTxWarp prst="textNoShape">
              <a:avLst/>
            </a:prstTxWarp>
          </a:bodyPr>
          <a:lstStyle/>
          <a:p>
            <a:pPr defTabSz="8658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36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330157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057" tIns="62053" rIns="124057" bIns="62053" numCol="1" rtlCol="0" anchor="t" anchorCtr="0" compatLnSpc="1">
            <a:prstTxWarp prst="textNoShape">
              <a:avLst/>
            </a:prstTxWarp>
          </a:bodyPr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554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3668"/>
            <a:ext cx="4132638" cy="28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057" tIns="62053" rIns="124057" bIns="62053">
            <a:prstTxWarp prst="textNoShape">
              <a:avLst/>
            </a:prstTxWarp>
            <a:spAutoFit/>
          </a:bodyPr>
          <a:lstStyle/>
          <a:p>
            <a:pPr algn="r" defTabSz="87372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9219"/>
            <a:ext cx="4623929" cy="28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057" tIns="62053" rIns="124057" bIns="62053">
            <a:prstTxWarp prst="textNoShape">
              <a:avLst/>
            </a:prstTxWarp>
            <a:spAutoFit/>
          </a:bodyPr>
          <a:lstStyle/>
          <a:p>
            <a:pPr defTabSz="87372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057" tIns="62053" rIns="124057" bIns="62053" numCol="1" rtlCol="0" anchor="t" anchorCtr="0" compatLnSpc="1">
            <a:prstTxWarp prst="textNoShape">
              <a:avLst/>
            </a:prstTxWarp>
          </a:bodyPr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958849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168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748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826443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23306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057" tIns="62053" rIns="124057" bIns="62053" numCol="1" rtlCol="0" anchor="t" anchorCtr="0" compatLnSpc="1">
            <a:prstTxWarp prst="textNoShape">
              <a:avLst/>
            </a:prstTxWarp>
          </a:bodyPr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668"/>
            <a:ext cx="4132638" cy="28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057" tIns="62053" rIns="124057" bIns="62053">
            <a:prstTxWarp prst="textNoShape">
              <a:avLst/>
            </a:prstTxWarp>
            <a:spAutoFit/>
          </a:bodyPr>
          <a:lstStyle/>
          <a:p>
            <a:pPr algn="r" defTabSz="87372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9219"/>
            <a:ext cx="4623929" cy="28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057" tIns="62053" rIns="124057" bIns="62053">
            <a:prstTxWarp prst="textNoShape">
              <a:avLst/>
            </a:prstTxWarp>
            <a:spAutoFit/>
          </a:bodyPr>
          <a:lstStyle/>
          <a:p>
            <a:pPr defTabSz="87372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057" tIns="62053" rIns="124057" bIns="62053" numCol="1" rtlCol="0" anchor="t" anchorCtr="0" compatLnSpc="1">
            <a:prstTxWarp prst="textNoShape">
              <a:avLst/>
            </a:prstTxWarp>
          </a:bodyPr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40514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057" tIns="62053" rIns="124057" bIns="62053" numCol="1" rtlCol="0" anchor="t" anchorCtr="0" compatLnSpc="1">
            <a:prstTxWarp prst="textNoShape">
              <a:avLst/>
            </a:prstTxWarp>
          </a:bodyPr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668"/>
            <a:ext cx="4132638" cy="28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057" tIns="62053" rIns="124057" bIns="62053">
            <a:prstTxWarp prst="textNoShape">
              <a:avLst/>
            </a:prstTxWarp>
            <a:spAutoFit/>
          </a:bodyPr>
          <a:lstStyle/>
          <a:p>
            <a:pPr algn="r" defTabSz="87372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9219"/>
            <a:ext cx="4623929" cy="28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057" tIns="62053" rIns="124057" bIns="62053">
            <a:prstTxWarp prst="textNoShape">
              <a:avLst/>
            </a:prstTxWarp>
            <a:spAutoFit/>
          </a:bodyPr>
          <a:lstStyle/>
          <a:p>
            <a:pPr defTabSz="87372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057" tIns="62053" rIns="124057" bIns="62053" numCol="1" rtlCol="0" anchor="t" anchorCtr="0" compatLnSpc="1">
            <a:prstTxWarp prst="textNoShape">
              <a:avLst/>
            </a:prstTxWarp>
          </a:bodyPr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853219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522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68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68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876418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057" tIns="62053" rIns="124057" bIns="62053">
            <a:prstTxWarp prst="textNoShape">
              <a:avLst/>
            </a:prstTxWarp>
          </a:bodyPr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057" tIns="62053" rIns="124057" bIns="62053">
            <a:prstTxWarp prst="textNoShape">
              <a:avLst/>
            </a:prstTxWarp>
          </a:bodyPr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68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6284" indent="-15121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0378" indent="-319093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544069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91" y="4421639"/>
            <a:ext cx="250657" cy="648565"/>
          </a:xfrm>
          <a:prstGeom prst="rect">
            <a:avLst/>
          </a:prstGeom>
          <a:noFill/>
        </p:spPr>
        <p:txBody>
          <a:bodyPr wrap="none" lIns="124057" tIns="62053" rIns="124057" bIns="62053" rtlCol="0">
            <a:spAutoFit/>
          </a:bodyPr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718206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522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488456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2038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2038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70142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2899" tIns="61522" rIns="122899" bIns="61522">
            <a:prstTxWarp prst="textNoShape">
              <a:avLst/>
            </a:prstTxWarp>
          </a:bodyPr>
          <a:lstStyle/>
          <a:p>
            <a:pPr defTabSz="86619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2899" tIns="61522" rIns="122899" bIns="61522">
            <a:prstTxWarp prst="textNoShape">
              <a:avLst/>
            </a:prstTxWarp>
          </a:bodyPr>
          <a:lstStyle/>
          <a:p>
            <a:pPr defTabSz="86619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88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2869" indent="-14995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66233" indent="-316199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126053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8846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2133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4273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639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4852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064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7277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3490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9703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7" y="9041397"/>
            <a:ext cx="3034453" cy="519289"/>
          </a:xfrm>
          <a:prstGeom prst="rect">
            <a:avLst/>
          </a:prstGeom>
        </p:spPr>
        <p:txBody>
          <a:bodyPr lIns="124057" tIns="62053" rIns="124057" bIns="62053"/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3726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15" y="9041397"/>
            <a:ext cx="4118187" cy="519289"/>
          </a:xfrm>
          <a:prstGeom prst="rect">
            <a:avLst/>
          </a:prstGeom>
        </p:spPr>
        <p:txBody>
          <a:bodyPr lIns="124057" tIns="62053" rIns="124057" bIns="62053"/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14" y="9041397"/>
            <a:ext cx="3034453" cy="519289"/>
          </a:xfrm>
          <a:prstGeom prst="rect">
            <a:avLst/>
          </a:prstGeom>
        </p:spPr>
        <p:txBody>
          <a:bodyPr lIns="124057" tIns="62053" rIns="124057" bIns="62053"/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3726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932873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81" tIns="61650" rIns="123181" bIns="61650" numCol="1" rtlCol="0" anchor="t" anchorCtr="0" compatLnSpc="1">
            <a:prstTxWarp prst="textNoShape">
              <a:avLst/>
            </a:prstTxWarp>
          </a:bodyPr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441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5818" algn="l"/>
              </a:tabLst>
              <a:defRPr sz="1400" b="1">
                <a:solidFill>
                  <a:srgbClr val="FFFFFF"/>
                </a:solidFill>
              </a:defRPr>
            </a:lvl2pPr>
            <a:lvl3pPr marL="1234414" indent="-123441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4414" indent="-123441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4414" indent="-123441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503182" y="1047389"/>
            <a:ext cx="184054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181" tIns="61650" rIns="123181" bIns="61650" numCol="1" anchor="t" anchorCtr="0" compatLnSpc="1">
            <a:prstTxWarp prst="textNoShape">
              <a:avLst/>
            </a:prstTxWarp>
          </a:bodyPr>
          <a:lstStyle/>
          <a:p>
            <a:pPr algn="r" defTabSz="86845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SEPTEMBER 15, 2016</a:t>
            </a:r>
            <a:endParaRPr lang="en-US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81" tIns="61650" rIns="123181" bIns="61650" numCol="1" rtlCol="0" anchor="t" anchorCtr="0" compatLnSpc="1">
            <a:prstTxWarp prst="textNoShape">
              <a:avLst/>
            </a:prstTxWarp>
          </a:bodyPr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0" y="377141"/>
            <a:ext cx="5036774" cy="97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8863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81" tIns="61650" rIns="123181" bIns="61650" numCol="1" rtlCol="0" anchor="t" anchorCtr="0" compatLnSpc="1">
            <a:prstTxWarp prst="textNoShape">
              <a:avLst/>
            </a:prstTxWarp>
          </a:bodyPr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441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5818" algn="l"/>
              </a:tabLst>
              <a:defRPr sz="1400" b="1">
                <a:solidFill>
                  <a:srgbClr val="FFFFFF"/>
                </a:solidFill>
              </a:defRPr>
            </a:lvl2pPr>
            <a:lvl3pPr marL="1234414" indent="-123441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4414" indent="-123441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4414" indent="-123441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394809" y="1047389"/>
            <a:ext cx="1948914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181" tIns="61650" rIns="123181" bIns="61650" numCol="1" anchor="t" anchorCtr="0" compatLnSpc="1">
            <a:prstTxWarp prst="textNoShape">
              <a:avLst/>
            </a:prstTxWarp>
          </a:bodyPr>
          <a:lstStyle/>
          <a:p>
            <a:pPr algn="r" defTabSz="86845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b="1" kern="1200" dirty="0">
                <a:latin typeface="Arial" charset="0"/>
                <a:ea typeface="ヒラギノ角ゴ Pro W3" charset="-128"/>
              </a:rPr>
              <a:t>SEPTEMBER 15, 2016</a:t>
            </a:r>
            <a:endParaRPr lang="en-US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81" tIns="61650" rIns="123181" bIns="61650" numCol="1" rtlCol="0" anchor="t" anchorCtr="0" compatLnSpc="1">
            <a:prstTxWarp prst="textNoShape">
              <a:avLst/>
            </a:prstTxWarp>
          </a:bodyPr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2" name="Picture 11" descr="CCRC_logo_blac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8166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81" tIns="61650" rIns="123181" bIns="61650" numCol="1" rtlCol="0" anchor="t" anchorCtr="0" compatLnSpc="1">
            <a:prstTxWarp prst="textNoShape">
              <a:avLst/>
            </a:prstTxWarp>
          </a:bodyPr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738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349"/>
            <a:ext cx="4623929" cy="28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181" tIns="61650" rIns="123181" bIns="61650">
            <a:prstTxWarp prst="textNoShape">
              <a:avLst/>
            </a:prstTxWarp>
            <a:spAutoFit/>
          </a:bodyPr>
          <a:lstStyle/>
          <a:p>
            <a:pPr defTabSz="86845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81" tIns="61650" rIns="123181" bIns="61650" numCol="1" rtlCol="0" anchor="t" anchorCtr="0" compatLnSpc="1">
            <a:prstTxWarp prst="textNoShape">
              <a:avLst/>
            </a:prstTxWarp>
          </a:bodyPr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329015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738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61909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182180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81" tIns="61650" rIns="123181" bIns="61650" numCol="1" rtlCol="0" anchor="t" anchorCtr="0" compatLnSpc="1">
            <a:prstTxWarp prst="textNoShape">
              <a:avLst/>
            </a:prstTxWarp>
          </a:bodyPr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6964432" y="412800"/>
            <a:ext cx="5521623" cy="28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181" tIns="61650" rIns="123181" bIns="61650">
            <a:prstTxWarp prst="textNoShape">
              <a:avLst/>
            </a:prstTxWarp>
            <a:spAutoFit/>
          </a:bodyPr>
          <a:lstStyle/>
          <a:p>
            <a:pPr algn="r" defTabSz="86845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349"/>
            <a:ext cx="4623929" cy="28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181" tIns="61650" rIns="123181" bIns="61650">
            <a:prstTxWarp prst="textNoShape">
              <a:avLst/>
            </a:prstTxWarp>
            <a:spAutoFit/>
          </a:bodyPr>
          <a:lstStyle/>
          <a:p>
            <a:pPr defTabSz="86845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81" tIns="61650" rIns="123181" bIns="61650" numCol="1" rtlCol="0" anchor="t" anchorCtr="0" compatLnSpc="1">
            <a:prstTxWarp prst="textNoShape">
              <a:avLst/>
            </a:prstTxWarp>
          </a:bodyPr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359381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81" tIns="61650" rIns="123181" bIns="61650" numCol="1" rtlCol="0" anchor="t" anchorCtr="0" compatLnSpc="1">
            <a:prstTxWarp prst="textNoShape">
              <a:avLst/>
            </a:prstTxWarp>
          </a:bodyPr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6728179" y="412800"/>
            <a:ext cx="5756430" cy="28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181" tIns="61650" rIns="123181" bIns="61650">
            <a:prstTxWarp prst="textNoShape">
              <a:avLst/>
            </a:prstTxWarp>
            <a:spAutoFit/>
          </a:bodyPr>
          <a:lstStyle/>
          <a:p>
            <a:pPr algn="r" defTabSz="86845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349"/>
            <a:ext cx="4623929" cy="28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181" tIns="61650" rIns="123181" bIns="61650">
            <a:prstTxWarp prst="textNoShape">
              <a:avLst/>
            </a:prstTxWarp>
            <a:spAutoFit/>
          </a:bodyPr>
          <a:lstStyle/>
          <a:p>
            <a:pPr defTabSz="86845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81" tIns="61650" rIns="123181" bIns="61650" numCol="1" rtlCol="0" anchor="t" anchorCtr="0" compatLnSpc="1">
            <a:prstTxWarp prst="textNoShape">
              <a:avLst/>
            </a:prstTxWarp>
          </a:bodyPr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588533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defRPr/>
            </a:lvl1pPr>
            <a:lvl2pPr>
              <a:spcBef>
                <a:spcPts val="614"/>
              </a:spcBef>
              <a:defRPr/>
            </a:lvl2pPr>
            <a:lvl3pPr>
              <a:spcBef>
                <a:spcPts val="614"/>
              </a:spcBef>
              <a:defRPr/>
            </a:lvl3pPr>
            <a:lvl4pPr>
              <a:spcBef>
                <a:spcPts val="614"/>
              </a:spcBef>
              <a:defRPr/>
            </a:lvl4pPr>
            <a:lvl5pPr>
              <a:spcBef>
                <a:spcPts val="614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defRPr/>
            </a:lvl1pPr>
            <a:lvl2pPr>
              <a:spcBef>
                <a:spcPts val="614"/>
              </a:spcBef>
              <a:defRPr/>
            </a:lvl2pPr>
            <a:lvl3pPr>
              <a:spcBef>
                <a:spcPts val="614"/>
              </a:spcBef>
              <a:defRPr/>
            </a:lvl3pPr>
            <a:lvl4pPr>
              <a:spcBef>
                <a:spcPts val="614"/>
              </a:spcBef>
              <a:defRPr/>
            </a:lvl4pPr>
            <a:lvl5pPr>
              <a:spcBef>
                <a:spcPts val="614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599519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181" tIns="61650" rIns="123181" bIns="61650">
            <a:prstTxWarp prst="textNoShape">
              <a:avLst/>
            </a:prstTxWarp>
          </a:bodyPr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181" tIns="61650" rIns="123181" bIns="61650">
            <a:prstTxWarp prst="textNoShape">
              <a:avLst/>
            </a:prstTxWarp>
          </a:bodyPr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88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42BECA"/>
          </a:solidFill>
          <a:ln>
            <a:noFill/>
          </a:ln>
        </p:spPr>
        <p:txBody>
          <a:bodyPr anchor="ctr"/>
          <a:lstStyle>
            <a:lvl1pPr marL="383698" indent="-15025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42BECA"/>
          </a:solidFill>
          <a:ln>
            <a:noFill/>
          </a:ln>
        </p:spPr>
        <p:txBody>
          <a:bodyPr anchor="ctr"/>
          <a:lstStyle>
            <a:lvl1pPr marL="467241" indent="-316903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7068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94" y="4421642"/>
            <a:ext cx="248412" cy="647534"/>
          </a:xfrm>
          <a:prstGeom prst="rect">
            <a:avLst/>
          </a:prstGeom>
          <a:noFill/>
        </p:spPr>
        <p:txBody>
          <a:bodyPr wrap="none" lIns="122899" tIns="61522" rIns="122899" bIns="61522" rtlCol="0">
            <a:spAutoFit/>
          </a:bodyPr>
          <a:lstStyle/>
          <a:p>
            <a:pPr defTabSz="8661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633433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8" y="4421647"/>
            <a:ext cx="248956" cy="647781"/>
          </a:xfrm>
          <a:prstGeom prst="rect">
            <a:avLst/>
          </a:prstGeom>
          <a:noFill/>
        </p:spPr>
        <p:txBody>
          <a:bodyPr wrap="none" lIns="123181" tIns="61650" rIns="123181" bIns="61650" rtlCol="0">
            <a:spAutoFit/>
          </a:bodyPr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251406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2728374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2175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2175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3914461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056311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247" y="9041581"/>
            <a:ext cx="3034453" cy="519289"/>
          </a:xfrm>
          <a:prstGeom prst="rect">
            <a:avLst/>
          </a:prstGeom>
        </p:spPr>
        <p:txBody>
          <a:bodyPr vert="horz" wrap="square" lIns="123161" tIns="61641" rIns="123161" bIns="61641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868454" fontAlgn="base">
              <a:spcBef>
                <a:spcPct val="0"/>
              </a:spcBef>
              <a:spcAft>
                <a:spcPct val="0"/>
              </a:spcAft>
            </a:pPr>
            <a:fld id="{9907AF49-240C-42AF-A6BF-594708715652}" type="datetimeFigureOut">
              <a:rPr lang="en-US" sz="3400" kern="1200" smtClean="0">
                <a:latin typeface="Arial" charset="0"/>
              </a:rPr>
              <a:pPr defTabSz="868454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43315" y="9041581"/>
            <a:ext cx="4118187" cy="519289"/>
          </a:xfrm>
          <a:prstGeom prst="rect">
            <a:avLst/>
          </a:prstGeom>
        </p:spPr>
        <p:txBody>
          <a:bodyPr lIns="123161" tIns="61641" rIns="123161" bIns="6164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defRPr>
            </a:lvl1pPr>
          </a:lstStyle>
          <a:p>
            <a:pPr defTabSz="868454">
              <a:defRPr/>
            </a:pPr>
            <a:endParaRPr lang="en-US" sz="3400" kern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0114" y="9041581"/>
            <a:ext cx="3034453" cy="519289"/>
          </a:xfrm>
          <a:prstGeom prst="rect">
            <a:avLst/>
          </a:prstGeom>
        </p:spPr>
        <p:txBody>
          <a:bodyPr vert="horz" wrap="square" lIns="123161" tIns="61641" rIns="123161" bIns="61641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868454" fontAlgn="base">
              <a:spcBef>
                <a:spcPct val="0"/>
              </a:spcBef>
              <a:spcAft>
                <a:spcPct val="0"/>
              </a:spcAft>
            </a:pPr>
            <a:fld id="{9E1C5043-D41D-4C17-A41B-BC5AF0A5D734}" type="slidenum">
              <a:rPr lang="en-US" sz="3400" kern="1200" smtClean="0">
                <a:latin typeface="Arial" charset="0"/>
              </a:rPr>
              <a:pPr defTabSz="86845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80983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17234" y="1083738"/>
            <a:ext cx="11162453" cy="76290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28152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4080" y="9041594"/>
            <a:ext cx="2926080" cy="519289"/>
          </a:xfrm>
          <a:prstGeom prst="rect">
            <a:avLst/>
          </a:prstGeom>
        </p:spPr>
        <p:txBody>
          <a:bodyPr lIns="123181" tIns="61650" rIns="123181" bIns="61650"/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</a:pPr>
            <a:fld id="{78F1F18D-5920-45BF-BBBF-F733E095AF34}" type="datetime1">
              <a:rPr lang="en-US" sz="3400" kern="120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 W3" charset="-128"/>
              </a:rPr>
              <a:pPr defTabSz="868454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07840" y="9041594"/>
            <a:ext cx="4389120" cy="519289"/>
          </a:xfrm>
          <a:prstGeom prst="rect">
            <a:avLst/>
          </a:prstGeom>
        </p:spPr>
        <p:txBody>
          <a:bodyPr lIns="123181" tIns="61650" rIns="123181" bIns="61650"/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84640" y="9041594"/>
            <a:ext cx="2926080" cy="519289"/>
          </a:xfrm>
          <a:prstGeom prst="rect">
            <a:avLst/>
          </a:prstGeom>
        </p:spPr>
        <p:txBody>
          <a:bodyPr lIns="123181" tIns="61650" rIns="123181" bIns="61650"/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</a:pPr>
            <a:fld id="{07F92A1F-C262-492F-8713-C803F59D72B2}" type="slidenum">
              <a:rPr lang="en-US" sz="3400" kern="120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 W3" charset="-128"/>
              </a:rPr>
              <a:pPr defTabSz="868454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646736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00" tIns="62167" rIns="124300" bIns="62167" numCol="1" rtlCol="0" anchor="t" anchorCtr="0" compatLnSpc="1">
            <a:prstTxWarp prst="textNoShape">
              <a:avLst/>
            </a:prstTxWarp>
          </a:bodyPr>
          <a:lstStyle/>
          <a:p>
            <a:pPr defTabSz="87527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037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5038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3646" algn="l"/>
              </a:tabLst>
              <a:defRPr sz="1400" b="1">
                <a:solidFill>
                  <a:srgbClr val="FFFFFF"/>
                </a:solidFill>
              </a:defRPr>
            </a:lvl2pPr>
            <a:lvl3pPr marL="1245038" indent="-1245038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5038" indent="-124503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5038" indent="-124503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155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00" tIns="62167" rIns="124300" bIns="62167" numCol="1" anchor="t" anchorCtr="0" compatLnSpc="1">
            <a:prstTxWarp prst="textNoShape">
              <a:avLst/>
            </a:prstTxWarp>
          </a:bodyPr>
          <a:lstStyle/>
          <a:p>
            <a:pPr algn="r" defTabSz="875276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00" tIns="62167" rIns="124300" bIns="62167" numCol="1" rtlCol="0" anchor="t" anchorCtr="0" compatLnSpc="1">
            <a:prstTxWarp prst="textNoShape">
              <a:avLst/>
            </a:prstTxWarp>
          </a:bodyPr>
          <a:lstStyle/>
          <a:p>
            <a:pPr defTabSz="87527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394068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00" tIns="62167" rIns="124300" bIns="62167" numCol="1" rtlCol="0" anchor="t" anchorCtr="0" compatLnSpc="1">
            <a:prstTxWarp prst="textNoShape">
              <a:avLst/>
            </a:prstTxWarp>
          </a:bodyPr>
          <a:lstStyle/>
          <a:p>
            <a:pPr defTabSz="87527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037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5038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3646" algn="l"/>
              </a:tabLst>
              <a:defRPr sz="1400" b="1">
                <a:solidFill>
                  <a:srgbClr val="FFFFFF"/>
                </a:solidFill>
              </a:defRPr>
            </a:lvl2pPr>
            <a:lvl3pPr marL="1245038" indent="-1245038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5038" indent="-124503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5038" indent="-124503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155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00" tIns="62167" rIns="124300" bIns="62167" numCol="1" anchor="t" anchorCtr="0" compatLnSpc="1">
            <a:prstTxWarp prst="textNoShape">
              <a:avLst/>
            </a:prstTxWarp>
          </a:bodyPr>
          <a:lstStyle/>
          <a:p>
            <a:pPr algn="r" defTabSz="875276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00" tIns="62167" rIns="124300" bIns="62167" numCol="1" rtlCol="0" anchor="t" anchorCtr="0" compatLnSpc="1">
            <a:prstTxWarp prst="textNoShape">
              <a:avLst/>
            </a:prstTxWarp>
          </a:bodyPr>
          <a:lstStyle/>
          <a:p>
            <a:pPr defTabSz="87527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2724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00" tIns="62167" rIns="124300" bIns="62167" numCol="1" rtlCol="0" anchor="t" anchorCtr="0" compatLnSpc="1">
            <a:prstTxWarp prst="textNoShape">
              <a:avLst/>
            </a:prstTxWarp>
          </a:bodyPr>
          <a:lstStyle/>
          <a:p>
            <a:pPr defTabSz="87527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5" y="6546504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571"/>
            <a:ext cx="4132638" cy="28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00" tIns="62167" rIns="124300" bIns="62167">
            <a:prstTxWarp prst="textNoShape">
              <a:avLst/>
            </a:prstTxWarp>
            <a:spAutoFit/>
          </a:bodyPr>
          <a:lstStyle/>
          <a:p>
            <a:pPr algn="r" defTabSz="87527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120"/>
            <a:ext cx="4623929" cy="28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00" tIns="62167" rIns="124300" bIns="62167">
            <a:prstTxWarp prst="textNoShape">
              <a:avLst/>
            </a:prstTxWarp>
            <a:spAutoFit/>
          </a:bodyPr>
          <a:lstStyle/>
          <a:p>
            <a:pPr defTabSz="87527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00" tIns="62167" rIns="124300" bIns="62167" numCol="1" rtlCol="0" anchor="t" anchorCtr="0" compatLnSpc="1">
            <a:prstTxWarp prst="textNoShape">
              <a:avLst/>
            </a:prstTxWarp>
          </a:bodyPr>
          <a:lstStyle/>
          <a:p>
            <a:pPr defTabSz="87527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3428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3022659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122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699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971238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340873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00" tIns="62167" rIns="124300" bIns="62167" numCol="1" rtlCol="0" anchor="t" anchorCtr="0" compatLnSpc="1">
            <a:prstTxWarp prst="textNoShape">
              <a:avLst/>
            </a:prstTxWarp>
          </a:bodyPr>
          <a:lstStyle/>
          <a:p>
            <a:pPr defTabSz="87527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571"/>
            <a:ext cx="4132638" cy="28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00" tIns="62167" rIns="124300" bIns="62167">
            <a:prstTxWarp prst="textNoShape">
              <a:avLst/>
            </a:prstTxWarp>
            <a:spAutoFit/>
          </a:bodyPr>
          <a:lstStyle/>
          <a:p>
            <a:pPr algn="r" defTabSz="87527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120"/>
            <a:ext cx="4623929" cy="28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00" tIns="62167" rIns="124300" bIns="62167">
            <a:prstTxWarp prst="textNoShape">
              <a:avLst/>
            </a:prstTxWarp>
            <a:spAutoFit/>
          </a:bodyPr>
          <a:lstStyle/>
          <a:p>
            <a:pPr defTabSz="87527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00" tIns="62167" rIns="124300" bIns="62167" numCol="1" rtlCol="0" anchor="t" anchorCtr="0" compatLnSpc="1">
            <a:prstTxWarp prst="textNoShape">
              <a:avLst/>
            </a:prstTxWarp>
          </a:bodyPr>
          <a:lstStyle/>
          <a:p>
            <a:pPr defTabSz="87527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603079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00" tIns="62167" rIns="124300" bIns="62167" numCol="1" rtlCol="0" anchor="t" anchorCtr="0" compatLnSpc="1">
            <a:prstTxWarp prst="textNoShape">
              <a:avLst/>
            </a:prstTxWarp>
          </a:bodyPr>
          <a:lstStyle/>
          <a:p>
            <a:pPr defTabSz="87527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120"/>
            <a:ext cx="4623929" cy="28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00" tIns="62167" rIns="124300" bIns="62167">
            <a:prstTxWarp prst="textNoShape">
              <a:avLst/>
            </a:prstTxWarp>
            <a:spAutoFit/>
          </a:bodyPr>
          <a:lstStyle/>
          <a:p>
            <a:pPr defTabSz="87527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00" tIns="62167" rIns="124300" bIns="62167" numCol="1" rtlCol="0" anchor="t" anchorCtr="0" compatLnSpc="1">
            <a:prstTxWarp prst="textNoShape">
              <a:avLst/>
            </a:prstTxWarp>
          </a:bodyPr>
          <a:lstStyle/>
          <a:p>
            <a:pPr defTabSz="87527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381489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9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68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22" y="284868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123696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3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300" tIns="62167" rIns="124300" bIns="62167">
            <a:prstTxWarp prst="textNoShape">
              <a:avLst/>
            </a:prstTxWarp>
          </a:bodyPr>
          <a:lstStyle/>
          <a:p>
            <a:pPr defTabSz="875276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300" tIns="62167" rIns="124300" bIns="62167">
            <a:prstTxWarp prst="textNoShape">
              <a:avLst/>
            </a:prstTxWarp>
          </a:bodyPr>
          <a:lstStyle/>
          <a:p>
            <a:pPr defTabSz="875276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22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68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62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7001" indent="-151483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22" y="3006462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1249" indent="-319699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339690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8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6044" y="4421645"/>
            <a:ext cx="251133" cy="648789"/>
          </a:xfrm>
          <a:prstGeom prst="rect">
            <a:avLst/>
          </a:prstGeom>
          <a:noFill/>
        </p:spPr>
        <p:txBody>
          <a:bodyPr wrap="none" lIns="124300" tIns="62167" rIns="124300" bIns="62167" rtlCol="0">
            <a:spAutoFit/>
          </a:bodyPr>
          <a:lstStyle/>
          <a:p>
            <a:pPr defTabSz="87527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44633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97" y="1067933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92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6763345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986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986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782189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54" tIns="62194" rIns="124354" bIns="62194" numCol="1" rtlCol="0" anchor="t" anchorCtr="0" compatLnSpc="1">
            <a:prstTxWarp prst="textNoShape">
              <a:avLst/>
            </a:prstTxWarp>
          </a:bodyPr>
          <a:lstStyle/>
          <a:p>
            <a:pPr defTabSz="87563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027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5550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4030" algn="l"/>
              </a:tabLst>
              <a:defRPr sz="1400" b="1">
                <a:solidFill>
                  <a:srgbClr val="FFFFFF"/>
                </a:solidFill>
              </a:defRPr>
            </a:lvl2pPr>
            <a:lvl3pPr marL="1245550" indent="-1245550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5550" indent="-124555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5550" indent="-124555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143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54" tIns="62194" rIns="124354" bIns="62194" numCol="1" anchor="t" anchorCtr="0" compatLnSpc="1">
            <a:prstTxWarp prst="textNoShape">
              <a:avLst/>
            </a:prstTxWarp>
          </a:bodyPr>
          <a:lstStyle/>
          <a:p>
            <a:pPr algn="r" defTabSz="875631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54" tIns="62194" rIns="124354" bIns="62194" numCol="1" rtlCol="0" anchor="t" anchorCtr="0" compatLnSpc="1">
            <a:prstTxWarp prst="textNoShape">
              <a:avLst/>
            </a:prstTxWarp>
          </a:bodyPr>
          <a:lstStyle/>
          <a:p>
            <a:pPr defTabSz="87563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6178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2175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2175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7732328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54" tIns="62194" rIns="124354" bIns="62194" numCol="1" rtlCol="0" anchor="t" anchorCtr="0" compatLnSpc="1">
            <a:prstTxWarp prst="textNoShape">
              <a:avLst/>
            </a:prstTxWarp>
          </a:bodyPr>
          <a:lstStyle/>
          <a:p>
            <a:pPr defTabSz="87563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027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5550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4030" algn="l"/>
              </a:tabLst>
              <a:defRPr sz="1400" b="1">
                <a:solidFill>
                  <a:srgbClr val="FFFFFF"/>
                </a:solidFill>
              </a:defRPr>
            </a:lvl2pPr>
            <a:lvl3pPr marL="1245550" indent="-1245550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5550" indent="-124555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5550" indent="-124555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143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54" tIns="62194" rIns="124354" bIns="62194" numCol="1" anchor="t" anchorCtr="0" compatLnSpc="1">
            <a:prstTxWarp prst="textNoShape">
              <a:avLst/>
            </a:prstTxWarp>
          </a:bodyPr>
          <a:lstStyle/>
          <a:p>
            <a:pPr algn="r" defTabSz="875631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54" tIns="62194" rIns="124354" bIns="62194" numCol="1" rtlCol="0" anchor="t" anchorCtr="0" compatLnSpc="1">
            <a:prstTxWarp prst="textNoShape">
              <a:avLst/>
            </a:prstTxWarp>
          </a:bodyPr>
          <a:lstStyle/>
          <a:p>
            <a:pPr defTabSz="87563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9187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54" tIns="62194" rIns="124354" bIns="62194" numCol="1" rtlCol="0" anchor="t" anchorCtr="0" compatLnSpc="1">
            <a:prstTxWarp prst="textNoShape">
              <a:avLst/>
            </a:prstTxWarp>
          </a:bodyPr>
          <a:lstStyle/>
          <a:p>
            <a:pPr defTabSz="87563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5" y="6546492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560"/>
            <a:ext cx="4132638" cy="28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54" tIns="62194" rIns="124354" bIns="62194">
            <a:prstTxWarp prst="textNoShape">
              <a:avLst/>
            </a:prstTxWarp>
            <a:spAutoFit/>
          </a:bodyPr>
          <a:lstStyle/>
          <a:p>
            <a:pPr algn="r" defTabSz="87563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110"/>
            <a:ext cx="4623929" cy="28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54" tIns="62194" rIns="124354" bIns="62194">
            <a:prstTxWarp prst="textNoShape">
              <a:avLst/>
            </a:prstTxWarp>
            <a:spAutoFit/>
          </a:bodyPr>
          <a:lstStyle/>
          <a:p>
            <a:pPr defTabSz="87563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54" tIns="62194" rIns="124354" bIns="62194" numCol="1" rtlCol="0" anchor="t" anchorCtr="0" compatLnSpc="1">
            <a:prstTxWarp prst="textNoShape">
              <a:avLst/>
            </a:prstTxWarp>
          </a:bodyPr>
          <a:lstStyle/>
          <a:p>
            <a:pPr defTabSz="87563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313345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122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687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530822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162890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54" tIns="62194" rIns="124354" bIns="62194" numCol="1" rtlCol="0" anchor="t" anchorCtr="0" compatLnSpc="1">
            <a:prstTxWarp prst="textNoShape">
              <a:avLst/>
            </a:prstTxWarp>
          </a:bodyPr>
          <a:lstStyle/>
          <a:p>
            <a:pPr defTabSz="87563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560"/>
            <a:ext cx="4132638" cy="28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54" tIns="62194" rIns="124354" bIns="62194">
            <a:prstTxWarp prst="textNoShape">
              <a:avLst/>
            </a:prstTxWarp>
            <a:spAutoFit/>
          </a:bodyPr>
          <a:lstStyle/>
          <a:p>
            <a:pPr algn="r" defTabSz="87563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110"/>
            <a:ext cx="4623929" cy="28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54" tIns="62194" rIns="124354" bIns="62194">
            <a:prstTxWarp prst="textNoShape">
              <a:avLst/>
            </a:prstTxWarp>
            <a:spAutoFit/>
          </a:bodyPr>
          <a:lstStyle/>
          <a:p>
            <a:pPr defTabSz="87563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54" tIns="62194" rIns="124354" bIns="62194" numCol="1" rtlCol="0" anchor="t" anchorCtr="0" compatLnSpc="1">
            <a:prstTxWarp prst="textNoShape">
              <a:avLst/>
            </a:prstTxWarp>
          </a:bodyPr>
          <a:lstStyle/>
          <a:p>
            <a:pPr defTabSz="87563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332747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54" tIns="62194" rIns="124354" bIns="62194" numCol="1" rtlCol="0" anchor="t" anchorCtr="0" compatLnSpc="1">
            <a:prstTxWarp prst="textNoShape">
              <a:avLst/>
            </a:prstTxWarp>
          </a:bodyPr>
          <a:lstStyle/>
          <a:p>
            <a:pPr defTabSz="87563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110"/>
            <a:ext cx="4623929" cy="28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54" tIns="62194" rIns="124354" bIns="62194">
            <a:prstTxWarp prst="textNoShape">
              <a:avLst/>
            </a:prstTxWarp>
            <a:spAutoFit/>
          </a:bodyPr>
          <a:lstStyle/>
          <a:p>
            <a:pPr defTabSz="87563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54" tIns="62194" rIns="124354" bIns="62194" numCol="1" rtlCol="0" anchor="t" anchorCtr="0" compatLnSpc="1">
            <a:prstTxWarp prst="textNoShape">
              <a:avLst/>
            </a:prstTxWarp>
          </a:bodyPr>
          <a:lstStyle/>
          <a:p>
            <a:pPr defTabSz="87563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582085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9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68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22" y="284868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01600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3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354" tIns="62194" rIns="124354" bIns="62194">
            <a:prstTxWarp prst="textNoShape">
              <a:avLst/>
            </a:prstTxWarp>
          </a:bodyPr>
          <a:lstStyle/>
          <a:p>
            <a:pPr defTabSz="875631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354" tIns="62194" rIns="124354" bIns="62194">
            <a:prstTxWarp prst="textNoShape">
              <a:avLst/>
            </a:prstTxWarp>
          </a:bodyPr>
          <a:lstStyle/>
          <a:p>
            <a:pPr defTabSz="875631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22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68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62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7160" indent="-151535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22" y="3006462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1444" indent="-31983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25722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8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6033" y="4421639"/>
            <a:ext cx="251243" cy="648843"/>
          </a:xfrm>
          <a:prstGeom prst="rect">
            <a:avLst/>
          </a:prstGeom>
          <a:noFill/>
        </p:spPr>
        <p:txBody>
          <a:bodyPr wrap="none" lIns="124354" tIns="62194" rIns="124354" bIns="62194" rtlCol="0">
            <a:spAutoFit/>
          </a:bodyPr>
          <a:lstStyle/>
          <a:p>
            <a:pPr defTabSz="87563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741447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97" y="1067933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92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0836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46" tIns="61544" rIns="122946" bIns="61544" numCol="1" rtlCol="0" anchor="t" anchorCtr="0" compatLnSpc="1">
            <a:prstTxWarp prst="textNoShape">
              <a:avLst/>
            </a:prstTxWarp>
          </a:bodyPr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2178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4168" algn="l"/>
              </a:tabLst>
              <a:defRPr sz="1400" b="1">
                <a:solidFill>
                  <a:srgbClr val="FFFFFF"/>
                </a:solidFill>
              </a:defRPr>
            </a:lvl2pPr>
            <a:lvl3pPr marL="1232178" indent="-1232178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2178" indent="-123217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2178" indent="-123217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438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946" tIns="61544" rIns="122946" bIns="61544" numCol="1" anchor="t" anchorCtr="0" compatLnSpc="1">
            <a:prstTxWarp prst="textNoShape">
              <a:avLst/>
            </a:prstTxWarp>
          </a:bodyPr>
          <a:lstStyle/>
          <a:p>
            <a:pPr algn="r" defTabSz="866592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46" tIns="61544" rIns="122946" bIns="61544" numCol="1" rtlCol="0" anchor="t" anchorCtr="0" compatLnSpc="1">
            <a:prstTxWarp prst="textNoShape">
              <a:avLst/>
            </a:prstTxWarp>
          </a:bodyPr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11296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977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977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4536425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492" tIns="62262" rIns="124492" bIns="62262" numCol="1" rtlCol="0" anchor="t" anchorCtr="0" compatLnSpc="1">
            <a:prstTxWarp prst="textNoShape">
              <a:avLst/>
            </a:prstTxWarp>
          </a:bodyPr>
          <a:lstStyle/>
          <a:p>
            <a:pPr defTabSz="8766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925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689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5031" algn="l"/>
              </a:tabLst>
              <a:defRPr sz="1400" b="1">
                <a:solidFill>
                  <a:srgbClr val="FFFFFF"/>
                </a:solidFill>
              </a:defRPr>
            </a:lvl2pPr>
            <a:lvl3pPr marL="1246894" indent="-124689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6894" indent="-124689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6894" indent="-124689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111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492" tIns="62262" rIns="124492" bIns="62262" numCol="1" anchor="t" anchorCtr="0" compatLnSpc="1">
            <a:prstTxWarp prst="textNoShape">
              <a:avLst/>
            </a:prstTxWarp>
          </a:bodyPr>
          <a:lstStyle/>
          <a:p>
            <a:pPr algn="r" defTabSz="876610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492" tIns="62262" rIns="124492" bIns="62262" numCol="1" rtlCol="0" anchor="t" anchorCtr="0" compatLnSpc="1">
            <a:prstTxWarp prst="textNoShape">
              <a:avLst/>
            </a:prstTxWarp>
          </a:bodyPr>
          <a:lstStyle/>
          <a:p>
            <a:pPr defTabSz="8766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036291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492" tIns="62262" rIns="124492" bIns="62262" numCol="1" rtlCol="0" anchor="t" anchorCtr="0" compatLnSpc="1">
            <a:prstTxWarp prst="textNoShape">
              <a:avLst/>
            </a:prstTxWarp>
          </a:bodyPr>
          <a:lstStyle/>
          <a:p>
            <a:pPr defTabSz="8766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925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689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5031" algn="l"/>
              </a:tabLst>
              <a:defRPr sz="1400" b="1">
                <a:solidFill>
                  <a:srgbClr val="FFFFFF"/>
                </a:solidFill>
              </a:defRPr>
            </a:lvl2pPr>
            <a:lvl3pPr marL="1246894" indent="-124689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6894" indent="-124689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6894" indent="-124689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111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492" tIns="62262" rIns="124492" bIns="62262" numCol="1" anchor="t" anchorCtr="0" compatLnSpc="1">
            <a:prstTxWarp prst="textNoShape">
              <a:avLst/>
            </a:prstTxWarp>
          </a:bodyPr>
          <a:lstStyle/>
          <a:p>
            <a:pPr algn="r" defTabSz="876610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492" tIns="62262" rIns="124492" bIns="62262" numCol="1" rtlCol="0" anchor="t" anchorCtr="0" compatLnSpc="1">
            <a:prstTxWarp prst="textNoShape">
              <a:avLst/>
            </a:prstTxWarp>
          </a:bodyPr>
          <a:lstStyle/>
          <a:p>
            <a:pPr defTabSz="8766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4659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492" tIns="62262" rIns="124492" bIns="62262" numCol="1" rtlCol="0" anchor="t" anchorCtr="0" compatLnSpc="1">
            <a:prstTxWarp prst="textNoShape">
              <a:avLst/>
            </a:prstTxWarp>
          </a:bodyPr>
          <a:lstStyle/>
          <a:p>
            <a:pPr defTabSz="8766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460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3579"/>
            <a:ext cx="4132638" cy="2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492" tIns="62262" rIns="124492" bIns="62262">
            <a:prstTxWarp prst="textNoShape">
              <a:avLst/>
            </a:prstTxWarp>
            <a:spAutoFit/>
          </a:bodyPr>
          <a:lstStyle/>
          <a:p>
            <a:pPr algn="r" defTabSz="87661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9130"/>
            <a:ext cx="4623929" cy="2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492" tIns="62262" rIns="124492" bIns="62262">
            <a:prstTxWarp prst="textNoShape">
              <a:avLst/>
            </a:prstTxWarp>
            <a:spAutoFit/>
          </a:bodyPr>
          <a:lstStyle/>
          <a:p>
            <a:pPr defTabSz="87661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492" tIns="62262" rIns="124492" bIns="62262" numCol="1" rtlCol="0" anchor="t" anchorCtr="0" compatLnSpc="1">
            <a:prstTxWarp prst="textNoShape">
              <a:avLst/>
            </a:prstTxWarp>
          </a:bodyPr>
          <a:lstStyle/>
          <a:p>
            <a:pPr defTabSz="8766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986311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060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655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726615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693561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492" tIns="62262" rIns="124492" bIns="62262" numCol="1" rtlCol="0" anchor="t" anchorCtr="0" compatLnSpc="1">
            <a:prstTxWarp prst="textNoShape">
              <a:avLst/>
            </a:prstTxWarp>
          </a:bodyPr>
          <a:lstStyle/>
          <a:p>
            <a:pPr defTabSz="8766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579"/>
            <a:ext cx="4132638" cy="2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492" tIns="62262" rIns="124492" bIns="62262">
            <a:prstTxWarp prst="textNoShape">
              <a:avLst/>
            </a:prstTxWarp>
            <a:spAutoFit/>
          </a:bodyPr>
          <a:lstStyle/>
          <a:p>
            <a:pPr algn="r" defTabSz="87661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9130"/>
            <a:ext cx="4623929" cy="2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492" tIns="62262" rIns="124492" bIns="62262">
            <a:prstTxWarp prst="textNoShape">
              <a:avLst/>
            </a:prstTxWarp>
            <a:spAutoFit/>
          </a:bodyPr>
          <a:lstStyle/>
          <a:p>
            <a:pPr defTabSz="87661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492" tIns="62262" rIns="124492" bIns="62262" numCol="1" rtlCol="0" anchor="t" anchorCtr="0" compatLnSpc="1">
            <a:prstTxWarp prst="textNoShape">
              <a:avLst/>
            </a:prstTxWarp>
          </a:bodyPr>
          <a:lstStyle/>
          <a:p>
            <a:pPr defTabSz="8766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149750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492" tIns="62262" rIns="124492" bIns="62262" numCol="1" rtlCol="0" anchor="t" anchorCtr="0" compatLnSpc="1">
            <a:prstTxWarp prst="textNoShape">
              <a:avLst/>
            </a:prstTxWarp>
          </a:bodyPr>
          <a:lstStyle/>
          <a:p>
            <a:pPr defTabSz="8766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9130"/>
            <a:ext cx="4623929" cy="2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492" tIns="62262" rIns="124492" bIns="62262">
            <a:prstTxWarp prst="textNoShape">
              <a:avLst/>
            </a:prstTxWarp>
            <a:spAutoFit/>
          </a:bodyPr>
          <a:lstStyle/>
          <a:p>
            <a:pPr defTabSz="87661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492" tIns="62262" rIns="124492" bIns="62262" numCol="1" rtlCol="0" anchor="t" anchorCtr="0" compatLnSpc="1">
            <a:prstTxWarp prst="textNoShape">
              <a:avLst/>
            </a:prstTxWarp>
          </a:bodyPr>
          <a:lstStyle/>
          <a:p>
            <a:pPr defTabSz="8766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39739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9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638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638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019602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492" tIns="62262" rIns="124492" bIns="62262">
            <a:prstTxWarp prst="textNoShape">
              <a:avLst/>
            </a:prstTxWarp>
          </a:bodyPr>
          <a:lstStyle/>
          <a:p>
            <a:pPr defTabSz="87661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492" tIns="62262" rIns="124492" bIns="62262">
            <a:prstTxWarp prst="textNoShape">
              <a:avLst/>
            </a:prstTxWarp>
          </a:bodyPr>
          <a:lstStyle/>
          <a:p>
            <a:pPr defTabSz="87661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68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7578" indent="-151690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1951" indent="-32018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0221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46" tIns="61544" rIns="122946" bIns="61544" numCol="1" rtlCol="0" anchor="t" anchorCtr="0" compatLnSpc="1">
            <a:prstTxWarp prst="textNoShape">
              <a:avLst/>
            </a:prstTxWarp>
          </a:bodyPr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2178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4168" algn="l"/>
              </a:tabLst>
              <a:defRPr sz="1400" b="1">
                <a:solidFill>
                  <a:srgbClr val="FFFFFF"/>
                </a:solidFill>
              </a:defRPr>
            </a:lvl2pPr>
            <a:lvl3pPr marL="1232178" indent="-1232178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2178" indent="-123217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2178" indent="-123217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438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946" tIns="61544" rIns="122946" bIns="61544" numCol="1" anchor="t" anchorCtr="0" compatLnSpc="1">
            <a:prstTxWarp prst="textNoShape">
              <a:avLst/>
            </a:prstTxWarp>
          </a:bodyPr>
          <a:lstStyle/>
          <a:p>
            <a:pPr algn="r" defTabSz="866592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46" tIns="61544" rIns="122946" bIns="61544" numCol="1" rtlCol="0" anchor="t" anchorCtr="0" compatLnSpc="1">
            <a:prstTxWarp prst="textNoShape">
              <a:avLst/>
            </a:prstTxWarp>
          </a:bodyPr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9653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8"/>
            <a:ext cx="251506" cy="648971"/>
          </a:xfrm>
          <a:prstGeom prst="rect">
            <a:avLst/>
          </a:prstGeom>
          <a:noFill/>
        </p:spPr>
        <p:txBody>
          <a:bodyPr wrap="none" lIns="124492" tIns="62262" rIns="124492" bIns="62262" rtlCol="0">
            <a:spAutoFit/>
          </a:bodyPr>
          <a:lstStyle/>
          <a:p>
            <a:pPr defTabSz="8766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536579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97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796161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94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94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2858663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9" y="0"/>
            <a:ext cx="11921067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8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00">
                <a:solidFill>
                  <a:srgbClr val="003474"/>
                </a:solidFill>
              </a:defRPr>
            </a:lvl1pPr>
            <a:lvl2pPr marL="612954" indent="0" algn="ctr">
              <a:buNone/>
              <a:defRPr sz="2800"/>
            </a:lvl2pPr>
            <a:lvl3pPr marL="1225888" indent="0" algn="ctr">
              <a:buNone/>
              <a:defRPr sz="2600"/>
            </a:lvl3pPr>
            <a:lvl4pPr marL="1838907" indent="0" algn="ctr">
              <a:buNone/>
              <a:defRPr sz="2300"/>
            </a:lvl4pPr>
            <a:lvl5pPr marL="2451856" indent="0" algn="ctr">
              <a:buNone/>
              <a:defRPr sz="2300"/>
            </a:lvl5pPr>
            <a:lvl6pPr marL="3064795" indent="0" algn="ctr">
              <a:buNone/>
              <a:defRPr sz="2300"/>
            </a:lvl6pPr>
            <a:lvl7pPr marL="3677745" indent="0" algn="ctr">
              <a:buNone/>
              <a:defRPr sz="2300"/>
            </a:lvl7pPr>
            <a:lvl8pPr marL="4290739" indent="0" algn="ctr">
              <a:buNone/>
              <a:defRPr sz="2300"/>
            </a:lvl8pPr>
            <a:lvl9pPr marL="4903657" indent="0" algn="ctr">
              <a:buNone/>
              <a:defRPr sz="23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B0E9-2D2E-4B0A-8910-E4D394C605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854447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8491159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13004800" cy="8362809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438" y="8645378"/>
            <a:ext cx="3278987" cy="1017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32302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8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00">
                <a:solidFill>
                  <a:srgbClr val="003474"/>
                </a:solidFill>
              </a:defRPr>
            </a:lvl1pPr>
            <a:lvl2pPr marL="612954" indent="0" algn="ctr">
              <a:buNone/>
              <a:defRPr sz="2800"/>
            </a:lvl2pPr>
            <a:lvl3pPr marL="1225888" indent="0" algn="ctr">
              <a:buNone/>
              <a:defRPr sz="2600"/>
            </a:lvl3pPr>
            <a:lvl4pPr marL="1838907" indent="0" algn="ctr">
              <a:buNone/>
              <a:defRPr sz="2300"/>
            </a:lvl4pPr>
            <a:lvl5pPr marL="2451856" indent="0" algn="ctr">
              <a:buNone/>
              <a:defRPr sz="2300"/>
            </a:lvl5pPr>
            <a:lvl6pPr marL="3064795" indent="0" algn="ctr">
              <a:buNone/>
              <a:defRPr sz="2300"/>
            </a:lvl6pPr>
            <a:lvl7pPr marL="3677745" indent="0" algn="ctr">
              <a:buNone/>
              <a:defRPr sz="2300"/>
            </a:lvl7pPr>
            <a:lvl8pPr marL="4290739" indent="0" algn="ctr">
              <a:buNone/>
              <a:defRPr sz="2300"/>
            </a:lvl8pPr>
            <a:lvl9pPr marL="4903657" indent="0" algn="ctr">
              <a:buNone/>
              <a:defRPr sz="23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93F6D-149C-46F9-B76B-88A69D4D21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800" y="5222509"/>
            <a:ext cx="5538000" cy="453109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854447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  <a:alpha val="34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8491159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447" y="19400"/>
            <a:ext cx="13004800" cy="8362809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091" y="8668462"/>
            <a:ext cx="3278987" cy="1017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67248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8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00">
                <a:solidFill>
                  <a:srgbClr val="003474"/>
                </a:solidFill>
              </a:defRPr>
            </a:lvl1pPr>
            <a:lvl2pPr marL="612954" indent="0" algn="ctr">
              <a:buNone/>
              <a:defRPr sz="2800"/>
            </a:lvl2pPr>
            <a:lvl3pPr marL="1225888" indent="0" algn="ctr">
              <a:buNone/>
              <a:defRPr sz="2600"/>
            </a:lvl3pPr>
            <a:lvl4pPr marL="1838907" indent="0" algn="ctr">
              <a:buNone/>
              <a:defRPr sz="2300"/>
            </a:lvl4pPr>
            <a:lvl5pPr marL="2451856" indent="0" algn="ctr">
              <a:buNone/>
              <a:defRPr sz="2300"/>
            </a:lvl5pPr>
            <a:lvl6pPr marL="3064795" indent="0" algn="ctr">
              <a:buNone/>
              <a:defRPr sz="2300"/>
            </a:lvl6pPr>
            <a:lvl7pPr marL="3677745" indent="0" algn="ctr">
              <a:buNone/>
              <a:defRPr sz="2300"/>
            </a:lvl7pPr>
            <a:lvl8pPr marL="4290739" indent="0" algn="ctr">
              <a:buNone/>
              <a:defRPr sz="2300"/>
            </a:lvl8pPr>
            <a:lvl9pPr marL="4903657" indent="0" algn="ctr">
              <a:buNone/>
              <a:defRPr sz="23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7A37-BE30-4A16-B6FB-F86E363B41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800" y="5222509"/>
            <a:ext cx="5538000" cy="453109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854447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  <a:alpha val="34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8491159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447" y="19400"/>
            <a:ext cx="13004800" cy="8362809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746" y="8667954"/>
            <a:ext cx="3278987" cy="1017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45223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9" y="0"/>
            <a:ext cx="11921067" cy="9753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2F6B-9FC3-4130-989A-9067C881E9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21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49" y="-144735"/>
            <a:ext cx="11216640" cy="18852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8" y="30329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73903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9" y="0"/>
            <a:ext cx="11921067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1276-8AA3-45B3-B0A6-46CAA89191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477039"/>
            <a:ext cx="13004800" cy="827656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21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8" y="30329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74834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3181" y="-6760"/>
            <a:ext cx="9173985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084" y="2596444"/>
            <a:ext cx="8465601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5ADB-1F12-48C4-8912-C3C9708BAA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034" y="1476522"/>
            <a:ext cx="13004800" cy="827656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21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8" y="30329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35720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3181" y="-6760"/>
            <a:ext cx="9173985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084" y="2596444"/>
            <a:ext cx="8465601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77CC-E6D4-4085-A3A8-4D4CBE5C7D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034" y="1476522"/>
            <a:ext cx="13004800" cy="827656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21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8" y="30329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6037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46" tIns="61544" rIns="122946" bIns="61544" numCol="1" rtlCol="0" anchor="t" anchorCtr="0" compatLnSpc="1">
            <a:prstTxWarp prst="textNoShape">
              <a:avLst/>
            </a:prstTxWarp>
          </a:bodyPr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787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3901"/>
            <a:ext cx="4132638" cy="28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946" tIns="61544" rIns="122946" bIns="61544">
            <a:prstTxWarp prst="textNoShape">
              <a:avLst/>
            </a:prstTxWarp>
            <a:spAutoFit/>
          </a:bodyPr>
          <a:lstStyle/>
          <a:p>
            <a:pPr algn="r" defTabSz="86659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9450"/>
            <a:ext cx="4623929" cy="28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946" tIns="61544" rIns="122946" bIns="61544">
            <a:prstTxWarp prst="textNoShape">
              <a:avLst/>
            </a:prstTxWarp>
            <a:spAutoFit/>
          </a:bodyPr>
          <a:lstStyle/>
          <a:p>
            <a:pPr defTabSz="86659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46" tIns="61544" rIns="122946" bIns="61544" numCol="1" rtlCol="0" anchor="t" anchorCtr="0" compatLnSpc="1">
            <a:prstTxWarp prst="textNoShape">
              <a:avLst/>
            </a:prstTxWarp>
          </a:bodyPr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71532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7DACA-7B3D-4F55-ACA4-C985E786B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477039"/>
            <a:ext cx="13004800" cy="827656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21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8" y="30329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2232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3DA00-21A1-4868-B7B2-C639C5F807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477039"/>
            <a:ext cx="13004800" cy="827656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21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79" tIns="61241" rIns="122279" bIns="61241" rtlCol="0" anchor="ctr"/>
          <a:lstStyle/>
          <a:p>
            <a:pPr algn="ctr" defTabSz="612954" hangingPunct="1"/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8" y="30329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29147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8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8866"/>
            <a:ext cx="11216640" cy="2133599"/>
          </a:xfrm>
        </p:spPr>
        <p:txBody>
          <a:bodyPr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61295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2588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83890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45185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06479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367774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29073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490365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A713-1D06-4273-A721-5BB33EFCD5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9308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7" y="2596444"/>
            <a:ext cx="5499947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80" y="2596444"/>
            <a:ext cx="5499947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4557E-A8C2-41D4-98AC-C612839007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6174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338" y="519393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6339" y="2390987"/>
            <a:ext cx="5502204" cy="117178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12954" indent="0">
              <a:buNone/>
              <a:defRPr sz="2800" b="1"/>
            </a:lvl2pPr>
            <a:lvl3pPr marL="1225888" indent="0">
              <a:buNone/>
              <a:defRPr sz="2600" b="1"/>
            </a:lvl3pPr>
            <a:lvl4pPr marL="1838907" indent="0">
              <a:buNone/>
              <a:defRPr sz="2300" b="1"/>
            </a:lvl4pPr>
            <a:lvl5pPr marL="2451856" indent="0">
              <a:buNone/>
              <a:defRPr sz="2300" b="1"/>
            </a:lvl5pPr>
            <a:lvl6pPr marL="3064795" indent="0">
              <a:buNone/>
              <a:defRPr sz="2300" b="1"/>
            </a:lvl6pPr>
            <a:lvl7pPr marL="3677745" indent="0">
              <a:buNone/>
              <a:defRPr sz="2300" b="1"/>
            </a:lvl7pPr>
            <a:lvl8pPr marL="4290739" indent="0">
              <a:buNone/>
              <a:defRPr sz="2300" b="1"/>
            </a:lvl8pPr>
            <a:lvl9pPr marL="49036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6339" y="3562773"/>
            <a:ext cx="550220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9298" cy="117178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12954" indent="0">
              <a:buNone/>
              <a:defRPr sz="2800" b="1"/>
            </a:lvl2pPr>
            <a:lvl3pPr marL="1225888" indent="0">
              <a:buNone/>
              <a:defRPr sz="2600" b="1"/>
            </a:lvl3pPr>
            <a:lvl4pPr marL="1838907" indent="0">
              <a:buNone/>
              <a:defRPr sz="2300" b="1"/>
            </a:lvl4pPr>
            <a:lvl5pPr marL="2451856" indent="0">
              <a:buNone/>
              <a:defRPr sz="2300" b="1"/>
            </a:lvl5pPr>
            <a:lvl6pPr marL="3064795" indent="0">
              <a:buNone/>
              <a:defRPr sz="2300" b="1"/>
            </a:lvl6pPr>
            <a:lvl7pPr marL="3677745" indent="0">
              <a:buNone/>
              <a:defRPr sz="2300" b="1"/>
            </a:lvl7pPr>
            <a:lvl8pPr marL="4290739" indent="0">
              <a:buNone/>
              <a:defRPr sz="2300" b="1"/>
            </a:lvl8pPr>
            <a:lvl9pPr marL="49036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9298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0A54-FCFD-4FF5-B766-29C0A63DAB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7545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F18D-5920-45BF-BBBF-F733E095AF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2627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BB99-4194-4020-B8C1-44A08776CA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9165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935" y="650240"/>
            <a:ext cx="4194951" cy="2275840"/>
          </a:xfrm>
        </p:spPr>
        <p:txBody>
          <a:bodyPr anchor="b"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98" y="1404338"/>
            <a:ext cx="6583680" cy="6931378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7935" y="2926083"/>
            <a:ext cx="4194951" cy="5420925"/>
          </a:xfrm>
        </p:spPr>
        <p:txBody>
          <a:bodyPr/>
          <a:lstStyle>
            <a:lvl1pPr marL="0" indent="0">
              <a:buNone/>
              <a:defRPr sz="2300"/>
            </a:lvl1pPr>
            <a:lvl2pPr marL="612954" indent="0">
              <a:buNone/>
              <a:defRPr sz="2000"/>
            </a:lvl2pPr>
            <a:lvl3pPr marL="1225888" indent="0">
              <a:buNone/>
              <a:defRPr sz="1700"/>
            </a:lvl3pPr>
            <a:lvl4pPr marL="1838907" indent="0">
              <a:buNone/>
              <a:defRPr sz="1400"/>
            </a:lvl4pPr>
            <a:lvl5pPr marL="2451856" indent="0">
              <a:buNone/>
              <a:defRPr sz="1400"/>
            </a:lvl5pPr>
            <a:lvl6pPr marL="3064795" indent="0">
              <a:buNone/>
              <a:defRPr sz="1400"/>
            </a:lvl6pPr>
            <a:lvl7pPr marL="3677745" indent="0">
              <a:buNone/>
              <a:defRPr sz="1400"/>
            </a:lvl7pPr>
            <a:lvl8pPr marL="4290739" indent="0">
              <a:buNone/>
              <a:defRPr sz="1400"/>
            </a:lvl8pPr>
            <a:lvl9pPr marL="490365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6A5A-DA05-430B-9338-50A6FE39FC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4560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935" y="650240"/>
            <a:ext cx="4194951" cy="2275840"/>
          </a:xfrm>
        </p:spPr>
        <p:txBody>
          <a:bodyPr anchor="b"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98" y="1404338"/>
            <a:ext cx="6583680" cy="6931378"/>
          </a:xfrm>
        </p:spPr>
        <p:txBody>
          <a:bodyPr/>
          <a:lstStyle>
            <a:lvl1pPr marL="0" indent="0">
              <a:buNone/>
              <a:defRPr sz="4600"/>
            </a:lvl1pPr>
            <a:lvl2pPr marL="612954" indent="0">
              <a:buNone/>
              <a:defRPr sz="4000"/>
            </a:lvl2pPr>
            <a:lvl3pPr marL="1225888" indent="0">
              <a:buNone/>
              <a:defRPr sz="3400"/>
            </a:lvl3pPr>
            <a:lvl4pPr marL="1838907" indent="0">
              <a:buNone/>
              <a:defRPr sz="2800"/>
            </a:lvl4pPr>
            <a:lvl5pPr marL="2451856" indent="0">
              <a:buNone/>
              <a:defRPr sz="2800"/>
            </a:lvl5pPr>
            <a:lvl6pPr marL="3064795" indent="0">
              <a:buNone/>
              <a:defRPr sz="2800"/>
            </a:lvl6pPr>
            <a:lvl7pPr marL="3677745" indent="0">
              <a:buNone/>
              <a:defRPr sz="2800"/>
            </a:lvl7pPr>
            <a:lvl8pPr marL="4290739" indent="0">
              <a:buNone/>
              <a:defRPr sz="2800"/>
            </a:lvl8pPr>
            <a:lvl9pPr marL="4903657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7935" y="2926083"/>
            <a:ext cx="4194951" cy="5420925"/>
          </a:xfrm>
        </p:spPr>
        <p:txBody>
          <a:bodyPr/>
          <a:lstStyle>
            <a:lvl1pPr marL="0" indent="0">
              <a:buNone/>
              <a:defRPr sz="2300"/>
            </a:lvl1pPr>
            <a:lvl2pPr marL="612954" indent="0">
              <a:buNone/>
              <a:defRPr sz="2000"/>
            </a:lvl2pPr>
            <a:lvl3pPr marL="1225888" indent="0">
              <a:buNone/>
              <a:defRPr sz="1700"/>
            </a:lvl3pPr>
            <a:lvl4pPr marL="1838907" indent="0">
              <a:buNone/>
              <a:defRPr sz="1400"/>
            </a:lvl4pPr>
            <a:lvl5pPr marL="2451856" indent="0">
              <a:buNone/>
              <a:defRPr sz="1400"/>
            </a:lvl5pPr>
            <a:lvl6pPr marL="3064795" indent="0">
              <a:buNone/>
              <a:defRPr sz="1400"/>
            </a:lvl6pPr>
            <a:lvl7pPr marL="3677745" indent="0">
              <a:buNone/>
              <a:defRPr sz="1400"/>
            </a:lvl7pPr>
            <a:lvl8pPr marL="4290739" indent="0">
              <a:buNone/>
              <a:defRPr sz="1400"/>
            </a:lvl8pPr>
            <a:lvl9pPr marL="490365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5934D-7610-4269-BA34-3BB6E1BF74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6558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DA74-7DEA-4CA7-B7B4-23BFEBA486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25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232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982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702336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2" y="519290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5432" y="519290"/>
            <a:ext cx="8195733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50841-7634-4935-AE29-464470B797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88972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535" tIns="61358" rIns="122535" bIns="61358" numCol="1" rtlCol="0" anchor="t" anchorCtr="0" compatLnSpc="1">
            <a:prstTxWarp prst="textNoShape">
              <a:avLst/>
            </a:prstTxWarp>
          </a:bodyPr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373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2827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1294" algn="l"/>
              </a:tabLst>
              <a:defRPr sz="1400" b="1">
                <a:solidFill>
                  <a:srgbClr val="FFFFFF"/>
                </a:solidFill>
              </a:defRPr>
            </a:lvl2pPr>
            <a:lvl3pPr marL="1228274" indent="-122827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28274" indent="-122827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28274" indent="-122827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503182" y="1047524"/>
            <a:ext cx="184054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535" tIns="61358" rIns="122535" bIns="61358" numCol="1" anchor="t" anchorCtr="0" compatLnSpc="1">
            <a:prstTxWarp prst="textNoShape">
              <a:avLst/>
            </a:prstTxWarp>
          </a:bodyPr>
          <a:lstStyle/>
          <a:p>
            <a:pPr algn="r" defTabSz="86421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SEPTEMBER 15, 2016</a:t>
            </a:r>
            <a:endParaRPr lang="en-US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535" tIns="61358" rIns="122535" bIns="61358" numCol="1" rtlCol="0" anchor="t" anchorCtr="0" compatLnSpc="1">
            <a:prstTxWarp prst="textNoShape">
              <a:avLst/>
            </a:prstTxWarp>
          </a:bodyPr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0" y="377141"/>
            <a:ext cx="5036774" cy="97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7844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535" tIns="61358" rIns="122535" bIns="61358" numCol="1" rtlCol="0" anchor="t" anchorCtr="0" compatLnSpc="1">
            <a:prstTxWarp prst="textNoShape">
              <a:avLst/>
            </a:prstTxWarp>
          </a:bodyPr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373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2827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1294" algn="l"/>
              </a:tabLst>
              <a:defRPr sz="1400" b="1">
                <a:solidFill>
                  <a:srgbClr val="FFFFFF"/>
                </a:solidFill>
              </a:defRPr>
            </a:lvl2pPr>
            <a:lvl3pPr marL="1228274" indent="-122827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28274" indent="-122827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28274" indent="-122827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394809" y="1047524"/>
            <a:ext cx="1948914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535" tIns="61358" rIns="122535" bIns="61358" numCol="1" anchor="t" anchorCtr="0" compatLnSpc="1">
            <a:prstTxWarp prst="textNoShape">
              <a:avLst/>
            </a:prstTxWarp>
          </a:bodyPr>
          <a:lstStyle/>
          <a:p>
            <a:pPr algn="r" defTabSz="86421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b="1" kern="1200" dirty="0">
                <a:latin typeface="Arial" charset="0"/>
                <a:ea typeface="ヒラギノ角ゴ Pro W3" charset="-128"/>
              </a:rPr>
              <a:t>SEPTEMBER 15, 2016</a:t>
            </a:r>
            <a:endParaRPr lang="en-US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535" tIns="61358" rIns="122535" bIns="61358" numCol="1" rtlCol="0" anchor="t" anchorCtr="0" compatLnSpc="1">
            <a:prstTxWarp prst="textNoShape">
              <a:avLst/>
            </a:prstTxWarp>
          </a:bodyPr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2" name="Picture 11" descr="CCRC_logo_blac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283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535" tIns="61358" rIns="122535" bIns="61358" numCol="1" rtlCol="0" anchor="t" anchorCtr="0" compatLnSpc="1">
            <a:prstTxWarp prst="textNoShape">
              <a:avLst/>
            </a:prstTxWarp>
          </a:bodyPr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874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9539"/>
            <a:ext cx="4623929" cy="2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535" tIns="61358" rIns="122535" bIns="61358">
            <a:prstTxWarp prst="textNoShape">
              <a:avLst/>
            </a:prstTxWarp>
            <a:spAutoFit/>
          </a:bodyPr>
          <a:lstStyle/>
          <a:p>
            <a:pPr defTabSz="86421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535" tIns="61358" rIns="122535" bIns="61358" numCol="1" rtlCol="0" anchor="t" anchorCtr="0" compatLnSpc="1">
            <a:prstTxWarp prst="textNoShape">
              <a:avLst/>
            </a:prstTxWarp>
          </a:bodyPr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02556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874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8153009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99392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535" tIns="61358" rIns="122535" bIns="61358" numCol="1" rtlCol="0" anchor="t" anchorCtr="0" compatLnSpc="1">
            <a:prstTxWarp prst="textNoShape">
              <a:avLst/>
            </a:prstTxWarp>
          </a:bodyPr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6964569" y="413991"/>
            <a:ext cx="5521623" cy="2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535" tIns="61358" rIns="122535" bIns="61358">
            <a:prstTxWarp prst="textNoShape">
              <a:avLst/>
            </a:prstTxWarp>
            <a:spAutoFit/>
          </a:bodyPr>
          <a:lstStyle/>
          <a:p>
            <a:pPr algn="r" defTabSz="86421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9539"/>
            <a:ext cx="4623929" cy="2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535" tIns="61358" rIns="122535" bIns="61358">
            <a:prstTxWarp prst="textNoShape">
              <a:avLst/>
            </a:prstTxWarp>
            <a:spAutoFit/>
          </a:bodyPr>
          <a:lstStyle/>
          <a:p>
            <a:pPr defTabSz="86421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535" tIns="61358" rIns="122535" bIns="61358" numCol="1" rtlCol="0" anchor="t" anchorCtr="0" compatLnSpc="1">
            <a:prstTxWarp prst="textNoShape">
              <a:avLst/>
            </a:prstTxWarp>
          </a:bodyPr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182505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535" tIns="61358" rIns="122535" bIns="61358" numCol="1" rtlCol="0" anchor="t" anchorCtr="0" compatLnSpc="1">
            <a:prstTxWarp prst="textNoShape">
              <a:avLst/>
            </a:prstTxWarp>
          </a:bodyPr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6728179" y="413991"/>
            <a:ext cx="5756430" cy="2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535" tIns="61358" rIns="122535" bIns="61358">
            <a:prstTxWarp prst="textNoShape">
              <a:avLst/>
            </a:prstTxWarp>
            <a:spAutoFit/>
          </a:bodyPr>
          <a:lstStyle/>
          <a:p>
            <a:pPr algn="r" defTabSz="86421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9539"/>
            <a:ext cx="4623929" cy="2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535" tIns="61358" rIns="122535" bIns="61358">
            <a:prstTxWarp prst="textNoShape">
              <a:avLst/>
            </a:prstTxWarp>
            <a:spAutoFit/>
          </a:bodyPr>
          <a:lstStyle/>
          <a:p>
            <a:pPr defTabSz="86421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535" tIns="61358" rIns="122535" bIns="61358" numCol="1" rtlCol="0" anchor="t" anchorCtr="0" compatLnSpc="1">
            <a:prstTxWarp prst="textNoShape">
              <a:avLst/>
            </a:prstTxWarp>
          </a:bodyPr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405491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45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935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defRPr/>
            </a:lvl1pPr>
            <a:lvl2pPr>
              <a:spcBef>
                <a:spcPts val="614"/>
              </a:spcBef>
              <a:defRPr/>
            </a:lvl2pPr>
            <a:lvl3pPr>
              <a:spcBef>
                <a:spcPts val="614"/>
              </a:spcBef>
              <a:defRPr/>
            </a:lvl3pPr>
            <a:lvl4pPr>
              <a:spcBef>
                <a:spcPts val="614"/>
              </a:spcBef>
              <a:defRPr/>
            </a:lvl4pPr>
            <a:lvl5pPr>
              <a:spcBef>
                <a:spcPts val="614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935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defRPr/>
            </a:lvl1pPr>
            <a:lvl2pPr>
              <a:spcBef>
                <a:spcPts val="614"/>
              </a:spcBef>
              <a:defRPr/>
            </a:lvl2pPr>
            <a:lvl3pPr>
              <a:spcBef>
                <a:spcPts val="614"/>
              </a:spcBef>
              <a:defRPr/>
            </a:lvl3pPr>
            <a:lvl4pPr>
              <a:spcBef>
                <a:spcPts val="614"/>
              </a:spcBef>
              <a:defRPr/>
            </a:lvl4pPr>
            <a:lvl5pPr>
              <a:spcBef>
                <a:spcPts val="614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146782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2535" tIns="61358" rIns="122535" bIns="61358">
            <a:prstTxWarp prst="textNoShape">
              <a:avLst/>
            </a:prstTxWarp>
          </a:bodyPr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2535" tIns="61358" rIns="122535" bIns="61358">
            <a:prstTxWarp prst="textNoShape">
              <a:avLst/>
            </a:prstTxWarp>
          </a:bodyPr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52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42BECA"/>
          </a:solidFill>
          <a:ln>
            <a:noFill/>
          </a:ln>
        </p:spPr>
        <p:txBody>
          <a:bodyPr anchor="ctr"/>
          <a:lstStyle>
            <a:lvl1pPr marL="381805" indent="-149549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42BECA"/>
          </a:solidFill>
          <a:ln>
            <a:noFill/>
          </a:ln>
        </p:spPr>
        <p:txBody>
          <a:bodyPr anchor="ctr"/>
          <a:lstStyle>
            <a:lvl1pPr marL="464943" indent="-315336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0161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637698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7" y="4422670"/>
            <a:ext cx="247704" cy="647211"/>
          </a:xfrm>
          <a:prstGeom prst="rect">
            <a:avLst/>
          </a:prstGeom>
          <a:noFill/>
        </p:spPr>
        <p:txBody>
          <a:bodyPr wrap="none" lIns="122535" tIns="61358" rIns="122535" bIns="61358" rtlCol="0">
            <a:spAutoFit/>
          </a:bodyPr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717266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45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341969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2326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2326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8481053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781741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247" y="9041717"/>
            <a:ext cx="3034453" cy="519289"/>
          </a:xfrm>
          <a:prstGeom prst="rect">
            <a:avLst/>
          </a:prstGeom>
        </p:spPr>
        <p:txBody>
          <a:bodyPr vert="horz" wrap="square" lIns="122515" tIns="61349" rIns="122515" bIns="61349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864217" fontAlgn="base">
              <a:spcBef>
                <a:spcPct val="0"/>
              </a:spcBef>
              <a:spcAft>
                <a:spcPct val="0"/>
              </a:spcAft>
            </a:pPr>
            <a:fld id="{9907AF49-240C-42AF-A6BF-594708715652}" type="datetimeFigureOut">
              <a:rPr lang="en-US" sz="3400" kern="1200" smtClean="0">
                <a:latin typeface="Arial" charset="0"/>
              </a:rPr>
              <a:pPr defTabSz="864217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43315" y="9041717"/>
            <a:ext cx="4118187" cy="519289"/>
          </a:xfrm>
          <a:prstGeom prst="rect">
            <a:avLst/>
          </a:prstGeom>
        </p:spPr>
        <p:txBody>
          <a:bodyPr lIns="122515" tIns="61349" rIns="122515" bIns="61349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defRPr>
            </a:lvl1pPr>
          </a:lstStyle>
          <a:p>
            <a:pPr defTabSz="864217">
              <a:defRPr/>
            </a:pPr>
            <a:endParaRPr lang="en-US" sz="3400" kern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0114" y="9041717"/>
            <a:ext cx="3034453" cy="519289"/>
          </a:xfrm>
          <a:prstGeom prst="rect">
            <a:avLst/>
          </a:prstGeom>
        </p:spPr>
        <p:txBody>
          <a:bodyPr vert="horz" wrap="square" lIns="122515" tIns="61349" rIns="122515" bIns="61349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864217" fontAlgn="base">
              <a:spcBef>
                <a:spcPct val="0"/>
              </a:spcBef>
              <a:spcAft>
                <a:spcPct val="0"/>
              </a:spcAft>
            </a:pPr>
            <a:fld id="{9E1C5043-D41D-4C17-A41B-BC5AF0A5D734}" type="slidenum">
              <a:rPr lang="en-US" sz="3400" kern="1200" smtClean="0">
                <a:latin typeface="Arial" charset="0"/>
              </a:rPr>
              <a:pPr defTabSz="86421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19374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17234" y="1083738"/>
            <a:ext cx="11162453" cy="76290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239720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4080" y="9041729"/>
            <a:ext cx="2926080" cy="519289"/>
          </a:xfrm>
          <a:prstGeom prst="rect">
            <a:avLst/>
          </a:prstGeom>
        </p:spPr>
        <p:txBody>
          <a:bodyPr lIns="122535" tIns="61358" rIns="122535" bIns="61358"/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</a:pPr>
            <a:fld id="{78F1F18D-5920-45BF-BBBF-F733E095AF34}" type="datetime1">
              <a:rPr lang="en-US" sz="3400" kern="120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 W3" charset="-128"/>
              </a:rPr>
              <a:pPr defTabSz="864217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07840" y="9041729"/>
            <a:ext cx="4389120" cy="519289"/>
          </a:xfrm>
          <a:prstGeom prst="rect">
            <a:avLst/>
          </a:prstGeom>
        </p:spPr>
        <p:txBody>
          <a:bodyPr lIns="122535" tIns="61358" rIns="122535" bIns="61358"/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84640" y="9041729"/>
            <a:ext cx="2926080" cy="519289"/>
          </a:xfrm>
          <a:prstGeom prst="rect">
            <a:avLst/>
          </a:prstGeom>
        </p:spPr>
        <p:txBody>
          <a:bodyPr lIns="122535" tIns="61358" rIns="122535" bIns="61358"/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</a:pPr>
            <a:fld id="{07F92A1F-C262-492F-8713-C803F59D72B2}" type="slidenum">
              <a:rPr lang="en-US" sz="3400" kern="120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 W3" charset="-128"/>
              </a:rPr>
              <a:pPr defTabSz="864217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619788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339" tIns="61268" rIns="122339" bIns="61268" numCol="1" rtlCol="0" anchor="t" anchorCtr="0" compatLnSpc="1">
            <a:prstTxWarp prst="textNoShape">
              <a:avLst/>
            </a:prstTxWarp>
          </a:bodyPr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373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26451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19933" algn="l"/>
              </a:tabLst>
              <a:defRPr sz="1400" b="1">
                <a:solidFill>
                  <a:srgbClr val="FFFFFF"/>
                </a:solidFill>
              </a:defRPr>
            </a:lvl2pPr>
            <a:lvl3pPr marL="1226451" indent="-1226451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26451" indent="-122645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26451" indent="-122645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503182" y="1047566"/>
            <a:ext cx="184054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339" tIns="61268" rIns="122339" bIns="61268" numCol="1" anchor="t" anchorCtr="0" compatLnSpc="1">
            <a:prstTxWarp prst="textNoShape">
              <a:avLst/>
            </a:prstTxWarp>
          </a:bodyPr>
          <a:lstStyle/>
          <a:p>
            <a:pPr algn="r" defTabSz="86293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SEPTEMBER 15, 2016</a:t>
            </a:r>
            <a:endParaRPr lang="en-US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339" tIns="61268" rIns="122339" bIns="61268" numCol="1" rtlCol="0" anchor="t" anchorCtr="0" compatLnSpc="1">
            <a:prstTxWarp prst="textNoShape">
              <a:avLst/>
            </a:prstTxWarp>
          </a:bodyPr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0" y="377141"/>
            <a:ext cx="5036774" cy="97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2797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339" tIns="61268" rIns="122339" bIns="61268" numCol="1" rtlCol="0" anchor="t" anchorCtr="0" compatLnSpc="1">
            <a:prstTxWarp prst="textNoShape">
              <a:avLst/>
            </a:prstTxWarp>
          </a:bodyPr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373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26451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19933" algn="l"/>
              </a:tabLst>
              <a:defRPr sz="1400" b="1">
                <a:solidFill>
                  <a:srgbClr val="FFFFFF"/>
                </a:solidFill>
              </a:defRPr>
            </a:lvl2pPr>
            <a:lvl3pPr marL="1226451" indent="-1226451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26451" indent="-122645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26451" indent="-122645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394809" y="1047566"/>
            <a:ext cx="1948914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339" tIns="61268" rIns="122339" bIns="61268" numCol="1" anchor="t" anchorCtr="0" compatLnSpc="1">
            <a:prstTxWarp prst="textNoShape">
              <a:avLst/>
            </a:prstTxWarp>
          </a:bodyPr>
          <a:lstStyle/>
          <a:p>
            <a:pPr algn="r" defTabSz="86293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b="1" kern="1200" dirty="0">
                <a:latin typeface="Arial" charset="0"/>
                <a:ea typeface="ヒラギノ角ゴ Pro W3" charset="-128"/>
              </a:rPr>
              <a:t>SEPTEMBER 15, 2016</a:t>
            </a:r>
            <a:endParaRPr lang="en-US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339" tIns="61268" rIns="122339" bIns="61268" numCol="1" rtlCol="0" anchor="t" anchorCtr="0" compatLnSpc="1">
            <a:prstTxWarp prst="textNoShape">
              <a:avLst/>
            </a:prstTxWarp>
          </a:bodyPr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2" name="Picture 11" descr="CCRC_logo_blac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9767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339" tIns="61268" rIns="122339" bIns="61268" numCol="1" rtlCol="0" anchor="t" anchorCtr="0" compatLnSpc="1">
            <a:prstTxWarp prst="textNoShape">
              <a:avLst/>
            </a:prstTxWarp>
          </a:bodyPr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915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528"/>
            <a:ext cx="4623929" cy="28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339" tIns="61268" rIns="122339" bIns="61268">
            <a:prstTxWarp prst="textNoShape">
              <a:avLst/>
            </a:prstTxWarp>
            <a:spAutoFit/>
          </a:bodyPr>
          <a:lstStyle/>
          <a:p>
            <a:pPr defTabSz="86293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339" tIns="61268" rIns="122339" bIns="61268" numCol="1" rtlCol="0" anchor="t" anchorCtr="0" compatLnSpc="1">
            <a:prstTxWarp prst="textNoShape">
              <a:avLst/>
            </a:prstTxWarp>
          </a:bodyPr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2856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65" tIns="61507" rIns="122865" bIns="61507" numCol="1" rtlCol="0" anchor="t" anchorCtr="0" compatLnSpc="1">
            <a:prstTxWarp prst="textNoShape">
              <a:avLst/>
            </a:prstTxWarp>
          </a:bodyPr>
          <a:lstStyle/>
          <a:p>
            <a:pPr defTabSz="8658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8" y="6546815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5" y="412882"/>
            <a:ext cx="4132638" cy="28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865" tIns="61507" rIns="122865" bIns="61507">
            <a:prstTxWarp prst="textNoShape">
              <a:avLst/>
            </a:prstTxWarp>
            <a:spAutoFit/>
          </a:bodyPr>
          <a:lstStyle/>
          <a:p>
            <a:pPr algn="r" defTabSz="86589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432"/>
            <a:ext cx="4623929" cy="28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865" tIns="61507" rIns="122865" bIns="61507">
            <a:prstTxWarp prst="textNoShape">
              <a:avLst/>
            </a:prstTxWarp>
            <a:spAutoFit/>
          </a:bodyPr>
          <a:lstStyle/>
          <a:p>
            <a:pPr defTabSz="86589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65" tIns="61507" rIns="122865" bIns="61507" numCol="1" rtlCol="0" anchor="t" anchorCtr="0" compatLnSpc="1">
            <a:prstTxWarp prst="textNoShape">
              <a:avLst/>
            </a:prstTxWarp>
          </a:bodyPr>
          <a:lstStyle/>
          <a:p>
            <a:pPr defTabSz="8658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5564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46" tIns="61544" rIns="122946" bIns="61544" numCol="1" rtlCol="0" anchor="t" anchorCtr="0" compatLnSpc="1">
            <a:prstTxWarp prst="textNoShape">
              <a:avLst/>
            </a:prstTxWarp>
          </a:bodyPr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901"/>
            <a:ext cx="4132638" cy="28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946" tIns="61544" rIns="122946" bIns="61544">
            <a:prstTxWarp prst="textNoShape">
              <a:avLst/>
            </a:prstTxWarp>
            <a:spAutoFit/>
          </a:bodyPr>
          <a:lstStyle/>
          <a:p>
            <a:pPr algn="r" defTabSz="86659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9450"/>
            <a:ext cx="4623929" cy="28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946" tIns="61544" rIns="122946" bIns="61544">
            <a:prstTxWarp prst="textNoShape">
              <a:avLst/>
            </a:prstTxWarp>
            <a:spAutoFit/>
          </a:bodyPr>
          <a:lstStyle/>
          <a:p>
            <a:pPr defTabSz="86659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46" tIns="61544" rIns="122946" bIns="61544" numCol="1" rtlCol="0" anchor="t" anchorCtr="0" compatLnSpc="1">
            <a:prstTxWarp prst="textNoShape">
              <a:avLst/>
            </a:prstTxWarp>
          </a:bodyPr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034156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915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071993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362869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339" tIns="61268" rIns="122339" bIns="61268" numCol="1" rtlCol="0" anchor="t" anchorCtr="0" compatLnSpc="1">
            <a:prstTxWarp prst="textNoShape">
              <a:avLst/>
            </a:prstTxWarp>
          </a:bodyPr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6964610" y="412978"/>
            <a:ext cx="5521623" cy="28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339" tIns="61268" rIns="122339" bIns="61268">
            <a:prstTxWarp prst="textNoShape">
              <a:avLst/>
            </a:prstTxWarp>
            <a:spAutoFit/>
          </a:bodyPr>
          <a:lstStyle/>
          <a:p>
            <a:pPr algn="r" defTabSz="86293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528"/>
            <a:ext cx="4623929" cy="28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339" tIns="61268" rIns="122339" bIns="61268">
            <a:prstTxWarp prst="textNoShape">
              <a:avLst/>
            </a:prstTxWarp>
            <a:spAutoFit/>
          </a:bodyPr>
          <a:lstStyle/>
          <a:p>
            <a:pPr defTabSz="86293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339" tIns="61268" rIns="122339" bIns="61268" numCol="1" rtlCol="0" anchor="t" anchorCtr="0" compatLnSpc="1">
            <a:prstTxWarp prst="textNoShape">
              <a:avLst/>
            </a:prstTxWarp>
          </a:bodyPr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030418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339" tIns="61268" rIns="122339" bIns="61268" numCol="1" rtlCol="0" anchor="t" anchorCtr="0" compatLnSpc="1">
            <a:prstTxWarp prst="textNoShape">
              <a:avLst/>
            </a:prstTxWarp>
          </a:bodyPr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6728179" y="412978"/>
            <a:ext cx="5756430" cy="28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339" tIns="61268" rIns="122339" bIns="61268">
            <a:prstTxWarp prst="textNoShape">
              <a:avLst/>
            </a:prstTxWarp>
            <a:spAutoFit/>
          </a:bodyPr>
          <a:lstStyle/>
          <a:p>
            <a:pPr algn="r" defTabSz="86293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528"/>
            <a:ext cx="4623929" cy="28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339" tIns="61268" rIns="122339" bIns="61268">
            <a:prstTxWarp prst="textNoShape">
              <a:avLst/>
            </a:prstTxWarp>
            <a:spAutoFit/>
          </a:bodyPr>
          <a:lstStyle/>
          <a:p>
            <a:pPr defTabSz="86293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339" tIns="61268" rIns="122339" bIns="61268" numCol="1" rtlCol="0" anchor="t" anchorCtr="0" compatLnSpc="1">
            <a:prstTxWarp prst="textNoShape">
              <a:avLst/>
            </a:prstTxWarp>
          </a:bodyPr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918389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45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935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defRPr/>
            </a:lvl1pPr>
            <a:lvl2pPr>
              <a:spcBef>
                <a:spcPts val="614"/>
              </a:spcBef>
              <a:defRPr/>
            </a:lvl2pPr>
            <a:lvl3pPr>
              <a:spcBef>
                <a:spcPts val="614"/>
              </a:spcBef>
              <a:defRPr/>
            </a:lvl3pPr>
            <a:lvl4pPr>
              <a:spcBef>
                <a:spcPts val="614"/>
              </a:spcBef>
              <a:defRPr/>
            </a:lvl4pPr>
            <a:lvl5pPr>
              <a:spcBef>
                <a:spcPts val="614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935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defRPr/>
            </a:lvl1pPr>
            <a:lvl2pPr>
              <a:spcBef>
                <a:spcPts val="614"/>
              </a:spcBef>
              <a:defRPr/>
            </a:lvl2pPr>
            <a:lvl3pPr>
              <a:spcBef>
                <a:spcPts val="614"/>
              </a:spcBef>
              <a:defRPr/>
            </a:lvl3pPr>
            <a:lvl4pPr>
              <a:spcBef>
                <a:spcPts val="614"/>
              </a:spcBef>
              <a:defRPr/>
            </a:lvl4pPr>
            <a:lvl5pPr>
              <a:spcBef>
                <a:spcPts val="614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081385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2339" tIns="61268" rIns="122339" bIns="61268">
            <a:prstTxWarp prst="textNoShape">
              <a:avLst/>
            </a:prstTxWarp>
          </a:bodyPr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2339" tIns="61268" rIns="122339" bIns="61268">
            <a:prstTxWarp prst="textNoShape">
              <a:avLst/>
            </a:prstTxWarp>
          </a:bodyPr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16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42BECA"/>
          </a:solidFill>
          <a:ln>
            <a:noFill/>
          </a:ln>
        </p:spPr>
        <p:txBody>
          <a:bodyPr anchor="ctr"/>
          <a:lstStyle>
            <a:lvl1pPr marL="381234" indent="-149332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42BECA"/>
          </a:solidFill>
          <a:ln>
            <a:noFill/>
          </a:ln>
        </p:spPr>
        <p:txBody>
          <a:bodyPr anchor="ctr"/>
          <a:lstStyle>
            <a:lvl1pPr marL="464259" indent="-314872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84038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6047" y="4421656"/>
            <a:ext cx="247324" cy="647041"/>
          </a:xfrm>
          <a:prstGeom prst="rect">
            <a:avLst/>
          </a:prstGeom>
          <a:noFill/>
        </p:spPr>
        <p:txBody>
          <a:bodyPr wrap="none" lIns="122339" tIns="61268" rIns="122339" bIns="61268" rtlCol="0">
            <a:spAutoFit/>
          </a:bodyPr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85862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45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4368504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237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237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1874956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1174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46" tIns="61544" rIns="122946" bIns="61544" numCol="1" rtlCol="0" anchor="t" anchorCtr="0" compatLnSpc="1">
            <a:prstTxWarp prst="textNoShape">
              <a:avLst/>
            </a:prstTxWarp>
          </a:bodyPr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901"/>
            <a:ext cx="4132638" cy="28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946" tIns="61544" rIns="122946" bIns="61544">
            <a:prstTxWarp prst="textNoShape">
              <a:avLst/>
            </a:prstTxWarp>
            <a:spAutoFit/>
          </a:bodyPr>
          <a:lstStyle/>
          <a:p>
            <a:pPr algn="r" defTabSz="86659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9450"/>
            <a:ext cx="4623929" cy="28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946" tIns="61544" rIns="122946" bIns="61544">
            <a:prstTxWarp prst="textNoShape">
              <a:avLst/>
            </a:prstTxWarp>
            <a:spAutoFit/>
          </a:bodyPr>
          <a:lstStyle/>
          <a:p>
            <a:pPr defTabSz="86659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46" tIns="61544" rIns="122946" bIns="61544" numCol="1" rtlCol="0" anchor="t" anchorCtr="0" compatLnSpc="1">
            <a:prstTxWarp prst="textNoShape">
              <a:avLst/>
            </a:prstTxWarp>
          </a:bodyPr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971202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247" y="9041759"/>
            <a:ext cx="3034453" cy="519289"/>
          </a:xfrm>
          <a:prstGeom prst="rect">
            <a:avLst/>
          </a:prstGeom>
        </p:spPr>
        <p:txBody>
          <a:bodyPr vert="horz" wrap="square" lIns="122319" tIns="61260" rIns="122319" bIns="6126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862938" fontAlgn="base">
              <a:spcBef>
                <a:spcPct val="0"/>
              </a:spcBef>
              <a:spcAft>
                <a:spcPct val="0"/>
              </a:spcAft>
            </a:pPr>
            <a:fld id="{9907AF49-240C-42AF-A6BF-594708715652}" type="datetimeFigureOut">
              <a:rPr lang="en-US" sz="3400" kern="1200" smtClean="0">
                <a:latin typeface="Arial" charset="0"/>
              </a:rPr>
              <a:pPr defTabSz="862938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43315" y="9041759"/>
            <a:ext cx="4118187" cy="519289"/>
          </a:xfrm>
          <a:prstGeom prst="rect">
            <a:avLst/>
          </a:prstGeom>
        </p:spPr>
        <p:txBody>
          <a:bodyPr lIns="122319" tIns="61260" rIns="122319" bIns="6126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defRPr>
            </a:lvl1pPr>
          </a:lstStyle>
          <a:p>
            <a:pPr defTabSz="862938">
              <a:defRPr/>
            </a:pPr>
            <a:endParaRPr lang="en-US" sz="3400" kern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0114" y="9041759"/>
            <a:ext cx="3034453" cy="519289"/>
          </a:xfrm>
          <a:prstGeom prst="rect">
            <a:avLst/>
          </a:prstGeom>
        </p:spPr>
        <p:txBody>
          <a:bodyPr vert="horz" wrap="square" lIns="122319" tIns="61260" rIns="122319" bIns="6126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862938" fontAlgn="base">
              <a:spcBef>
                <a:spcPct val="0"/>
              </a:spcBef>
              <a:spcAft>
                <a:spcPct val="0"/>
              </a:spcAft>
            </a:pPr>
            <a:fld id="{9E1C5043-D41D-4C17-A41B-BC5AF0A5D734}" type="slidenum">
              <a:rPr lang="en-US" sz="3400" kern="1200" smtClean="0">
                <a:latin typeface="Arial" charset="0"/>
              </a:rPr>
              <a:pPr defTabSz="86293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04399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17234" y="1083738"/>
            <a:ext cx="11162453" cy="76290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462467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4080" y="9041771"/>
            <a:ext cx="2926080" cy="519289"/>
          </a:xfrm>
          <a:prstGeom prst="rect">
            <a:avLst/>
          </a:prstGeom>
        </p:spPr>
        <p:txBody>
          <a:bodyPr lIns="122339" tIns="61268" rIns="122339" bIns="61268"/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</a:pPr>
            <a:fld id="{78F1F18D-5920-45BF-BBBF-F733E095AF34}" type="datetime1">
              <a:rPr lang="en-US" sz="3400" kern="120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 W3" charset="-128"/>
              </a:rPr>
              <a:pPr defTabSz="862938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07840" y="9041771"/>
            <a:ext cx="4389120" cy="519289"/>
          </a:xfrm>
          <a:prstGeom prst="rect">
            <a:avLst/>
          </a:prstGeom>
        </p:spPr>
        <p:txBody>
          <a:bodyPr lIns="122339" tIns="61268" rIns="122339" bIns="61268"/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84640" y="9041771"/>
            <a:ext cx="2926080" cy="519289"/>
          </a:xfrm>
          <a:prstGeom prst="rect">
            <a:avLst/>
          </a:prstGeom>
        </p:spPr>
        <p:txBody>
          <a:bodyPr lIns="122339" tIns="61268" rIns="122339" bIns="61268"/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</a:pPr>
            <a:fld id="{07F92A1F-C262-492F-8713-C803F59D72B2}" type="slidenum">
              <a:rPr lang="en-US" sz="3400" kern="120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 W3" charset="-128"/>
              </a:rPr>
              <a:pPr defTabSz="862938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443383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882" tIns="62447" rIns="124882" bIns="62447" numCol="1" rtlCol="0" anchor="t" anchorCtr="0" compatLnSpc="1">
            <a:prstTxWarp prst="textNoShape">
              <a:avLst/>
            </a:prstTxWarp>
          </a:bodyPr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911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0606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7814" algn="l"/>
              </a:tabLst>
              <a:defRPr sz="1400" b="1">
                <a:solidFill>
                  <a:srgbClr val="FFFFFF"/>
                </a:solidFill>
              </a:defRPr>
            </a:lvl2pPr>
            <a:lvl3pPr marL="1250606" indent="-1250606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0606" indent="-125060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0606" indent="-125060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029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882" tIns="62447" rIns="124882" bIns="62447" numCol="1" anchor="t" anchorCtr="0" compatLnSpc="1">
            <a:prstTxWarp prst="textNoShape">
              <a:avLst/>
            </a:prstTxWarp>
          </a:bodyPr>
          <a:lstStyle/>
          <a:p>
            <a:pPr algn="r" defTabSz="879171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882" tIns="62447" rIns="124882" bIns="62447" numCol="1" rtlCol="0" anchor="t" anchorCtr="0" compatLnSpc="1">
            <a:prstTxWarp prst="textNoShape">
              <a:avLst/>
            </a:prstTxWarp>
          </a:bodyPr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675105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882" tIns="62447" rIns="124882" bIns="62447" numCol="1" rtlCol="0" anchor="t" anchorCtr="0" compatLnSpc="1">
            <a:prstTxWarp prst="textNoShape">
              <a:avLst/>
            </a:prstTxWarp>
          </a:bodyPr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911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0606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7814" algn="l"/>
              </a:tabLst>
              <a:defRPr sz="1400" b="1">
                <a:solidFill>
                  <a:srgbClr val="FFFFFF"/>
                </a:solidFill>
              </a:defRPr>
            </a:lvl2pPr>
            <a:lvl3pPr marL="1250606" indent="-1250606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0606" indent="-125060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0606" indent="-125060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029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882" tIns="62447" rIns="124882" bIns="62447" numCol="1" anchor="t" anchorCtr="0" compatLnSpc="1">
            <a:prstTxWarp prst="textNoShape">
              <a:avLst/>
            </a:prstTxWarp>
          </a:bodyPr>
          <a:lstStyle/>
          <a:p>
            <a:pPr algn="r" defTabSz="879171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882" tIns="62447" rIns="124882" bIns="62447" numCol="1" rtlCol="0" anchor="t" anchorCtr="0" compatLnSpc="1">
            <a:prstTxWarp prst="textNoShape">
              <a:avLst/>
            </a:prstTxWarp>
          </a:bodyPr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0639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882" tIns="62447" rIns="124882" bIns="62447" numCol="1" rtlCol="0" anchor="t" anchorCtr="0" compatLnSpc="1">
            <a:prstTxWarp prst="textNoShape">
              <a:avLst/>
            </a:prstTxWarp>
          </a:bodyPr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377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442"/>
            <a:ext cx="4132638" cy="28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882" tIns="62447" rIns="124882" bIns="62447">
            <a:prstTxWarp prst="textNoShape">
              <a:avLst/>
            </a:prstTxWarp>
            <a:spAutoFit/>
          </a:bodyPr>
          <a:lstStyle/>
          <a:p>
            <a:pPr algn="r" defTabSz="87917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7992"/>
            <a:ext cx="4623929" cy="28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882" tIns="62447" rIns="124882" bIns="62447">
            <a:prstTxWarp prst="textNoShape">
              <a:avLst/>
            </a:prstTxWarp>
            <a:spAutoFit/>
          </a:bodyPr>
          <a:lstStyle/>
          <a:p>
            <a:pPr defTabSz="87917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882" tIns="62447" rIns="124882" bIns="62447" numCol="1" rtlCol="0" anchor="t" anchorCtr="0" compatLnSpc="1">
            <a:prstTxWarp prst="textNoShape">
              <a:avLst/>
            </a:prstTxWarp>
          </a:bodyPr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258452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013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573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5586754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90491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882" tIns="62447" rIns="124882" bIns="62447" numCol="1" rtlCol="0" anchor="t" anchorCtr="0" compatLnSpc="1">
            <a:prstTxWarp prst="textNoShape">
              <a:avLst/>
            </a:prstTxWarp>
          </a:bodyPr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42"/>
            <a:ext cx="4132638" cy="28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882" tIns="62447" rIns="124882" bIns="62447">
            <a:prstTxWarp prst="textNoShape">
              <a:avLst/>
            </a:prstTxWarp>
            <a:spAutoFit/>
          </a:bodyPr>
          <a:lstStyle/>
          <a:p>
            <a:pPr algn="r" defTabSz="87917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7992"/>
            <a:ext cx="4623929" cy="28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882" tIns="62447" rIns="124882" bIns="62447">
            <a:prstTxWarp prst="textNoShape">
              <a:avLst/>
            </a:prstTxWarp>
            <a:spAutoFit/>
          </a:bodyPr>
          <a:lstStyle/>
          <a:p>
            <a:pPr defTabSz="87917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882" tIns="62447" rIns="124882" bIns="62447" numCol="1" rtlCol="0" anchor="t" anchorCtr="0" compatLnSpc="1">
            <a:prstTxWarp prst="textNoShape">
              <a:avLst/>
            </a:prstTxWarp>
          </a:bodyPr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421191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882" tIns="62447" rIns="124882" bIns="62447" numCol="1" rtlCol="0" anchor="t" anchorCtr="0" compatLnSpc="1">
            <a:prstTxWarp prst="textNoShape">
              <a:avLst/>
            </a:prstTxWarp>
          </a:bodyPr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42"/>
            <a:ext cx="4132638" cy="28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882" tIns="62447" rIns="124882" bIns="62447">
            <a:prstTxWarp prst="textNoShape">
              <a:avLst/>
            </a:prstTxWarp>
            <a:spAutoFit/>
          </a:bodyPr>
          <a:lstStyle/>
          <a:p>
            <a:pPr algn="r" defTabSz="87917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7992"/>
            <a:ext cx="4623929" cy="28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882" tIns="62447" rIns="124882" bIns="62447">
            <a:prstTxWarp prst="textNoShape">
              <a:avLst/>
            </a:prstTxWarp>
            <a:spAutoFit/>
          </a:bodyPr>
          <a:lstStyle/>
          <a:p>
            <a:pPr defTabSz="87917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882" tIns="62447" rIns="124882" bIns="62447" numCol="1" rtlCol="0" anchor="t" anchorCtr="0" compatLnSpc="1">
            <a:prstTxWarp prst="textNoShape">
              <a:avLst/>
            </a:prstTxWarp>
          </a:bodyPr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122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619827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84462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882" tIns="62447" rIns="124882" bIns="62447">
            <a:prstTxWarp prst="textNoShape">
              <a:avLst/>
            </a:prstTxWarp>
          </a:bodyPr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882" tIns="62447" rIns="124882" bIns="62447">
            <a:prstTxWarp prst="textNoShape">
              <a:avLst/>
            </a:prstTxWarp>
          </a:bodyPr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04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8733" indent="-152126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3352" indent="-32116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144876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6939" y="4421636"/>
            <a:ext cx="252268" cy="649334"/>
          </a:xfrm>
          <a:prstGeom prst="rect">
            <a:avLst/>
          </a:prstGeom>
          <a:noFill/>
        </p:spPr>
        <p:txBody>
          <a:bodyPr wrap="none" lIns="124882" tIns="62447" rIns="124882" bIns="62447" rtlCol="0">
            <a:spAutoFit/>
          </a:bodyPr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071135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9944465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858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858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7965608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8671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2527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5060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75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009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26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751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3765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0018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7" y="9041222"/>
            <a:ext cx="3034453" cy="519289"/>
          </a:xfrm>
          <a:prstGeom prst="rect">
            <a:avLst/>
          </a:prstGeom>
        </p:spPr>
        <p:txBody>
          <a:bodyPr lIns="124882" tIns="62447" rIns="124882" bIns="62447"/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9171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15" y="9041222"/>
            <a:ext cx="4118187" cy="519289"/>
          </a:xfrm>
          <a:prstGeom prst="rect">
            <a:avLst/>
          </a:prstGeom>
        </p:spPr>
        <p:txBody>
          <a:bodyPr lIns="124882" tIns="62447" rIns="124882" bIns="62447"/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14" y="9041222"/>
            <a:ext cx="3034453" cy="519289"/>
          </a:xfrm>
          <a:prstGeom prst="rect">
            <a:avLst/>
          </a:prstGeom>
        </p:spPr>
        <p:txBody>
          <a:bodyPr lIns="124882" tIns="62447" rIns="124882" bIns="62447"/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9171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739604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36" tIns="62473" rIns="124936" bIns="62473" numCol="1" rtlCol="0" anchor="t" anchorCtr="0" compatLnSpc="1">
            <a:prstTxWarp prst="textNoShape">
              <a:avLst/>
            </a:prstTxWarp>
          </a:bodyPr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1118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8198" algn="l"/>
              </a:tabLst>
              <a:defRPr sz="1400" b="1">
                <a:solidFill>
                  <a:srgbClr val="FFFFFF"/>
                </a:solidFill>
              </a:defRPr>
            </a:lvl2pPr>
            <a:lvl3pPr marL="1251118" indent="-1251118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1118" indent="-125111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1118" indent="-125111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017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936" tIns="62473" rIns="124936" bIns="62473" numCol="1" anchor="t" anchorCtr="0" compatLnSpc="1">
            <a:prstTxWarp prst="textNoShape">
              <a:avLst/>
            </a:prstTxWarp>
          </a:bodyPr>
          <a:lstStyle/>
          <a:p>
            <a:pPr algn="r" defTabSz="879535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36" tIns="62473" rIns="124936" bIns="62473" numCol="1" rtlCol="0" anchor="t" anchorCtr="0" compatLnSpc="1">
            <a:prstTxWarp prst="textNoShape">
              <a:avLst/>
            </a:prstTxWarp>
          </a:bodyPr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11686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36" tIns="62473" rIns="124936" bIns="62473" numCol="1" rtlCol="0" anchor="t" anchorCtr="0" compatLnSpc="1">
            <a:prstTxWarp prst="textNoShape">
              <a:avLst/>
            </a:prstTxWarp>
          </a:bodyPr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1118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8198" algn="l"/>
              </a:tabLst>
              <a:defRPr sz="1400" b="1">
                <a:solidFill>
                  <a:srgbClr val="FFFFFF"/>
                </a:solidFill>
              </a:defRPr>
            </a:lvl2pPr>
            <a:lvl3pPr marL="1251118" indent="-1251118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1118" indent="-125111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1118" indent="-125111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017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936" tIns="62473" rIns="124936" bIns="62473" numCol="1" anchor="t" anchorCtr="0" compatLnSpc="1">
            <a:prstTxWarp prst="textNoShape">
              <a:avLst/>
            </a:prstTxWarp>
          </a:bodyPr>
          <a:lstStyle/>
          <a:p>
            <a:pPr algn="r" defTabSz="879535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36" tIns="62473" rIns="124936" bIns="62473" numCol="1" rtlCol="0" anchor="t" anchorCtr="0" compatLnSpc="1">
            <a:prstTxWarp prst="textNoShape">
              <a:avLst/>
            </a:prstTxWarp>
          </a:bodyPr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50955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36" tIns="62473" rIns="124936" bIns="62473" numCol="1" rtlCol="0" anchor="t" anchorCtr="0" compatLnSpc="1">
            <a:prstTxWarp prst="textNoShape">
              <a:avLst/>
            </a:prstTxWarp>
          </a:bodyPr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366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433"/>
            <a:ext cx="4132638" cy="28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936" tIns="62473" rIns="124936" bIns="62473">
            <a:prstTxWarp prst="textNoShape">
              <a:avLst/>
            </a:prstTxWarp>
            <a:spAutoFit/>
          </a:bodyPr>
          <a:lstStyle/>
          <a:p>
            <a:pPr algn="r" defTabSz="87953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7983"/>
            <a:ext cx="4623929" cy="28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936" tIns="62473" rIns="124936" bIns="62473">
            <a:prstTxWarp prst="textNoShape">
              <a:avLst/>
            </a:prstTxWarp>
            <a:spAutoFit/>
          </a:bodyPr>
          <a:lstStyle/>
          <a:p>
            <a:pPr defTabSz="87953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36" tIns="62473" rIns="124936" bIns="62473" numCol="1" rtlCol="0" anchor="t" anchorCtr="0" compatLnSpc="1">
            <a:prstTxWarp prst="textNoShape">
              <a:avLst/>
            </a:prstTxWarp>
          </a:bodyPr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415407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003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561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77504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2946" tIns="61544" rIns="122946" bIns="61544">
            <a:prstTxWarp prst="textNoShape">
              <a:avLst/>
            </a:prstTxWarp>
          </a:bodyPr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2946" tIns="61544" rIns="122946" bIns="61544">
            <a:prstTxWarp prst="textNoShape">
              <a:avLst/>
            </a:prstTxWarp>
          </a:bodyPr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88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3006" indent="-15000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66401" indent="-31631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423991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897756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36" tIns="62473" rIns="124936" bIns="62473" numCol="1" rtlCol="0" anchor="t" anchorCtr="0" compatLnSpc="1">
            <a:prstTxWarp prst="textNoShape">
              <a:avLst/>
            </a:prstTxWarp>
          </a:bodyPr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33"/>
            <a:ext cx="4132638" cy="28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936" tIns="62473" rIns="124936" bIns="62473">
            <a:prstTxWarp prst="textNoShape">
              <a:avLst/>
            </a:prstTxWarp>
            <a:spAutoFit/>
          </a:bodyPr>
          <a:lstStyle/>
          <a:p>
            <a:pPr algn="r" defTabSz="87953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7983"/>
            <a:ext cx="4623929" cy="28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936" tIns="62473" rIns="124936" bIns="62473">
            <a:prstTxWarp prst="textNoShape">
              <a:avLst/>
            </a:prstTxWarp>
            <a:spAutoFit/>
          </a:bodyPr>
          <a:lstStyle/>
          <a:p>
            <a:pPr defTabSz="87953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36" tIns="62473" rIns="124936" bIns="62473" numCol="1" rtlCol="0" anchor="t" anchorCtr="0" compatLnSpc="1">
            <a:prstTxWarp prst="textNoShape">
              <a:avLst/>
            </a:prstTxWarp>
          </a:bodyPr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608262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36" tIns="62473" rIns="124936" bIns="62473" numCol="1" rtlCol="0" anchor="t" anchorCtr="0" compatLnSpc="1">
            <a:prstTxWarp prst="textNoShape">
              <a:avLst/>
            </a:prstTxWarp>
          </a:bodyPr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33"/>
            <a:ext cx="4132638" cy="28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936" tIns="62473" rIns="124936" bIns="62473">
            <a:prstTxWarp prst="textNoShape">
              <a:avLst/>
            </a:prstTxWarp>
            <a:spAutoFit/>
          </a:bodyPr>
          <a:lstStyle/>
          <a:p>
            <a:pPr algn="r" defTabSz="87953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7983"/>
            <a:ext cx="4623929" cy="28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936" tIns="62473" rIns="124936" bIns="62473">
            <a:prstTxWarp prst="textNoShape">
              <a:avLst/>
            </a:prstTxWarp>
            <a:spAutoFit/>
          </a:bodyPr>
          <a:lstStyle/>
          <a:p>
            <a:pPr defTabSz="87953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36" tIns="62473" rIns="124936" bIns="62473" numCol="1" rtlCol="0" anchor="t" anchorCtr="0" compatLnSpc="1">
            <a:prstTxWarp prst="textNoShape">
              <a:avLst/>
            </a:prstTxWarp>
          </a:bodyPr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8868723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558375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936" tIns="62473" rIns="124936" bIns="62473">
            <a:prstTxWarp prst="textNoShape">
              <a:avLst/>
            </a:prstTxWarp>
          </a:bodyPr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936" tIns="62473" rIns="124936" bIns="62473">
            <a:prstTxWarp prst="textNoShape">
              <a:avLst/>
            </a:prstTxWarp>
          </a:bodyPr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04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8892" indent="-15218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3547" indent="-321299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36224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8" y="4421638"/>
            <a:ext cx="252377" cy="649386"/>
          </a:xfrm>
          <a:prstGeom prst="rect">
            <a:avLst/>
          </a:prstGeom>
          <a:noFill/>
        </p:spPr>
        <p:txBody>
          <a:bodyPr wrap="none" lIns="124936" tIns="62473" rIns="124936" bIns="62473" rtlCol="0">
            <a:spAutoFit/>
          </a:bodyPr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79016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3957337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851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851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3771832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8659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2552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5111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764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02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273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7529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3783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0038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7" y="9041210"/>
            <a:ext cx="3034453" cy="519289"/>
          </a:xfrm>
          <a:prstGeom prst="rect">
            <a:avLst/>
          </a:prstGeom>
        </p:spPr>
        <p:txBody>
          <a:bodyPr lIns="124936" tIns="62473" rIns="124936" bIns="62473"/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9535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15" y="9041210"/>
            <a:ext cx="4118187" cy="519289"/>
          </a:xfrm>
          <a:prstGeom prst="rect">
            <a:avLst/>
          </a:prstGeom>
        </p:spPr>
        <p:txBody>
          <a:bodyPr lIns="124936" tIns="62473" rIns="124936" bIns="62473"/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14" y="9041210"/>
            <a:ext cx="3034453" cy="519289"/>
          </a:xfrm>
          <a:prstGeom prst="rect">
            <a:avLst/>
          </a:prstGeom>
        </p:spPr>
        <p:txBody>
          <a:bodyPr lIns="124936" tIns="62473" rIns="124936" bIns="62473"/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9535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7329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50" tIns="62479" rIns="124950" bIns="62479" numCol="1" rtlCol="0" anchor="t" anchorCtr="0" compatLnSpc="1">
            <a:prstTxWarp prst="textNoShape">
              <a:avLst/>
            </a:prstTxWarp>
          </a:bodyPr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1246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8294" algn="l"/>
              </a:tabLst>
              <a:defRPr sz="1400" b="1">
                <a:solidFill>
                  <a:srgbClr val="FFFFFF"/>
                </a:solidFill>
              </a:defRPr>
            </a:lvl2pPr>
            <a:lvl3pPr marL="1251246" indent="-1251246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1246" indent="-125124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1246" indent="-125124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015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950" tIns="62479" rIns="124950" bIns="62479" numCol="1" anchor="t" anchorCtr="0" compatLnSpc="1">
            <a:prstTxWarp prst="textNoShape">
              <a:avLst/>
            </a:prstTxWarp>
          </a:bodyPr>
          <a:lstStyle/>
          <a:p>
            <a:pPr algn="r" defTabSz="879624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50" tIns="62479" rIns="124950" bIns="62479" numCol="1" rtlCol="0" anchor="t" anchorCtr="0" compatLnSpc="1">
            <a:prstTxWarp prst="textNoShape">
              <a:avLst/>
            </a:prstTxWarp>
          </a:bodyPr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8101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6925" y="4421636"/>
            <a:ext cx="248506" cy="647578"/>
          </a:xfrm>
          <a:prstGeom prst="rect">
            <a:avLst/>
          </a:prstGeom>
          <a:noFill/>
        </p:spPr>
        <p:txBody>
          <a:bodyPr wrap="none" lIns="122946" tIns="61544" rIns="122946" bIns="61544" rtlCol="0">
            <a:spAutoFit/>
          </a:bodyPr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878053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50" tIns="62479" rIns="124950" bIns="62479" numCol="1" rtlCol="0" anchor="t" anchorCtr="0" compatLnSpc="1">
            <a:prstTxWarp prst="textNoShape">
              <a:avLst/>
            </a:prstTxWarp>
          </a:bodyPr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1246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8294" algn="l"/>
              </a:tabLst>
              <a:defRPr sz="1400" b="1">
                <a:solidFill>
                  <a:srgbClr val="FFFFFF"/>
                </a:solidFill>
              </a:defRPr>
            </a:lvl2pPr>
            <a:lvl3pPr marL="1251246" indent="-1251246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1246" indent="-125124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1246" indent="-125124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015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950" tIns="62479" rIns="124950" bIns="62479" numCol="1" anchor="t" anchorCtr="0" compatLnSpc="1">
            <a:prstTxWarp prst="textNoShape">
              <a:avLst/>
            </a:prstTxWarp>
          </a:bodyPr>
          <a:lstStyle/>
          <a:p>
            <a:pPr algn="r" defTabSz="879624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50" tIns="62479" rIns="124950" bIns="62479" numCol="1" rtlCol="0" anchor="t" anchorCtr="0" compatLnSpc="1">
            <a:prstTxWarp prst="textNoShape">
              <a:avLst/>
            </a:prstTxWarp>
          </a:bodyPr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6931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50" tIns="62479" rIns="124950" bIns="62479" numCol="1" rtlCol="0" anchor="t" anchorCtr="0" compatLnSpc="1">
            <a:prstTxWarp prst="textNoShape">
              <a:avLst/>
            </a:prstTxWarp>
          </a:bodyPr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364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430"/>
            <a:ext cx="4132638" cy="28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950" tIns="62479" rIns="124950" bIns="62479">
            <a:prstTxWarp prst="textNoShape">
              <a:avLst/>
            </a:prstTxWarp>
            <a:spAutoFit/>
          </a:bodyPr>
          <a:lstStyle/>
          <a:p>
            <a:pPr algn="r" defTabSz="87962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7982"/>
            <a:ext cx="4623929" cy="28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950" tIns="62479" rIns="124950" bIns="62479">
            <a:prstTxWarp prst="textNoShape">
              <a:avLst/>
            </a:prstTxWarp>
            <a:spAutoFit/>
          </a:bodyPr>
          <a:lstStyle/>
          <a:p>
            <a:pPr defTabSz="87962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50" tIns="62479" rIns="124950" bIns="62479" numCol="1" rtlCol="0" anchor="t" anchorCtr="0" compatLnSpc="1">
            <a:prstTxWarp prst="textNoShape">
              <a:avLst/>
            </a:prstTxWarp>
          </a:bodyPr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5996292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000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559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5561703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0140411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50" tIns="62479" rIns="124950" bIns="62479" numCol="1" rtlCol="0" anchor="t" anchorCtr="0" compatLnSpc="1">
            <a:prstTxWarp prst="textNoShape">
              <a:avLst/>
            </a:prstTxWarp>
          </a:bodyPr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30"/>
            <a:ext cx="4132638" cy="28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950" tIns="62479" rIns="124950" bIns="62479">
            <a:prstTxWarp prst="textNoShape">
              <a:avLst/>
            </a:prstTxWarp>
            <a:spAutoFit/>
          </a:bodyPr>
          <a:lstStyle/>
          <a:p>
            <a:pPr algn="r" defTabSz="87962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7982"/>
            <a:ext cx="4623929" cy="28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950" tIns="62479" rIns="124950" bIns="62479">
            <a:prstTxWarp prst="textNoShape">
              <a:avLst/>
            </a:prstTxWarp>
            <a:spAutoFit/>
          </a:bodyPr>
          <a:lstStyle/>
          <a:p>
            <a:pPr defTabSz="87962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50" tIns="62479" rIns="124950" bIns="62479" numCol="1" rtlCol="0" anchor="t" anchorCtr="0" compatLnSpc="1">
            <a:prstTxWarp prst="textNoShape">
              <a:avLst/>
            </a:prstTxWarp>
          </a:bodyPr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6689080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50" tIns="62479" rIns="124950" bIns="62479" numCol="1" rtlCol="0" anchor="t" anchorCtr="0" compatLnSpc="1">
            <a:prstTxWarp prst="textNoShape">
              <a:avLst/>
            </a:prstTxWarp>
          </a:bodyPr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30"/>
            <a:ext cx="4132638" cy="28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950" tIns="62479" rIns="124950" bIns="62479">
            <a:prstTxWarp prst="textNoShape">
              <a:avLst/>
            </a:prstTxWarp>
            <a:spAutoFit/>
          </a:bodyPr>
          <a:lstStyle/>
          <a:p>
            <a:pPr algn="r" defTabSz="87962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7982"/>
            <a:ext cx="4623929" cy="28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950" tIns="62479" rIns="124950" bIns="62479">
            <a:prstTxWarp prst="textNoShape">
              <a:avLst/>
            </a:prstTxWarp>
            <a:spAutoFit/>
          </a:bodyPr>
          <a:lstStyle/>
          <a:p>
            <a:pPr defTabSz="87962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50" tIns="62479" rIns="124950" bIns="62479" numCol="1" rtlCol="0" anchor="t" anchorCtr="0" compatLnSpc="1">
            <a:prstTxWarp prst="textNoShape">
              <a:avLst/>
            </a:prstTxWarp>
          </a:bodyPr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350510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083438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950" tIns="62479" rIns="124950" bIns="62479">
            <a:prstTxWarp prst="textNoShape">
              <a:avLst/>
            </a:prstTxWarp>
          </a:bodyPr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950" tIns="62479" rIns="124950" bIns="62479">
            <a:prstTxWarp prst="textNoShape">
              <a:avLst/>
            </a:prstTxWarp>
          </a:bodyPr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04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8932" indent="-152200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3603" indent="-321332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1053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90" y="4421639"/>
            <a:ext cx="262460" cy="654418"/>
          </a:xfrm>
          <a:prstGeom prst="rect">
            <a:avLst/>
          </a:prstGeom>
          <a:noFill/>
        </p:spPr>
        <p:txBody>
          <a:bodyPr wrap="none" lIns="124950" tIns="62479" rIns="124950" bIns="62479" rtlCol="0">
            <a:spAutoFit/>
          </a:bodyPr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201429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67902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08425110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849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849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0510733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8657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2559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5124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76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022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277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75332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3788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0043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7" y="9041207"/>
            <a:ext cx="3034453" cy="519289"/>
          </a:xfrm>
          <a:prstGeom prst="rect">
            <a:avLst/>
          </a:prstGeom>
        </p:spPr>
        <p:txBody>
          <a:bodyPr lIns="124950" tIns="62479" rIns="124950" bIns="62479"/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9624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15" y="9041207"/>
            <a:ext cx="4118187" cy="519289"/>
          </a:xfrm>
          <a:prstGeom prst="rect">
            <a:avLst/>
          </a:prstGeom>
        </p:spPr>
        <p:txBody>
          <a:bodyPr lIns="124950" tIns="62479" rIns="124950" bIns="62479"/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14" y="9041207"/>
            <a:ext cx="3034453" cy="519289"/>
          </a:xfrm>
          <a:prstGeom prst="rect">
            <a:avLst/>
          </a:prstGeom>
        </p:spPr>
        <p:txBody>
          <a:bodyPr lIns="124950" tIns="62479" rIns="124950" bIns="62479"/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9624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708591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91" tIns="62214" rIns="124391" bIns="62214" numCol="1" rtlCol="0" anchor="t" anchorCtr="0" compatLnSpc="1">
            <a:prstTxWarp prst="textNoShape">
              <a:avLst/>
            </a:prstTxWarp>
          </a:bodyPr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925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593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4317" algn="l"/>
              </a:tabLst>
              <a:defRPr sz="1400" b="1">
                <a:solidFill>
                  <a:srgbClr val="FFFFFF"/>
                </a:solidFill>
              </a:defRPr>
            </a:lvl2pPr>
            <a:lvl3pPr marL="1245934" indent="-124593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5934" indent="-124593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5934" indent="-124593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133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91" tIns="62214" rIns="124391" bIns="62214" numCol="1" anchor="t" anchorCtr="0" compatLnSpc="1">
            <a:prstTxWarp prst="textNoShape">
              <a:avLst/>
            </a:prstTxWarp>
          </a:bodyPr>
          <a:lstStyle/>
          <a:p>
            <a:pPr algn="r" defTabSz="875897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91" tIns="62214" rIns="124391" bIns="62214" numCol="1" rtlCol="0" anchor="t" anchorCtr="0" compatLnSpc="1">
            <a:prstTxWarp prst="textNoShape">
              <a:avLst/>
            </a:prstTxWarp>
          </a:bodyPr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267438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91" tIns="62214" rIns="124391" bIns="62214" numCol="1" rtlCol="0" anchor="t" anchorCtr="0" compatLnSpc="1">
            <a:prstTxWarp prst="textNoShape">
              <a:avLst/>
            </a:prstTxWarp>
          </a:bodyPr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925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593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4317" algn="l"/>
              </a:tabLst>
              <a:defRPr sz="1400" b="1">
                <a:solidFill>
                  <a:srgbClr val="FFFFFF"/>
                </a:solidFill>
              </a:defRPr>
            </a:lvl2pPr>
            <a:lvl3pPr marL="1245934" indent="-124593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5934" indent="-124593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5934" indent="-124593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133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91" tIns="62214" rIns="124391" bIns="62214" numCol="1" anchor="t" anchorCtr="0" compatLnSpc="1">
            <a:prstTxWarp prst="textNoShape">
              <a:avLst/>
            </a:prstTxWarp>
          </a:bodyPr>
          <a:lstStyle/>
          <a:p>
            <a:pPr algn="r" defTabSz="875897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91" tIns="62214" rIns="124391" bIns="62214" numCol="1" rtlCol="0" anchor="t" anchorCtr="0" compatLnSpc="1">
            <a:prstTxWarp prst="textNoShape">
              <a:avLst/>
            </a:prstTxWarp>
          </a:bodyPr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9261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91" tIns="62214" rIns="124391" bIns="62214" numCol="1" rtlCol="0" anchor="t" anchorCtr="0" compatLnSpc="1">
            <a:prstTxWarp prst="textNoShape">
              <a:avLst/>
            </a:prstTxWarp>
          </a:bodyPr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482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544"/>
            <a:ext cx="4132638" cy="28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91" tIns="62214" rIns="124391" bIns="62214">
            <a:prstTxWarp prst="textNoShape">
              <a:avLst/>
            </a:prstTxWarp>
            <a:spAutoFit/>
          </a:bodyPr>
          <a:lstStyle/>
          <a:p>
            <a:pPr algn="r" defTabSz="87589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096"/>
            <a:ext cx="4623929" cy="28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91" tIns="62214" rIns="124391" bIns="62214">
            <a:prstTxWarp prst="textNoShape">
              <a:avLst/>
            </a:prstTxWarp>
            <a:spAutoFit/>
          </a:bodyPr>
          <a:lstStyle/>
          <a:p>
            <a:pPr defTabSz="87589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91" tIns="62214" rIns="124391" bIns="62214" numCol="1" rtlCol="0" anchor="t" anchorCtr="0" compatLnSpc="1">
            <a:prstTxWarp prst="textNoShape">
              <a:avLst/>
            </a:prstTxWarp>
          </a:bodyPr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795857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060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677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325218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4298351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91" tIns="62214" rIns="124391" bIns="62214" numCol="1" rtlCol="0" anchor="t" anchorCtr="0" compatLnSpc="1">
            <a:prstTxWarp prst="textNoShape">
              <a:avLst/>
            </a:prstTxWarp>
          </a:bodyPr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544"/>
            <a:ext cx="4132638" cy="28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91" tIns="62214" rIns="124391" bIns="62214">
            <a:prstTxWarp prst="textNoShape">
              <a:avLst/>
            </a:prstTxWarp>
            <a:spAutoFit/>
          </a:bodyPr>
          <a:lstStyle/>
          <a:p>
            <a:pPr algn="r" defTabSz="87589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096"/>
            <a:ext cx="4623929" cy="28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91" tIns="62214" rIns="124391" bIns="62214">
            <a:prstTxWarp prst="textNoShape">
              <a:avLst/>
            </a:prstTxWarp>
            <a:spAutoFit/>
          </a:bodyPr>
          <a:lstStyle/>
          <a:p>
            <a:pPr defTabSz="87589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91" tIns="62214" rIns="124391" bIns="62214" numCol="1" rtlCol="0" anchor="t" anchorCtr="0" compatLnSpc="1">
            <a:prstTxWarp prst="textNoShape">
              <a:avLst/>
            </a:prstTxWarp>
          </a:bodyPr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169112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91" tIns="62214" rIns="124391" bIns="62214" numCol="1" rtlCol="0" anchor="t" anchorCtr="0" compatLnSpc="1">
            <a:prstTxWarp prst="textNoShape">
              <a:avLst/>
            </a:prstTxWarp>
          </a:bodyPr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544"/>
            <a:ext cx="4132638" cy="28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91" tIns="62214" rIns="124391" bIns="62214">
            <a:prstTxWarp prst="textNoShape">
              <a:avLst/>
            </a:prstTxWarp>
            <a:spAutoFit/>
          </a:bodyPr>
          <a:lstStyle/>
          <a:p>
            <a:pPr algn="r" defTabSz="87589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096"/>
            <a:ext cx="4623929" cy="28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91" tIns="62214" rIns="124391" bIns="62214">
            <a:prstTxWarp prst="textNoShape">
              <a:avLst/>
            </a:prstTxWarp>
            <a:spAutoFit/>
          </a:bodyPr>
          <a:lstStyle/>
          <a:p>
            <a:pPr defTabSz="87589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91" tIns="62214" rIns="124391" bIns="62214" numCol="1" rtlCol="0" anchor="t" anchorCtr="0" compatLnSpc="1">
            <a:prstTxWarp prst="textNoShape">
              <a:avLst/>
            </a:prstTxWarp>
          </a:bodyPr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365779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9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638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638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63699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2175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2175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5553009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391" tIns="62214" rIns="124391" bIns="62214">
            <a:prstTxWarp prst="textNoShape">
              <a:avLst/>
            </a:prstTxWarp>
          </a:bodyPr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391" tIns="62214" rIns="124391" bIns="62214">
            <a:prstTxWarp prst="textNoShape">
              <a:avLst/>
            </a:prstTxWarp>
          </a:bodyPr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68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7279" indent="-15158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1589" indent="-319935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3403605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7" y="4422683"/>
            <a:ext cx="251302" cy="648875"/>
          </a:xfrm>
          <a:prstGeom prst="rect">
            <a:avLst/>
          </a:prstGeom>
          <a:noFill/>
        </p:spPr>
        <p:txBody>
          <a:bodyPr wrap="none" lIns="124391" tIns="62214" rIns="124391" bIns="62214" rtlCol="0">
            <a:spAutoFit/>
          </a:bodyPr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7980803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97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9590072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967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967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0025353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8775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2293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4593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686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4916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144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7373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36023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98312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7" y="9041325"/>
            <a:ext cx="3034453" cy="519289"/>
          </a:xfrm>
          <a:prstGeom prst="rect">
            <a:avLst/>
          </a:prstGeom>
        </p:spPr>
        <p:txBody>
          <a:bodyPr lIns="124391" tIns="62214" rIns="124391" bIns="62214"/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5897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15" y="9041325"/>
            <a:ext cx="4118187" cy="519289"/>
          </a:xfrm>
          <a:prstGeom prst="rect">
            <a:avLst/>
          </a:prstGeom>
        </p:spPr>
        <p:txBody>
          <a:bodyPr lIns="124391" tIns="62214" rIns="124391" bIns="62214"/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14" y="9041325"/>
            <a:ext cx="3034453" cy="519289"/>
          </a:xfrm>
          <a:prstGeom prst="rect">
            <a:avLst/>
          </a:prstGeom>
        </p:spPr>
        <p:txBody>
          <a:bodyPr lIns="124391" tIns="62214" rIns="124391" bIns="62214"/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5897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3554191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0" tIns="62204" rIns="124370" bIns="62204" numCol="1" rtlCol="0" anchor="t" anchorCtr="0" compatLnSpc="1">
            <a:prstTxWarp prst="textNoShape">
              <a:avLst/>
            </a:prstTxWarp>
          </a:bodyPr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02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5742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4173" algn="l"/>
              </a:tabLst>
              <a:defRPr sz="1400" b="1">
                <a:solidFill>
                  <a:srgbClr val="FFFFFF"/>
                </a:solidFill>
              </a:defRPr>
            </a:lvl2pPr>
            <a:lvl3pPr marL="1245742" indent="-1245742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5742" indent="-124574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5742" indent="-124574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138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70" tIns="62204" rIns="124370" bIns="62204" numCol="1" anchor="t" anchorCtr="0" compatLnSpc="1">
            <a:prstTxWarp prst="textNoShape">
              <a:avLst/>
            </a:prstTxWarp>
          </a:bodyPr>
          <a:lstStyle/>
          <a:p>
            <a:pPr algn="r" defTabSz="875764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0" tIns="62204" rIns="124370" bIns="62204" numCol="1" rtlCol="0" anchor="t" anchorCtr="0" compatLnSpc="1">
            <a:prstTxWarp prst="textNoShape">
              <a:avLst/>
            </a:prstTxWarp>
          </a:bodyPr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8141389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0" tIns="62204" rIns="124370" bIns="62204" numCol="1" rtlCol="0" anchor="t" anchorCtr="0" compatLnSpc="1">
            <a:prstTxWarp prst="textNoShape">
              <a:avLst/>
            </a:prstTxWarp>
          </a:bodyPr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02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5742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4173" algn="l"/>
              </a:tabLst>
              <a:defRPr sz="1400" b="1">
                <a:solidFill>
                  <a:srgbClr val="FFFFFF"/>
                </a:solidFill>
              </a:defRPr>
            </a:lvl2pPr>
            <a:lvl3pPr marL="1245742" indent="-1245742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5742" indent="-124574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5742" indent="-124574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138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70" tIns="62204" rIns="124370" bIns="62204" numCol="1" anchor="t" anchorCtr="0" compatLnSpc="1">
            <a:prstTxWarp prst="textNoShape">
              <a:avLst/>
            </a:prstTxWarp>
          </a:bodyPr>
          <a:lstStyle/>
          <a:p>
            <a:pPr algn="r" defTabSz="875764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0" tIns="62204" rIns="124370" bIns="62204" numCol="1" rtlCol="0" anchor="t" anchorCtr="0" compatLnSpc="1">
            <a:prstTxWarp prst="textNoShape">
              <a:avLst/>
            </a:prstTxWarp>
          </a:bodyPr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9349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0" tIns="62204" rIns="124370" bIns="62204" numCol="1" rtlCol="0" anchor="t" anchorCtr="0" compatLnSpc="1">
            <a:prstTxWarp prst="textNoShape">
              <a:avLst/>
            </a:prstTxWarp>
          </a:bodyPr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485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551"/>
            <a:ext cx="4132638" cy="28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70" tIns="62204" rIns="124370" bIns="62204">
            <a:prstTxWarp prst="textNoShape">
              <a:avLst/>
            </a:prstTxWarp>
            <a:spAutoFit/>
          </a:bodyPr>
          <a:lstStyle/>
          <a:p>
            <a:pPr algn="r" defTabSz="87576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103"/>
            <a:ext cx="4623929" cy="28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70" tIns="62204" rIns="124370" bIns="62204">
            <a:prstTxWarp prst="textNoShape">
              <a:avLst/>
            </a:prstTxWarp>
            <a:spAutoFit/>
          </a:bodyPr>
          <a:lstStyle/>
          <a:p>
            <a:pPr defTabSz="87576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0" tIns="62204" rIns="124370" bIns="62204" numCol="1" rtlCol="0" anchor="t" anchorCtr="0" compatLnSpc="1">
            <a:prstTxWarp prst="textNoShape">
              <a:avLst/>
            </a:prstTxWarp>
          </a:bodyPr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519652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122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682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377816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2143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9080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1606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3217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48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4642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0803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6964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3125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9285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7" y="9041631"/>
            <a:ext cx="3034453" cy="519289"/>
          </a:xfrm>
          <a:prstGeom prst="rect">
            <a:avLst/>
          </a:prstGeom>
        </p:spPr>
        <p:txBody>
          <a:bodyPr lIns="122946" tIns="61544" rIns="122946" bIns="61544"/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66592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15" y="9041631"/>
            <a:ext cx="4118187" cy="519289"/>
          </a:xfrm>
          <a:prstGeom prst="rect">
            <a:avLst/>
          </a:prstGeom>
        </p:spPr>
        <p:txBody>
          <a:bodyPr lIns="122946" tIns="61544" rIns="122946" bIns="61544"/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14" y="9041631"/>
            <a:ext cx="3034453" cy="519289"/>
          </a:xfrm>
          <a:prstGeom prst="rect">
            <a:avLst/>
          </a:prstGeom>
        </p:spPr>
        <p:txBody>
          <a:bodyPr lIns="122946" tIns="61544" rIns="122946" bIns="61544"/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66592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643964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0" tIns="62204" rIns="124370" bIns="62204" numCol="1" rtlCol="0" anchor="t" anchorCtr="0" compatLnSpc="1">
            <a:prstTxWarp prst="textNoShape">
              <a:avLst/>
            </a:prstTxWarp>
          </a:bodyPr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551"/>
            <a:ext cx="4132638" cy="28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70" tIns="62204" rIns="124370" bIns="62204">
            <a:prstTxWarp prst="textNoShape">
              <a:avLst/>
            </a:prstTxWarp>
            <a:spAutoFit/>
          </a:bodyPr>
          <a:lstStyle/>
          <a:p>
            <a:pPr algn="r" defTabSz="87576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103"/>
            <a:ext cx="4623929" cy="28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70" tIns="62204" rIns="124370" bIns="62204">
            <a:prstTxWarp prst="textNoShape">
              <a:avLst/>
            </a:prstTxWarp>
            <a:spAutoFit/>
          </a:bodyPr>
          <a:lstStyle/>
          <a:p>
            <a:pPr defTabSz="87576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0" tIns="62204" rIns="124370" bIns="62204" numCol="1" rtlCol="0" anchor="t" anchorCtr="0" compatLnSpc="1">
            <a:prstTxWarp prst="textNoShape">
              <a:avLst/>
            </a:prstTxWarp>
          </a:bodyPr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071978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0" tIns="62204" rIns="124370" bIns="62204" numCol="1" rtlCol="0" anchor="t" anchorCtr="0" compatLnSpc="1">
            <a:prstTxWarp prst="textNoShape">
              <a:avLst/>
            </a:prstTxWarp>
          </a:bodyPr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551"/>
            <a:ext cx="4132638" cy="28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70" tIns="62204" rIns="124370" bIns="62204">
            <a:prstTxWarp prst="textNoShape">
              <a:avLst/>
            </a:prstTxWarp>
            <a:spAutoFit/>
          </a:bodyPr>
          <a:lstStyle/>
          <a:p>
            <a:pPr algn="r" defTabSz="87576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103"/>
            <a:ext cx="4623929" cy="28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70" tIns="62204" rIns="124370" bIns="62204">
            <a:prstTxWarp prst="textNoShape">
              <a:avLst/>
            </a:prstTxWarp>
            <a:spAutoFit/>
          </a:bodyPr>
          <a:lstStyle/>
          <a:p>
            <a:pPr defTabSz="87576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0" tIns="62204" rIns="124370" bIns="62204" numCol="1" rtlCol="0" anchor="t" anchorCtr="0" compatLnSpc="1">
            <a:prstTxWarp prst="textNoShape">
              <a:avLst/>
            </a:prstTxWarp>
          </a:bodyPr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122929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9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638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638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1478683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370" tIns="62204" rIns="124370" bIns="62204">
            <a:prstTxWarp prst="textNoShape">
              <a:avLst/>
            </a:prstTxWarp>
          </a:bodyPr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370" tIns="62204" rIns="124370" bIns="62204">
            <a:prstTxWarp prst="textNoShape">
              <a:avLst/>
            </a:prstTxWarp>
          </a:bodyPr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68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7220" indent="-15156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1516" indent="-31988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283211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9" y="4421636"/>
            <a:ext cx="251275" cy="648863"/>
          </a:xfrm>
          <a:prstGeom prst="rect">
            <a:avLst/>
          </a:prstGeom>
          <a:noFill/>
        </p:spPr>
        <p:txBody>
          <a:bodyPr wrap="none" lIns="124370" tIns="62204" rIns="124370" bIns="62204" rtlCol="0">
            <a:spAutoFit/>
          </a:bodyPr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1221272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97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43093204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97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97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74475550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8780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2284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4574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6839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4912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1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7368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3595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9823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7" y="9041330"/>
            <a:ext cx="3034453" cy="519289"/>
          </a:xfrm>
          <a:prstGeom prst="rect">
            <a:avLst/>
          </a:prstGeom>
        </p:spPr>
        <p:txBody>
          <a:bodyPr lIns="124370" tIns="62204" rIns="124370" bIns="62204"/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5764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15" y="9041330"/>
            <a:ext cx="4118187" cy="519289"/>
          </a:xfrm>
          <a:prstGeom prst="rect">
            <a:avLst/>
          </a:prstGeom>
        </p:spPr>
        <p:txBody>
          <a:bodyPr lIns="124370" tIns="62204" rIns="124370" bIns="62204"/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14" y="9041330"/>
            <a:ext cx="3034453" cy="519289"/>
          </a:xfrm>
          <a:prstGeom prst="rect">
            <a:avLst/>
          </a:prstGeom>
        </p:spPr>
        <p:txBody>
          <a:bodyPr lIns="124370" tIns="62204" rIns="124370" bIns="62204"/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5764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9039427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1822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8725" algn="l"/>
              </a:tabLst>
              <a:defRPr sz="1400" b="1">
                <a:solidFill>
                  <a:srgbClr val="FFFFFF"/>
                </a:solidFill>
              </a:defRPr>
            </a:lvl2pPr>
            <a:lvl3pPr marL="1251822" indent="-1251822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1822" indent="-125182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1822" indent="-125182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002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010" tIns="62507" rIns="125010" bIns="62507" numCol="1" anchor="t" anchorCtr="0" compatLnSpc="1">
            <a:prstTxWarp prst="textNoShape">
              <a:avLst/>
            </a:prstTxWarp>
          </a:bodyPr>
          <a:lstStyle/>
          <a:p>
            <a:pPr algn="r" defTabSz="880030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8884363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1822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8725" algn="l"/>
              </a:tabLst>
              <a:defRPr sz="1400" b="1">
                <a:solidFill>
                  <a:srgbClr val="FFFFFF"/>
                </a:solidFill>
              </a:defRPr>
            </a:lvl2pPr>
            <a:lvl3pPr marL="1251822" indent="-1251822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1822" indent="-125182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1822" indent="-125182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002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010" tIns="62507" rIns="125010" bIns="62507" numCol="1" anchor="t" anchorCtr="0" compatLnSpc="1">
            <a:prstTxWarp prst="textNoShape">
              <a:avLst/>
            </a:prstTxWarp>
          </a:bodyPr>
          <a:lstStyle/>
          <a:p>
            <a:pPr algn="r" defTabSz="880030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019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9" y="0"/>
            <a:ext cx="11921067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8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00">
                <a:solidFill>
                  <a:srgbClr val="003474"/>
                </a:solidFill>
              </a:defRPr>
            </a:lvl1pPr>
            <a:lvl2pPr marL="615965" indent="0" algn="ctr">
              <a:buNone/>
              <a:defRPr sz="2800"/>
            </a:lvl2pPr>
            <a:lvl3pPr marL="1231986" indent="0" algn="ctr">
              <a:buNone/>
              <a:defRPr sz="2600"/>
            </a:lvl3pPr>
            <a:lvl4pPr marL="1847957" indent="0" algn="ctr">
              <a:buNone/>
              <a:defRPr sz="2300"/>
            </a:lvl4pPr>
            <a:lvl5pPr marL="2463917" indent="0" algn="ctr">
              <a:buNone/>
              <a:defRPr sz="2300"/>
            </a:lvl5pPr>
            <a:lvl6pPr marL="3079909" indent="0" algn="ctr">
              <a:buNone/>
              <a:defRPr sz="2300"/>
            </a:lvl6pPr>
            <a:lvl7pPr marL="3695873" indent="0" algn="ctr">
              <a:buNone/>
              <a:defRPr sz="2300"/>
            </a:lvl7pPr>
            <a:lvl8pPr marL="4311853" indent="0" algn="ctr">
              <a:buNone/>
              <a:defRPr sz="2300"/>
            </a:lvl8pPr>
            <a:lvl9pPr marL="4927813" indent="0" algn="ctr">
              <a:buNone/>
              <a:defRPr sz="23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B0E9-2D2E-4B0A-8910-E4D394C605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854447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8491023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13004800" cy="8362809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438" y="8645378"/>
            <a:ext cx="3278987" cy="1017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91970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352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414"/>
            <a:ext cx="4132638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10" tIns="62507" rIns="125010" bIns="62507">
            <a:prstTxWarp prst="textNoShape">
              <a:avLst/>
            </a:prstTxWarp>
            <a:spAutoFit/>
          </a:bodyPr>
          <a:lstStyle/>
          <a:p>
            <a:pPr algn="r" defTabSz="88003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7964"/>
            <a:ext cx="4623929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10" tIns="62507" rIns="125010" bIns="62507">
            <a:prstTxWarp prst="textNoShape">
              <a:avLst/>
            </a:prstTxWarp>
            <a:spAutoFit/>
          </a:bodyPr>
          <a:lstStyle/>
          <a:p>
            <a:pPr defTabSz="88003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1426105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909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546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8646034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899224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14"/>
            <a:ext cx="4132638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10" tIns="62507" rIns="125010" bIns="62507">
            <a:prstTxWarp prst="textNoShape">
              <a:avLst/>
            </a:prstTxWarp>
            <a:spAutoFit/>
          </a:bodyPr>
          <a:lstStyle/>
          <a:p>
            <a:pPr algn="r" defTabSz="88003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7964"/>
            <a:ext cx="4623929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10" tIns="62507" rIns="125010" bIns="62507">
            <a:prstTxWarp prst="textNoShape">
              <a:avLst/>
            </a:prstTxWarp>
            <a:spAutoFit/>
          </a:bodyPr>
          <a:lstStyle/>
          <a:p>
            <a:pPr defTabSz="88003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119046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14"/>
            <a:ext cx="4132638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10" tIns="62507" rIns="125010" bIns="62507">
            <a:prstTxWarp prst="textNoShape">
              <a:avLst/>
            </a:prstTxWarp>
            <a:spAutoFit/>
          </a:bodyPr>
          <a:lstStyle/>
          <a:p>
            <a:pPr algn="r" defTabSz="88003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7964"/>
            <a:ext cx="4623929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10" tIns="62507" rIns="125010" bIns="62507">
            <a:prstTxWarp prst="textNoShape">
              <a:avLst/>
            </a:prstTxWarp>
            <a:spAutoFit/>
          </a:bodyPr>
          <a:lstStyle/>
          <a:p>
            <a:pPr defTabSz="88003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374432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36104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010" tIns="62507" rIns="125010" bIns="62507">
            <a:prstTxWarp prst="textNoShape">
              <a:avLst/>
            </a:prstTxWarp>
          </a:bodyPr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010" tIns="62507" rIns="125010" bIns="62507">
            <a:prstTxWarp prst="textNoShape">
              <a:avLst/>
            </a:prstTxWarp>
          </a:bodyPr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04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9107" indent="-152266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3813" indent="-32148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8070540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6937" y="4421635"/>
            <a:ext cx="262583" cy="654480"/>
          </a:xfrm>
          <a:prstGeom prst="rect">
            <a:avLst/>
          </a:prstGeom>
          <a:noFill/>
        </p:spPr>
        <p:txBody>
          <a:bodyPr wrap="none" lIns="125010" tIns="62507" rIns="125010" bIns="62507" rtlCol="0">
            <a:spAutoFit/>
          </a:bodyPr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3089270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28290642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836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836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59823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8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00">
                <a:solidFill>
                  <a:srgbClr val="003474"/>
                </a:solidFill>
              </a:defRPr>
            </a:lvl1pPr>
            <a:lvl2pPr marL="615965" indent="0" algn="ctr">
              <a:buNone/>
              <a:defRPr sz="2800"/>
            </a:lvl2pPr>
            <a:lvl3pPr marL="1231986" indent="0" algn="ctr">
              <a:buNone/>
              <a:defRPr sz="2600"/>
            </a:lvl3pPr>
            <a:lvl4pPr marL="1847957" indent="0" algn="ctr">
              <a:buNone/>
              <a:defRPr sz="2300"/>
            </a:lvl4pPr>
            <a:lvl5pPr marL="2463917" indent="0" algn="ctr">
              <a:buNone/>
              <a:defRPr sz="2300"/>
            </a:lvl5pPr>
            <a:lvl6pPr marL="3079909" indent="0" algn="ctr">
              <a:buNone/>
              <a:defRPr sz="2300"/>
            </a:lvl6pPr>
            <a:lvl7pPr marL="3695873" indent="0" algn="ctr">
              <a:buNone/>
              <a:defRPr sz="2300"/>
            </a:lvl7pPr>
            <a:lvl8pPr marL="4311853" indent="0" algn="ctr">
              <a:buNone/>
              <a:defRPr sz="2300"/>
            </a:lvl8pPr>
            <a:lvl9pPr marL="4927813" indent="0" algn="ctr">
              <a:buNone/>
              <a:defRPr sz="23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93F6D-149C-46F9-B76B-88A69D4D21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800" y="5222509"/>
            <a:ext cx="5538000" cy="453109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854447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  <a:alpha val="34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8491023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447" y="19400"/>
            <a:ext cx="13004800" cy="8362809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091" y="8668462"/>
            <a:ext cx="3278987" cy="1017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53644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8644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2588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5182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775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0342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291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7550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3808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0066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7" y="9041195"/>
            <a:ext cx="3034453" cy="519289"/>
          </a:xfrm>
          <a:prstGeom prst="rect">
            <a:avLst/>
          </a:prstGeom>
        </p:spPr>
        <p:txBody>
          <a:bodyPr lIns="125010" tIns="62507" rIns="125010" bIns="62507"/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80030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15" y="9041195"/>
            <a:ext cx="4118187" cy="519289"/>
          </a:xfrm>
          <a:prstGeom prst="rect">
            <a:avLst/>
          </a:prstGeom>
        </p:spPr>
        <p:txBody>
          <a:bodyPr lIns="125010" tIns="62507" rIns="125010" bIns="62507"/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14" y="9041195"/>
            <a:ext cx="3034453" cy="519289"/>
          </a:xfrm>
          <a:prstGeom prst="rect">
            <a:avLst/>
          </a:prstGeom>
        </p:spPr>
        <p:txBody>
          <a:bodyPr lIns="125010" tIns="62507" rIns="125010" bIns="62507"/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80030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529838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7" tIns="62208" rIns="124377" bIns="62208" numCol="1" rtlCol="0" anchor="t" anchorCtr="0" compatLnSpc="1">
            <a:prstTxWarp prst="textNoShape">
              <a:avLst/>
            </a:prstTxWarp>
          </a:bodyPr>
          <a:lstStyle/>
          <a:p>
            <a:pPr defTabSz="87580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017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5806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4222" algn="l"/>
              </a:tabLst>
              <a:defRPr sz="1400" b="1">
                <a:solidFill>
                  <a:srgbClr val="FFFFFF"/>
                </a:solidFill>
              </a:defRPr>
            </a:lvl2pPr>
            <a:lvl3pPr marL="1245806" indent="-1245806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5806" indent="-124580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5806" indent="-124580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135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77" tIns="62208" rIns="124377" bIns="62208" numCol="1" anchor="t" anchorCtr="0" compatLnSpc="1">
            <a:prstTxWarp prst="textNoShape">
              <a:avLst/>
            </a:prstTxWarp>
          </a:bodyPr>
          <a:lstStyle/>
          <a:p>
            <a:pPr algn="r" defTabSz="875808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June 8, 2012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7" tIns="62208" rIns="124377" bIns="62208" numCol="1" rtlCol="0" anchor="t" anchorCtr="0" compatLnSpc="1">
            <a:prstTxWarp prst="textNoShape">
              <a:avLst/>
            </a:prstTxWarp>
          </a:bodyPr>
          <a:lstStyle/>
          <a:p>
            <a:pPr defTabSz="87580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6627112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7" tIns="62208" rIns="124377" bIns="62208" numCol="1" rtlCol="0" anchor="t" anchorCtr="0" compatLnSpc="1">
            <a:prstTxWarp prst="textNoShape">
              <a:avLst/>
            </a:prstTxWarp>
          </a:bodyPr>
          <a:lstStyle/>
          <a:p>
            <a:pPr defTabSz="87580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017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5806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4222" algn="l"/>
              </a:tabLst>
              <a:defRPr sz="1400" b="1">
                <a:solidFill>
                  <a:srgbClr val="FFFFFF"/>
                </a:solidFill>
              </a:defRPr>
            </a:lvl2pPr>
            <a:lvl3pPr marL="1245806" indent="-1245806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5806" indent="-124580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5806" indent="-124580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135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77" tIns="62208" rIns="124377" bIns="62208" numCol="1" anchor="t" anchorCtr="0" compatLnSpc="1">
            <a:prstTxWarp prst="textNoShape">
              <a:avLst/>
            </a:prstTxWarp>
          </a:bodyPr>
          <a:lstStyle/>
          <a:p>
            <a:pPr algn="r" defTabSz="875808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7" tIns="62208" rIns="124377" bIns="62208" numCol="1" rtlCol="0" anchor="t" anchorCtr="0" compatLnSpc="1">
            <a:prstTxWarp prst="textNoShape">
              <a:avLst/>
            </a:prstTxWarp>
          </a:bodyPr>
          <a:lstStyle/>
          <a:p>
            <a:pPr defTabSz="87580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9469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7" tIns="62208" rIns="124377" bIns="62208" numCol="1" rtlCol="0" anchor="t" anchorCtr="0" compatLnSpc="1">
            <a:prstTxWarp prst="textNoShape">
              <a:avLst/>
            </a:prstTxWarp>
          </a:bodyPr>
          <a:lstStyle/>
          <a:p>
            <a:pPr defTabSz="87580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485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547"/>
            <a:ext cx="4132638" cy="28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77" tIns="62208" rIns="124377" bIns="62208">
            <a:prstTxWarp prst="textNoShape">
              <a:avLst/>
            </a:prstTxWarp>
            <a:spAutoFit/>
          </a:bodyPr>
          <a:lstStyle/>
          <a:p>
            <a:pPr algn="r" defTabSz="87580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098"/>
            <a:ext cx="4623929" cy="28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77" tIns="62208" rIns="124377" bIns="62208">
            <a:prstTxWarp prst="textNoShape">
              <a:avLst/>
            </a:prstTxWarp>
            <a:spAutoFit/>
          </a:bodyPr>
          <a:lstStyle/>
          <a:p>
            <a:pPr defTabSz="87580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7" tIns="62208" rIns="124377" bIns="62208" numCol="1" rtlCol="0" anchor="t" anchorCtr="0" compatLnSpc="1">
            <a:prstTxWarp prst="textNoShape">
              <a:avLst/>
            </a:prstTxWarp>
          </a:bodyPr>
          <a:lstStyle/>
          <a:p>
            <a:pPr defTabSz="87580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996542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121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679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4115727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4"/>
            <a:ext cx="11372708" cy="6058411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1852482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7" tIns="62208" rIns="124377" bIns="62208" numCol="1" rtlCol="0" anchor="t" anchorCtr="0" compatLnSpc="1">
            <a:prstTxWarp prst="textNoShape">
              <a:avLst/>
            </a:prstTxWarp>
          </a:bodyPr>
          <a:lstStyle/>
          <a:p>
            <a:pPr defTabSz="87580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547"/>
            <a:ext cx="4132638" cy="28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77" tIns="62208" rIns="124377" bIns="62208">
            <a:prstTxWarp prst="textNoShape">
              <a:avLst/>
            </a:prstTxWarp>
            <a:spAutoFit/>
          </a:bodyPr>
          <a:lstStyle/>
          <a:p>
            <a:pPr algn="r" defTabSz="87580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098"/>
            <a:ext cx="4623929" cy="28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77" tIns="62208" rIns="124377" bIns="62208">
            <a:prstTxWarp prst="textNoShape">
              <a:avLst/>
            </a:prstTxWarp>
            <a:spAutoFit/>
          </a:bodyPr>
          <a:lstStyle/>
          <a:p>
            <a:pPr defTabSz="87580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7" tIns="62208" rIns="124377" bIns="62208" numCol="1" rtlCol="0" anchor="t" anchorCtr="0" compatLnSpc="1">
            <a:prstTxWarp prst="textNoShape">
              <a:avLst/>
            </a:prstTxWarp>
          </a:bodyPr>
          <a:lstStyle/>
          <a:p>
            <a:pPr defTabSz="87580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905585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7" tIns="62208" rIns="124377" bIns="62208" numCol="1" rtlCol="0" anchor="t" anchorCtr="0" compatLnSpc="1">
            <a:prstTxWarp prst="textNoShape">
              <a:avLst/>
            </a:prstTxWarp>
          </a:bodyPr>
          <a:lstStyle/>
          <a:p>
            <a:pPr defTabSz="87580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098"/>
            <a:ext cx="4623929" cy="28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77" tIns="62208" rIns="124377" bIns="62208">
            <a:prstTxWarp prst="textNoShape">
              <a:avLst/>
            </a:prstTxWarp>
            <a:spAutoFit/>
          </a:bodyPr>
          <a:lstStyle/>
          <a:p>
            <a:pPr defTabSz="87580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7" tIns="62208" rIns="124377" bIns="62208" numCol="1" rtlCol="0" anchor="t" anchorCtr="0" compatLnSpc="1">
            <a:prstTxWarp prst="textNoShape">
              <a:avLst/>
            </a:prstTxWarp>
          </a:bodyPr>
          <a:lstStyle/>
          <a:p>
            <a:pPr defTabSz="87580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521258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9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638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2360" y="2848700"/>
            <a:ext cx="5213581" cy="6296447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30384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377" tIns="62208" rIns="124377" bIns="62208">
            <a:prstTxWarp prst="textNoShape">
              <a:avLst/>
            </a:prstTxWarp>
          </a:bodyPr>
          <a:lstStyle/>
          <a:p>
            <a:pPr defTabSz="87580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377" tIns="62208" rIns="124377" bIns="62208">
            <a:prstTxWarp prst="textNoShape">
              <a:avLst/>
            </a:prstTxWarp>
          </a:bodyPr>
          <a:lstStyle/>
          <a:p>
            <a:pPr defTabSz="87580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68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7239" indent="-15156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1540" indent="-319901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577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8" y="1069357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1012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05097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8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00">
                <a:solidFill>
                  <a:srgbClr val="003474"/>
                </a:solidFill>
              </a:defRPr>
            </a:lvl1pPr>
            <a:lvl2pPr marL="615965" indent="0" algn="ctr">
              <a:buNone/>
              <a:defRPr sz="2800"/>
            </a:lvl2pPr>
            <a:lvl3pPr marL="1231986" indent="0" algn="ctr">
              <a:buNone/>
              <a:defRPr sz="2600"/>
            </a:lvl3pPr>
            <a:lvl4pPr marL="1847957" indent="0" algn="ctr">
              <a:buNone/>
              <a:defRPr sz="2300"/>
            </a:lvl4pPr>
            <a:lvl5pPr marL="2463917" indent="0" algn="ctr">
              <a:buNone/>
              <a:defRPr sz="2300"/>
            </a:lvl5pPr>
            <a:lvl6pPr marL="3079909" indent="0" algn="ctr">
              <a:buNone/>
              <a:defRPr sz="2300"/>
            </a:lvl6pPr>
            <a:lvl7pPr marL="3695873" indent="0" algn="ctr">
              <a:buNone/>
              <a:defRPr sz="2300"/>
            </a:lvl7pPr>
            <a:lvl8pPr marL="4311853" indent="0" algn="ctr">
              <a:buNone/>
              <a:defRPr sz="2300"/>
            </a:lvl8pPr>
            <a:lvl9pPr marL="4927813" indent="0" algn="ctr">
              <a:buNone/>
              <a:defRPr sz="23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7A37-BE30-4A16-B6FB-F86E363B41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800" y="5222509"/>
            <a:ext cx="5538000" cy="453109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854447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  <a:alpha val="34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8491023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447" y="19400"/>
            <a:ext cx="13004800" cy="8362809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746" y="8667954"/>
            <a:ext cx="3278987" cy="1017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55159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6164" y="4421636"/>
            <a:ext cx="251288" cy="648869"/>
          </a:xfrm>
          <a:prstGeom prst="rect">
            <a:avLst/>
          </a:prstGeom>
          <a:noFill/>
        </p:spPr>
        <p:txBody>
          <a:bodyPr wrap="none" lIns="124377" tIns="62208" rIns="124377" bIns="62208" rtlCol="0">
            <a:spAutoFit/>
          </a:bodyPr>
          <a:lstStyle/>
          <a:p>
            <a:pPr defTabSz="87580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3105591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97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8103405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969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969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40401703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640" tIns="62332" rIns="124640" bIns="62332" numCol="1" rtlCol="0" anchor="t" anchorCtr="0" compatLnSpc="1">
            <a:prstTxWarp prst="textNoShape">
              <a:avLst/>
            </a:prstTxWarp>
          </a:bodyPr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925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8302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6088" algn="l"/>
              </a:tabLst>
              <a:defRPr sz="1400" b="1">
                <a:solidFill>
                  <a:srgbClr val="FFFFFF"/>
                </a:solidFill>
              </a:defRPr>
            </a:lvl2pPr>
            <a:lvl3pPr marL="1248302" indent="-1248302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8302" indent="-124830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8302" indent="-124830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079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640" tIns="62332" rIns="124640" bIns="62332" numCol="1" anchor="t" anchorCtr="0" compatLnSpc="1">
            <a:prstTxWarp prst="textNoShape">
              <a:avLst/>
            </a:prstTxWarp>
          </a:bodyPr>
          <a:lstStyle/>
          <a:p>
            <a:pPr algn="r" defTabSz="877549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640" tIns="62332" rIns="124640" bIns="62332" numCol="1" rtlCol="0" anchor="t" anchorCtr="0" compatLnSpc="1">
            <a:prstTxWarp prst="textNoShape">
              <a:avLst/>
            </a:prstTxWarp>
          </a:bodyPr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3529576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640" tIns="62332" rIns="124640" bIns="62332" numCol="1" rtlCol="0" anchor="t" anchorCtr="0" compatLnSpc="1">
            <a:prstTxWarp prst="textNoShape">
              <a:avLst/>
            </a:prstTxWarp>
          </a:bodyPr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925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48302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6088" algn="l"/>
              </a:tabLst>
              <a:defRPr sz="1400" b="1">
                <a:solidFill>
                  <a:srgbClr val="FFFFFF"/>
                </a:solidFill>
              </a:defRPr>
            </a:lvl2pPr>
            <a:lvl3pPr marL="1248302" indent="-1248302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48302" indent="-124830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48302" indent="-124830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079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640" tIns="62332" rIns="124640" bIns="62332" numCol="1" anchor="t" anchorCtr="0" compatLnSpc="1">
            <a:prstTxWarp prst="textNoShape">
              <a:avLst/>
            </a:prstTxWarp>
          </a:bodyPr>
          <a:lstStyle/>
          <a:p>
            <a:pPr algn="r" defTabSz="877549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640" tIns="62332" rIns="124640" bIns="62332" numCol="1" rtlCol="0" anchor="t" anchorCtr="0" compatLnSpc="1">
            <a:prstTxWarp prst="textNoShape">
              <a:avLst/>
            </a:prstTxWarp>
          </a:bodyPr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70268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640" tIns="62332" rIns="124640" bIns="62332" numCol="1" rtlCol="0" anchor="t" anchorCtr="0" compatLnSpc="1">
            <a:prstTxWarp prst="textNoShape">
              <a:avLst/>
            </a:prstTxWarp>
          </a:bodyPr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428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494"/>
            <a:ext cx="4132638" cy="2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640" tIns="62332" rIns="124640" bIns="62332">
            <a:prstTxWarp prst="textNoShape">
              <a:avLst/>
            </a:prstTxWarp>
            <a:spAutoFit/>
          </a:bodyPr>
          <a:lstStyle/>
          <a:p>
            <a:pPr algn="r" defTabSz="87754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043"/>
            <a:ext cx="4623929" cy="2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640" tIns="62332" rIns="124640" bIns="62332">
            <a:prstTxWarp prst="textNoShape">
              <a:avLst/>
            </a:prstTxWarp>
            <a:spAutoFit/>
          </a:bodyPr>
          <a:lstStyle/>
          <a:p>
            <a:pPr defTabSz="87754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640" tIns="62332" rIns="124640" bIns="62332" numCol="1" rtlCol="0" anchor="t" anchorCtr="0" compatLnSpc="1">
            <a:prstTxWarp prst="textNoShape">
              <a:avLst/>
            </a:prstTxWarp>
          </a:bodyPr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1639419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060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623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4936848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598029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640" tIns="62332" rIns="124640" bIns="62332" numCol="1" rtlCol="0" anchor="t" anchorCtr="0" compatLnSpc="1">
            <a:prstTxWarp prst="textNoShape">
              <a:avLst/>
            </a:prstTxWarp>
          </a:bodyPr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94"/>
            <a:ext cx="4132638" cy="2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640" tIns="62332" rIns="124640" bIns="62332">
            <a:prstTxWarp prst="textNoShape">
              <a:avLst/>
            </a:prstTxWarp>
            <a:spAutoFit/>
          </a:bodyPr>
          <a:lstStyle/>
          <a:p>
            <a:pPr algn="r" defTabSz="87754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043"/>
            <a:ext cx="4623929" cy="2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640" tIns="62332" rIns="124640" bIns="62332">
            <a:prstTxWarp prst="textNoShape">
              <a:avLst/>
            </a:prstTxWarp>
            <a:spAutoFit/>
          </a:bodyPr>
          <a:lstStyle/>
          <a:p>
            <a:pPr defTabSz="87754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640" tIns="62332" rIns="124640" bIns="62332" numCol="1" rtlCol="0" anchor="t" anchorCtr="0" compatLnSpc="1">
            <a:prstTxWarp prst="textNoShape">
              <a:avLst/>
            </a:prstTxWarp>
          </a:bodyPr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974928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640" tIns="62332" rIns="124640" bIns="62332" numCol="1" rtlCol="0" anchor="t" anchorCtr="0" compatLnSpc="1">
            <a:prstTxWarp prst="textNoShape">
              <a:avLst/>
            </a:prstTxWarp>
          </a:bodyPr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94"/>
            <a:ext cx="4132638" cy="2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640" tIns="62332" rIns="124640" bIns="62332">
            <a:prstTxWarp prst="textNoShape">
              <a:avLst/>
            </a:prstTxWarp>
            <a:spAutoFit/>
          </a:bodyPr>
          <a:lstStyle/>
          <a:p>
            <a:pPr algn="r" defTabSz="87754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043"/>
            <a:ext cx="4623929" cy="2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640" tIns="62332" rIns="124640" bIns="62332">
            <a:prstTxWarp prst="textNoShape">
              <a:avLst/>
            </a:prstTxWarp>
            <a:spAutoFit/>
          </a:bodyPr>
          <a:lstStyle/>
          <a:p>
            <a:pPr defTabSz="87754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640" tIns="62332" rIns="124640" bIns="62332" numCol="1" rtlCol="0" anchor="t" anchorCtr="0" compatLnSpc="1">
            <a:prstTxWarp prst="textNoShape">
              <a:avLst/>
            </a:prstTxWarp>
          </a:bodyPr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5621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9" y="0"/>
            <a:ext cx="11921067" cy="9753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2F6B-9FC3-4130-989A-9067C881E9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21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49" y="-144735"/>
            <a:ext cx="11216640" cy="18852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8" y="30329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227829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9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638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638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993763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640" tIns="62332" rIns="124640" bIns="62332">
            <a:prstTxWarp prst="textNoShape">
              <a:avLst/>
            </a:prstTxWarp>
          </a:bodyPr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4640" tIns="62332" rIns="124640" bIns="62332">
            <a:prstTxWarp prst="textNoShape">
              <a:avLst/>
            </a:prstTxWarp>
          </a:bodyPr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04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8016" indent="-151860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2482" indent="-320558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425027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91" y="4421636"/>
            <a:ext cx="251793" cy="649109"/>
          </a:xfrm>
          <a:prstGeom prst="rect">
            <a:avLst/>
          </a:prstGeom>
          <a:noFill/>
        </p:spPr>
        <p:txBody>
          <a:bodyPr wrap="none" lIns="124640" tIns="62332" rIns="124640" bIns="62332" rtlCol="0">
            <a:spAutoFit/>
          </a:bodyPr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120616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97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0473458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878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878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08637273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8721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2412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4830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722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4963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203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744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3685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9926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7" y="9041274"/>
            <a:ext cx="3034453" cy="519289"/>
          </a:xfrm>
          <a:prstGeom prst="rect">
            <a:avLst/>
          </a:prstGeom>
        </p:spPr>
        <p:txBody>
          <a:bodyPr lIns="124640" tIns="62332" rIns="124640" bIns="62332"/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7549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15" y="9041274"/>
            <a:ext cx="4118187" cy="519289"/>
          </a:xfrm>
          <a:prstGeom prst="rect">
            <a:avLst/>
          </a:prstGeom>
        </p:spPr>
        <p:txBody>
          <a:bodyPr lIns="124640" tIns="62332" rIns="124640" bIns="62332"/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14" y="9041274"/>
            <a:ext cx="3034453" cy="519289"/>
          </a:xfrm>
          <a:prstGeom prst="rect">
            <a:avLst/>
          </a:prstGeom>
        </p:spPr>
        <p:txBody>
          <a:bodyPr lIns="124640" tIns="62332" rIns="124640" bIns="62332"/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77549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367520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125182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/>
              <a:ea typeface="ヒラギノ角ゴ Pro W3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1822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8725" algn="l"/>
              </a:tabLst>
              <a:defRPr sz="1400" b="1">
                <a:solidFill>
                  <a:srgbClr val="FFFFFF"/>
                </a:solidFill>
              </a:defRPr>
            </a:lvl2pPr>
            <a:lvl3pPr marL="1251822" indent="-1251822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1822" indent="-125182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1822" indent="-125182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002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010" tIns="62507" rIns="125010" bIns="62507" numCol="1" anchor="t" anchorCtr="0" compatLnSpc="1">
            <a:prstTxWarp prst="textNoShape">
              <a:avLst/>
            </a:prstTxWarp>
          </a:bodyPr>
          <a:lstStyle/>
          <a:p>
            <a:pPr algn="r" defTabSz="1251822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ヒラギノ角ゴ Pro W3"/>
              </a:rPr>
              <a:t>June 8, 2012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125182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847302508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125182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/>
              <a:ea typeface="ヒラギノ角ゴ Pro W3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1822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8725" algn="l"/>
              </a:tabLst>
              <a:defRPr sz="1400" b="1">
                <a:solidFill>
                  <a:srgbClr val="FFFFFF"/>
                </a:solidFill>
              </a:defRPr>
            </a:lvl2pPr>
            <a:lvl3pPr marL="1251822" indent="-1251822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1822" indent="-125182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1822" indent="-125182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002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010" tIns="62507" rIns="125010" bIns="62507" numCol="1" anchor="t" anchorCtr="0" compatLnSpc="1">
            <a:prstTxWarp prst="textNoShape">
              <a:avLst/>
            </a:prstTxWarp>
          </a:bodyPr>
          <a:lstStyle/>
          <a:p>
            <a:pPr algn="r" defTabSz="1251822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/>
                <a:ea typeface="ヒラギノ角ゴ Pro W3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125182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/>
              <a:ea typeface="ヒラギノ角ゴ Pro W3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5795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125182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/>
              <a:ea typeface="ヒラギノ角ゴ Pro W3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352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414"/>
            <a:ext cx="4132638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10" tIns="62507" rIns="125010" bIns="62507">
            <a:prstTxWarp prst="textNoShape">
              <a:avLst/>
            </a:prstTxWarp>
            <a:spAutoFit/>
          </a:bodyPr>
          <a:lstStyle/>
          <a:p>
            <a:pPr algn="r" defTabSz="125182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/>
                <a:ea typeface="ヒラギノ角ゴ Pro W3"/>
              </a:rPr>
              <a:t>PRESENTATION TITLE IN HEADER / JUNE 8, 2012</a:t>
            </a:r>
            <a:endParaRPr lang="en-US" sz="1000" kern="1200" dirty="0">
              <a:latin typeface="Arial"/>
              <a:ea typeface="ヒラギノ角ゴ Pro W3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7964"/>
            <a:ext cx="4623929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10" tIns="62507" rIns="125010" bIns="62507">
            <a:prstTxWarp prst="textNoShape">
              <a:avLst/>
            </a:prstTxWarp>
            <a:spAutoFit/>
          </a:bodyPr>
          <a:lstStyle/>
          <a:p>
            <a:pPr defTabSz="125182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/>
                <a:ea typeface="ヒラギノ角ゴ Pro W3"/>
              </a:rPr>
              <a:t>COMMUNITY COLLEGE RESEARCH CENTER</a:t>
            </a:r>
            <a:endParaRPr lang="en-US" sz="1000" kern="1200" dirty="0">
              <a:latin typeface="Arial"/>
              <a:ea typeface="ヒラギノ角ゴ Pro W3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125182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962908333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909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546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1433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9" y="0"/>
            <a:ext cx="11921067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1276-8AA3-45B3-B0A6-46CAA89191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477039"/>
            <a:ext cx="13004800" cy="827656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21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8" y="30329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814013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3397741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125182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/>
              <a:ea typeface="ヒラギノ角ゴ Pro W3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14"/>
            <a:ext cx="4132638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10" tIns="62507" rIns="125010" bIns="62507">
            <a:prstTxWarp prst="textNoShape">
              <a:avLst/>
            </a:prstTxWarp>
            <a:spAutoFit/>
          </a:bodyPr>
          <a:lstStyle/>
          <a:p>
            <a:pPr algn="r" defTabSz="125182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/>
                <a:ea typeface="ヒラギノ角ゴ Pro W3"/>
              </a:rPr>
              <a:t>PRESENTATION TITLE IN HEADER / MONTH XX, 2012</a:t>
            </a:r>
            <a:endParaRPr lang="en-US" sz="1000" kern="1200" dirty="0">
              <a:latin typeface="Arial"/>
              <a:ea typeface="ヒラギノ角ゴ Pro W3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7964"/>
            <a:ext cx="4623929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10" tIns="62507" rIns="125010" bIns="62507">
            <a:prstTxWarp prst="textNoShape">
              <a:avLst/>
            </a:prstTxWarp>
            <a:spAutoFit/>
          </a:bodyPr>
          <a:lstStyle/>
          <a:p>
            <a:pPr defTabSz="125182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/>
                <a:ea typeface="ヒラギノ角ゴ Pro W3"/>
              </a:rPr>
              <a:t>COMMUNITY COLLEGE RESEARCH CENTER</a:t>
            </a:r>
            <a:endParaRPr lang="en-US" sz="1000" kern="1200" dirty="0">
              <a:latin typeface="Arial"/>
              <a:ea typeface="ヒラギノ角ゴ Pro W3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125182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/>
              <a:ea typeface="ヒラギノ角ゴ Pro W3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76359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125182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/>
              <a:ea typeface="ヒラギノ角ゴ Pro W3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7964"/>
            <a:ext cx="4623929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10" tIns="62507" rIns="125010" bIns="62507">
            <a:prstTxWarp prst="textNoShape">
              <a:avLst/>
            </a:prstTxWarp>
            <a:spAutoFit/>
          </a:bodyPr>
          <a:lstStyle/>
          <a:p>
            <a:pPr defTabSz="125182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/>
                <a:ea typeface="ヒラギノ角ゴ Pro W3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/>
              <a:ea typeface="ヒラギノ角ゴ Pro W3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125182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/>
              <a:ea typeface="ヒラギノ角ゴ Pro W3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4096624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574225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010" tIns="62507" rIns="125010" bIns="62507">
            <a:prstTxWarp prst="textNoShape">
              <a:avLst/>
            </a:prstTxWarp>
          </a:bodyPr>
          <a:lstStyle/>
          <a:p>
            <a:pPr defTabSz="125182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/>
              <a:ea typeface="ヒラギノ角ゴ Pro W3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010" tIns="62507" rIns="125010" bIns="62507">
            <a:prstTxWarp prst="textNoShape">
              <a:avLst/>
            </a:prstTxWarp>
          </a:bodyPr>
          <a:lstStyle/>
          <a:p>
            <a:pPr defTabSz="125182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/>
              <a:ea typeface="ヒラギノ角ゴ Pro W3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04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9107" indent="-152266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3813" indent="-32148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6667423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6937" y="4421635"/>
            <a:ext cx="262583" cy="654480"/>
          </a:xfrm>
          <a:prstGeom prst="rect">
            <a:avLst/>
          </a:prstGeom>
          <a:noFill/>
        </p:spPr>
        <p:txBody>
          <a:bodyPr wrap="none" lIns="125010" tIns="62507" rIns="125010" bIns="62507" rtlCol="0">
            <a:spAutoFit/>
          </a:bodyPr>
          <a:lstStyle/>
          <a:p>
            <a:pPr defTabSz="125182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1486053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43069313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836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836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4701905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49" tIns="62625" rIns="125249" bIns="62625" numCol="1" rtlCol="0" anchor="t" anchorCtr="0" compatLnSpc="1">
            <a:prstTxWarp prst="textNoShape">
              <a:avLst/>
            </a:prstTxWarp>
          </a:bodyPr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4099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0423" algn="l"/>
              </a:tabLst>
              <a:defRPr sz="1400" b="1">
                <a:solidFill>
                  <a:srgbClr val="FFFFFF"/>
                </a:solidFill>
              </a:defRPr>
            </a:lvl2pPr>
            <a:lvl3pPr marL="1254099" indent="-1254099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4099" indent="-1254099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4099" indent="-1254099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963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249" tIns="62625" rIns="125249" bIns="62625" numCol="1" anchor="t" anchorCtr="0" compatLnSpc="1">
            <a:prstTxWarp prst="textNoShape">
              <a:avLst/>
            </a:prstTxWarp>
          </a:bodyPr>
          <a:lstStyle/>
          <a:p>
            <a:pPr algn="r" defTabSz="881637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49" tIns="62625" rIns="125249" bIns="62625" numCol="1" rtlCol="0" anchor="t" anchorCtr="0" compatLnSpc="1">
            <a:prstTxWarp prst="textNoShape">
              <a:avLst/>
            </a:prstTxWarp>
          </a:bodyPr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203296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49" tIns="62625" rIns="125249" bIns="62625" numCol="1" rtlCol="0" anchor="t" anchorCtr="0" compatLnSpc="1">
            <a:prstTxWarp prst="textNoShape">
              <a:avLst/>
            </a:prstTxWarp>
          </a:bodyPr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4099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0423" algn="l"/>
              </a:tabLst>
              <a:defRPr sz="1400" b="1">
                <a:solidFill>
                  <a:srgbClr val="FFFFFF"/>
                </a:solidFill>
              </a:defRPr>
            </a:lvl2pPr>
            <a:lvl3pPr marL="1254099" indent="-1254099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4099" indent="-1254099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4099" indent="-1254099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963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249" tIns="62625" rIns="125249" bIns="62625" numCol="1" anchor="t" anchorCtr="0" compatLnSpc="1">
            <a:prstTxWarp prst="textNoShape">
              <a:avLst/>
            </a:prstTxWarp>
          </a:bodyPr>
          <a:lstStyle/>
          <a:p>
            <a:pPr algn="r" defTabSz="881637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49" tIns="62625" rIns="125249" bIns="62625" numCol="1" rtlCol="0" anchor="t" anchorCtr="0" compatLnSpc="1">
            <a:prstTxWarp prst="textNoShape">
              <a:avLst/>
            </a:prstTxWarp>
          </a:bodyPr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3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3181" y="-6760"/>
            <a:ext cx="9173985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084" y="2596444"/>
            <a:ext cx="8465601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5ADB-1F12-48C4-8912-C3C9708BAA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034" y="1476522"/>
            <a:ext cx="13004800" cy="827656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21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8" y="30329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473527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49" tIns="62625" rIns="125249" bIns="62625" numCol="1" rtlCol="0" anchor="t" anchorCtr="0" compatLnSpc="1">
            <a:prstTxWarp prst="textNoShape">
              <a:avLst/>
            </a:prstTxWarp>
          </a:bodyPr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312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3425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249" tIns="62625" rIns="125249" bIns="62625">
            <a:prstTxWarp prst="textNoShape">
              <a:avLst/>
            </a:prstTxWarp>
            <a:spAutoFit/>
          </a:bodyPr>
          <a:lstStyle/>
          <a:p>
            <a:pPr algn="r" defTabSz="88163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975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249" tIns="62625" rIns="125249" bIns="62625">
            <a:prstTxWarp prst="textNoShape">
              <a:avLst/>
            </a:prstTxWarp>
            <a:spAutoFit/>
          </a:bodyPr>
          <a:lstStyle/>
          <a:p>
            <a:pPr defTabSz="88163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49" tIns="62625" rIns="125249" bIns="62625" numCol="1" rtlCol="0" anchor="t" anchorCtr="0" compatLnSpc="1">
            <a:prstTxWarp prst="textNoShape">
              <a:avLst/>
            </a:prstTxWarp>
          </a:bodyPr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0060625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909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507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9819551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5901791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49" tIns="62625" rIns="125249" bIns="62625" numCol="1" rtlCol="0" anchor="t" anchorCtr="0" compatLnSpc="1">
            <a:prstTxWarp prst="textNoShape">
              <a:avLst/>
            </a:prstTxWarp>
          </a:bodyPr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425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249" tIns="62625" rIns="125249" bIns="62625">
            <a:prstTxWarp prst="textNoShape">
              <a:avLst/>
            </a:prstTxWarp>
            <a:spAutoFit/>
          </a:bodyPr>
          <a:lstStyle/>
          <a:p>
            <a:pPr algn="r" defTabSz="88163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975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249" tIns="62625" rIns="125249" bIns="62625">
            <a:prstTxWarp prst="textNoShape">
              <a:avLst/>
            </a:prstTxWarp>
            <a:spAutoFit/>
          </a:bodyPr>
          <a:lstStyle/>
          <a:p>
            <a:pPr defTabSz="88163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49" tIns="62625" rIns="125249" bIns="62625" numCol="1" rtlCol="0" anchor="t" anchorCtr="0" compatLnSpc="1">
            <a:prstTxWarp prst="textNoShape">
              <a:avLst/>
            </a:prstTxWarp>
          </a:bodyPr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5341386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49" tIns="62625" rIns="125249" bIns="62625" numCol="1" rtlCol="0" anchor="t" anchorCtr="0" compatLnSpc="1">
            <a:prstTxWarp prst="textNoShape">
              <a:avLst/>
            </a:prstTxWarp>
          </a:bodyPr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425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249" tIns="62625" rIns="125249" bIns="62625">
            <a:prstTxWarp prst="textNoShape">
              <a:avLst/>
            </a:prstTxWarp>
            <a:spAutoFit/>
          </a:bodyPr>
          <a:lstStyle/>
          <a:p>
            <a:pPr algn="r" defTabSz="88163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975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249" tIns="62625" rIns="125249" bIns="62625">
            <a:prstTxWarp prst="textNoShape">
              <a:avLst/>
            </a:prstTxWarp>
            <a:spAutoFit/>
          </a:bodyPr>
          <a:lstStyle/>
          <a:p>
            <a:pPr defTabSz="88163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49" tIns="62625" rIns="125249" bIns="62625" numCol="1" rtlCol="0" anchor="t" anchorCtr="0" compatLnSpc="1">
            <a:prstTxWarp prst="textNoShape">
              <a:avLst/>
            </a:prstTxWarp>
          </a:bodyPr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6538126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806403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249" tIns="62625" rIns="125249" bIns="62625">
            <a:prstTxWarp prst="textNoShape">
              <a:avLst/>
            </a:prstTxWarp>
          </a:bodyPr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249" tIns="62625" rIns="125249" bIns="62625">
            <a:prstTxWarp prst="textNoShape">
              <a:avLst/>
            </a:prstTxWarp>
          </a:bodyPr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40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9816" indent="-15252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4666" indent="-32207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239659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62636" cy="656590"/>
          </a:xfrm>
          <a:prstGeom prst="rect">
            <a:avLst/>
          </a:prstGeom>
          <a:noFill/>
        </p:spPr>
        <p:txBody>
          <a:bodyPr wrap="none" lIns="125249" tIns="62625" rIns="125249" bIns="62625" rtlCol="0">
            <a:spAutoFit/>
          </a:bodyPr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236772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28138946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727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727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93461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3181" y="-6760"/>
            <a:ext cx="9173985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084" y="2596444"/>
            <a:ext cx="8465601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77CC-E6D4-4085-A3A8-4D4CBE5C7D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034" y="1476522"/>
            <a:ext cx="13004800" cy="827656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21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8" y="30329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113392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8605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2700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5409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809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079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347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761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3887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015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1156"/>
            <a:ext cx="3034453" cy="519289"/>
          </a:xfrm>
          <a:prstGeom prst="rect">
            <a:avLst/>
          </a:prstGeom>
        </p:spPr>
        <p:txBody>
          <a:bodyPr lIns="125249" tIns="62625" rIns="125249" bIns="62625"/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81637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8" y="9041156"/>
            <a:ext cx="4118187" cy="519289"/>
          </a:xfrm>
          <a:prstGeom prst="rect">
            <a:avLst/>
          </a:prstGeom>
        </p:spPr>
        <p:txBody>
          <a:bodyPr lIns="125249" tIns="62625" rIns="125249" bIns="62625"/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07" y="9041156"/>
            <a:ext cx="3034453" cy="519289"/>
          </a:xfrm>
          <a:prstGeom prst="rect">
            <a:avLst/>
          </a:prstGeom>
        </p:spPr>
        <p:txBody>
          <a:bodyPr lIns="125249" tIns="62625" rIns="125249" bIns="62625"/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881637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917594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303" tIns="62652" rIns="125303" bIns="62652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 baseline="-2500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5" name="Subtitle 8"/>
          <p:cNvSpPr txBox="1">
            <a:spLocks/>
          </p:cNvSpPr>
          <p:nvPr userDrawn="1"/>
        </p:nvSpPr>
        <p:spPr bwMode="auto">
          <a:xfrm>
            <a:off x="10747024" y="1045352"/>
            <a:ext cx="1596250" cy="22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303" tIns="62652" rIns="125303" bIns="62652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82044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sz="1100" b="1" kern="120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February 5, 2016</a:t>
            </a: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4" y="372537"/>
            <a:ext cx="5034844" cy="97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650240" y="1589476"/>
            <a:ext cx="11704320" cy="24609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303" tIns="62652" rIns="125303" bIns="62652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4611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0809" algn="l"/>
              </a:tabLst>
              <a:defRPr sz="1400" b="1">
                <a:solidFill>
                  <a:srgbClr val="FFFFFF"/>
                </a:solidFill>
              </a:defRPr>
            </a:lvl2pPr>
            <a:lvl3pPr marL="1254611" indent="-1254611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4611" indent="-125461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4611" indent="-125461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554016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303" tIns="62652" rIns="125303" bIns="62652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5" name="Subtitle 8"/>
          <p:cNvSpPr txBox="1">
            <a:spLocks/>
          </p:cNvSpPr>
          <p:nvPr userDrawn="1"/>
        </p:nvSpPr>
        <p:spPr bwMode="auto">
          <a:xfrm>
            <a:off x="10747024" y="1045352"/>
            <a:ext cx="1596250" cy="22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303" tIns="62652" rIns="125303" bIns="62652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82044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sz="1100" b="1" kern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MONTH XX, 2012</a:t>
            </a:r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auto">
          <a:xfrm>
            <a:off x="650240" y="1589476"/>
            <a:ext cx="11704320" cy="24609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303" tIns="62652" rIns="125303" bIns="62652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</a:endParaRPr>
          </a:p>
        </p:txBody>
      </p:sp>
      <p:pic>
        <p:nvPicPr>
          <p:cNvPr id="7" name="Picture 12" descr="CCRC_logo_re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74" y="130951"/>
            <a:ext cx="4472657" cy="150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4611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0809" algn="l"/>
              </a:tabLst>
              <a:defRPr sz="1400" b="1">
                <a:solidFill>
                  <a:srgbClr val="FFFFFF"/>
                </a:solidFill>
              </a:defRPr>
            </a:lvl2pPr>
            <a:lvl3pPr marL="1254611" indent="-1254611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4611" indent="-125461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4611" indent="-125461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2214986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303" tIns="62652" rIns="125303" bIns="62652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521" y="413176"/>
            <a:ext cx="4133990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303" tIns="62652" rIns="125303" bIns="6265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82044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PRESENTATION TITLE IN HEADER / JUNE 8, 2012</a:t>
            </a:r>
            <a:endParaRPr lang="en-US" sz="1000" kern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19289" y="397371"/>
            <a:ext cx="4623929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303" tIns="62652" rIns="125303" bIns="6265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82044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COMMUNITY COLLEGE RESEARCH CENTER</a:t>
            </a:r>
            <a:endParaRPr lang="en-US" sz="1000" kern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650240" y="752843"/>
            <a:ext cx="11704320" cy="246097"/>
          </a:xfrm>
          <a:prstGeom prst="rect">
            <a:avLst/>
          </a:prstGeom>
          <a:solidFill>
            <a:srgbClr val="1413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303" tIns="62652" rIns="125303" bIns="62652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300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360108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2847" y="1068909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495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7859141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4148245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303" tIns="62652" rIns="125303" bIns="62652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521" y="413176"/>
            <a:ext cx="4133990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303" tIns="62652" rIns="125303" bIns="6265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82044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PRESENTATION TITLE IN HEADER / MONTH XX, 2012</a:t>
            </a:r>
            <a:endParaRPr lang="en-US" sz="1000" kern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19289" y="397371"/>
            <a:ext cx="4623929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303" tIns="62652" rIns="125303" bIns="6265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82044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COMMUNITY COLLEGE RESEARCH CENTER</a:t>
            </a:r>
            <a:endParaRPr lang="en-US" sz="1000" kern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650240" y="752843"/>
            <a:ext cx="11704320" cy="246097"/>
          </a:xfrm>
          <a:prstGeom prst="rect">
            <a:avLst/>
          </a:prstGeom>
          <a:solidFill>
            <a:srgbClr val="1413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303" tIns="62652" rIns="125303" bIns="62652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72479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303" tIns="62652" rIns="125303" bIns="62652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521" y="413176"/>
            <a:ext cx="4133990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303" tIns="62652" rIns="125303" bIns="6265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82044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PRESENTATION TITLE IN HEADER / JUNE 8, 2012</a:t>
            </a:r>
            <a:endParaRPr lang="en-US" sz="1000" kern="120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19289" y="397371"/>
            <a:ext cx="4623929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303" tIns="62652" rIns="125303" bIns="6265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82044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COMMUNITY COLLEGE RESEARCH CENTER</a:t>
            </a:r>
            <a:endParaRPr lang="en-US" sz="1000" kern="120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650240" y="752843"/>
            <a:ext cx="11704320" cy="246097"/>
          </a:xfrm>
          <a:prstGeom prst="rect">
            <a:avLst/>
          </a:prstGeom>
          <a:solidFill>
            <a:srgbClr val="0065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303" tIns="62652" rIns="125303" bIns="62652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1351223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83733"/>
            <a:ext cx="11704321" cy="1625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1444202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476392" y="3384410"/>
            <a:ext cx="5660248" cy="5450276"/>
          </a:xfrm>
          <a:prstGeom prst="rect">
            <a:avLst/>
          </a:prstGeom>
          <a:noFill/>
          <a:ln w="3175">
            <a:solidFill>
              <a:srgbClr val="14131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5303" tIns="62652" rIns="125303" bIns="62652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6520464" y="3007360"/>
            <a:ext cx="5660250" cy="5827325"/>
          </a:xfrm>
          <a:prstGeom prst="rect">
            <a:avLst/>
          </a:prstGeom>
          <a:noFill/>
          <a:ln w="3175">
            <a:solidFill>
              <a:srgbClr val="14131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5303" tIns="62652" rIns="125303" bIns="62652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40" y="1083733"/>
            <a:ext cx="11718771" cy="1625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9976" indent="-15258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4860" indent="-322212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61336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7DACA-7B3D-4F55-ACA4-C985E786B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477039"/>
            <a:ext cx="13004800" cy="827656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21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8" y="30329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329293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>
            <a:spLocks noChangeArrowheads="1"/>
          </p:cNvSpPr>
          <p:nvPr userDrawn="1"/>
        </p:nvSpPr>
        <p:spPr bwMode="auto">
          <a:xfrm>
            <a:off x="896682" y="4421093"/>
            <a:ext cx="253118" cy="49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303" tIns="62652" rIns="125303" bIns="6265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8922629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67930"/>
            <a:ext cx="11704321" cy="163508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47880857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727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727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9359356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8593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2725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5461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816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08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360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7633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3905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0177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1144"/>
            <a:ext cx="3034453" cy="519289"/>
          </a:xfrm>
          <a:prstGeom prst="rect">
            <a:avLst/>
          </a:prstGeom>
        </p:spPr>
        <p:txBody>
          <a:bodyPr vert="horz" wrap="square" lIns="125303" tIns="62652" rIns="125303" bIns="62652" numCol="1" anchor="t" anchorCtr="0" compatLnSpc="1">
            <a:prstTxWarp prst="textNoShape">
              <a:avLst/>
            </a:prstTxWarp>
          </a:bodyPr>
          <a:lstStyle>
            <a:lvl1pPr>
              <a:defRPr sz="3400">
                <a:solidFill>
                  <a:srgbClr val="000000"/>
                </a:solidFill>
                <a:ea typeface="ヒラギノ角ゴ Pro W3" charset="-128"/>
              </a:defRPr>
            </a:lvl1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  <a:defRPr/>
            </a:pPr>
            <a:fld id="{7840AC4E-5910-40CE-8437-79371BF431A6}" type="datetimeFigureOut">
              <a:rPr lang="en-US" kern="1200" smtClean="0">
                <a:latin typeface="Arial" pitchFamily="34" charset="0"/>
              </a:rPr>
              <a:pPr defTabSz="882044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t>3/19/18</a:t>
            </a:fld>
            <a:endParaRPr lang="en-US" kern="1200"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8" y="9041144"/>
            <a:ext cx="4118187" cy="519289"/>
          </a:xfrm>
          <a:prstGeom prst="rect">
            <a:avLst/>
          </a:prstGeom>
        </p:spPr>
        <p:txBody>
          <a:bodyPr lIns="125303" tIns="62652" rIns="125303" bIns="62652"/>
          <a:lstStyle>
            <a:lvl1pPr>
              <a:defRPr sz="3400">
                <a:solidFill>
                  <a:prstClr val="black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07" y="9041144"/>
            <a:ext cx="3034453" cy="519289"/>
          </a:xfrm>
          <a:prstGeom prst="rect">
            <a:avLst/>
          </a:prstGeom>
        </p:spPr>
        <p:txBody>
          <a:bodyPr vert="horz" wrap="square" lIns="125303" tIns="62652" rIns="125303" bIns="62652" numCol="1" anchor="t" anchorCtr="0" compatLnSpc="1">
            <a:prstTxWarp prst="textNoShape">
              <a:avLst/>
            </a:prstTxWarp>
          </a:bodyPr>
          <a:lstStyle>
            <a:lvl1pPr>
              <a:defRPr sz="3400">
                <a:solidFill>
                  <a:srgbClr val="000000"/>
                </a:solidFill>
                <a:ea typeface="ヒラギノ角ゴ Pro W3" charset="-128"/>
              </a:defRPr>
            </a:lvl1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  <a:defRPr/>
            </a:pPr>
            <a:fld id="{4ED17AD6-A8D9-4DF1-805D-0C1778C8E38B}" type="slidenum">
              <a:rPr lang="en-US" kern="1200" smtClean="0">
                <a:latin typeface="Arial" pitchFamily="34" charset="0"/>
              </a:rPr>
              <a:pPr defTabSz="882044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419141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1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7898681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07" tIns="62804" rIns="125607" bIns="62804" numCol="1" rtlCol="0" anchor="t" anchorCtr="0" compatLnSpc="1">
            <a:prstTxWarp prst="textNoShape">
              <a:avLst/>
            </a:prstTxWarp>
          </a:bodyPr>
          <a:lstStyle/>
          <a:p>
            <a:pPr defTabSz="12574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77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7491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2985" algn="l"/>
              </a:tabLst>
              <a:defRPr sz="1400" b="1">
                <a:solidFill>
                  <a:srgbClr val="FFFFFF"/>
                </a:solidFill>
              </a:defRPr>
            </a:lvl2pPr>
            <a:lvl3pPr marL="1257491" indent="-1257491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7491" indent="-125749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7491" indent="-125749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887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607" tIns="62804" rIns="125607" bIns="62804" numCol="1" anchor="t" anchorCtr="0" compatLnSpc="1">
            <a:prstTxWarp prst="textNoShape">
              <a:avLst/>
            </a:prstTxWarp>
          </a:bodyPr>
          <a:lstStyle/>
          <a:p>
            <a:pPr algn="r" defTabSz="1257491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07" tIns="62804" rIns="125607" bIns="62804" numCol="1" rtlCol="0" anchor="t" anchorCtr="0" compatLnSpc="1">
            <a:prstTxWarp prst="textNoShape">
              <a:avLst/>
            </a:prstTxWarp>
          </a:bodyPr>
          <a:lstStyle/>
          <a:p>
            <a:pPr defTabSz="12574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3689450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07" tIns="62804" rIns="125607" bIns="62804" numCol="1" rtlCol="0" anchor="t" anchorCtr="0" compatLnSpc="1">
            <a:prstTxWarp prst="textNoShape">
              <a:avLst/>
            </a:prstTxWarp>
          </a:bodyPr>
          <a:lstStyle/>
          <a:p>
            <a:pPr defTabSz="12574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77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7491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2985" algn="l"/>
              </a:tabLst>
              <a:defRPr sz="1400" b="1">
                <a:solidFill>
                  <a:srgbClr val="FFFFFF"/>
                </a:solidFill>
              </a:defRPr>
            </a:lvl2pPr>
            <a:lvl3pPr marL="1257491" indent="-1257491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7491" indent="-125749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7491" indent="-125749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887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607" tIns="62804" rIns="125607" bIns="62804" numCol="1" anchor="t" anchorCtr="0" compatLnSpc="1">
            <a:prstTxWarp prst="textNoShape">
              <a:avLst/>
            </a:prstTxWarp>
          </a:bodyPr>
          <a:lstStyle/>
          <a:p>
            <a:pPr algn="r" defTabSz="1257491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  <a:cs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07" tIns="62804" rIns="125607" bIns="62804" numCol="1" rtlCol="0" anchor="t" anchorCtr="0" compatLnSpc="1">
            <a:prstTxWarp prst="textNoShape">
              <a:avLst/>
            </a:prstTxWarp>
          </a:bodyPr>
          <a:lstStyle/>
          <a:p>
            <a:pPr defTabSz="12574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83046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07" tIns="62804" rIns="125607" bIns="62804" numCol="1" rtlCol="0" anchor="t" anchorCtr="0" compatLnSpc="1">
            <a:prstTxWarp prst="textNoShape">
              <a:avLst/>
            </a:prstTxWarp>
          </a:bodyPr>
          <a:lstStyle/>
          <a:p>
            <a:pPr defTabSz="12574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236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3350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607" tIns="62804" rIns="125607" bIns="62804">
            <a:prstTxWarp prst="textNoShape">
              <a:avLst/>
            </a:prstTxWarp>
            <a:spAutoFit/>
          </a:bodyPr>
          <a:lstStyle/>
          <a:p>
            <a:pPr algn="r" defTabSz="125749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  <a:cs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900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607" tIns="62804" rIns="125607" bIns="62804">
            <a:prstTxWarp prst="textNoShape">
              <a:avLst/>
            </a:prstTxWarp>
            <a:spAutoFit/>
          </a:bodyPr>
          <a:lstStyle/>
          <a:p>
            <a:pPr defTabSz="125749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  <a:cs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07" tIns="62804" rIns="125607" bIns="62804" numCol="1" rtlCol="0" anchor="t" anchorCtr="0" compatLnSpc="1">
            <a:prstTxWarp prst="textNoShape">
              <a:avLst/>
            </a:prstTxWarp>
          </a:bodyPr>
          <a:lstStyle/>
          <a:p>
            <a:pPr defTabSz="12574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269889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784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431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7195333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4659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3DA00-21A1-4868-B7B2-C639C5F807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477039"/>
            <a:ext cx="13004800" cy="827656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21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925" tIns="61534" rIns="122925" bIns="61534" rtlCol="0" anchor="ctr"/>
          <a:lstStyle/>
          <a:p>
            <a:pPr algn="ctr" defTabSz="615965" hangingPunct="1"/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8" y="30329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368355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07" tIns="62804" rIns="125607" bIns="62804" numCol="1" rtlCol="0" anchor="t" anchorCtr="0" compatLnSpc="1">
            <a:prstTxWarp prst="textNoShape">
              <a:avLst/>
            </a:prstTxWarp>
          </a:bodyPr>
          <a:lstStyle/>
          <a:p>
            <a:pPr defTabSz="12574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350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607" tIns="62804" rIns="125607" bIns="62804">
            <a:prstTxWarp prst="textNoShape">
              <a:avLst/>
            </a:prstTxWarp>
            <a:spAutoFit/>
          </a:bodyPr>
          <a:lstStyle/>
          <a:p>
            <a:pPr algn="r" defTabSz="125749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  <a:cs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900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607" tIns="62804" rIns="125607" bIns="62804">
            <a:prstTxWarp prst="textNoShape">
              <a:avLst/>
            </a:prstTxWarp>
            <a:spAutoFit/>
          </a:bodyPr>
          <a:lstStyle/>
          <a:p>
            <a:pPr defTabSz="125749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  <a:cs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07" tIns="62804" rIns="125607" bIns="62804" numCol="1" rtlCol="0" anchor="t" anchorCtr="0" compatLnSpc="1">
            <a:prstTxWarp prst="textNoShape">
              <a:avLst/>
            </a:prstTxWarp>
          </a:bodyPr>
          <a:lstStyle/>
          <a:p>
            <a:pPr defTabSz="12574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759820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07" tIns="62804" rIns="125607" bIns="62804" numCol="1" rtlCol="0" anchor="t" anchorCtr="0" compatLnSpc="1">
            <a:prstTxWarp prst="textNoShape">
              <a:avLst/>
            </a:prstTxWarp>
          </a:bodyPr>
          <a:lstStyle/>
          <a:p>
            <a:pPr defTabSz="12574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900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607" tIns="62804" rIns="125607" bIns="62804">
            <a:prstTxWarp prst="textNoShape">
              <a:avLst/>
            </a:prstTxWarp>
            <a:spAutoFit/>
          </a:bodyPr>
          <a:lstStyle/>
          <a:p>
            <a:pPr defTabSz="125749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07" tIns="62804" rIns="125607" bIns="62804" numCol="1" rtlCol="0" anchor="t" anchorCtr="0" compatLnSpc="1">
            <a:prstTxWarp prst="textNoShape">
              <a:avLst/>
            </a:prstTxWarp>
          </a:bodyPr>
          <a:lstStyle/>
          <a:p>
            <a:pPr defTabSz="12574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7382925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69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359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359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162245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607" tIns="62804" rIns="125607" bIns="62804">
            <a:prstTxWarp prst="textNoShape">
              <a:avLst/>
            </a:prstTxWarp>
          </a:bodyPr>
          <a:lstStyle/>
          <a:p>
            <a:pPr defTabSz="1257491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607" tIns="62804" rIns="125607" bIns="62804">
            <a:prstTxWarp prst="textNoShape">
              <a:avLst/>
            </a:prstTxWarp>
          </a:bodyPr>
          <a:lstStyle/>
          <a:p>
            <a:pPr defTabSz="1257491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0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90872" indent="-152915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5948" indent="-322969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1384812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62636" cy="656590"/>
          </a:xfrm>
          <a:prstGeom prst="rect">
            <a:avLst/>
          </a:prstGeom>
          <a:noFill/>
        </p:spPr>
        <p:txBody>
          <a:bodyPr wrap="none" lIns="125607" tIns="62804" rIns="125607" bIns="62804" rtlCol="0">
            <a:spAutoFit/>
          </a:bodyPr>
          <a:lstStyle/>
          <a:p>
            <a:pPr defTabSz="12574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1224734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69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89806890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721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721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25157222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1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2840960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896" tIns="62949" rIns="125896" bIns="62949" numCol="1" rtlCol="0" anchor="t" anchorCtr="0" compatLnSpc="1">
            <a:prstTxWarp prst="textNoShape">
              <a:avLst/>
            </a:prstTxWarp>
          </a:bodyPr>
          <a:lstStyle/>
          <a:p>
            <a:pPr defTabSz="126024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709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60243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5065" algn="l"/>
              </a:tabLst>
              <a:defRPr sz="1400" b="1">
                <a:solidFill>
                  <a:srgbClr val="FFFFFF"/>
                </a:solidFill>
              </a:defRPr>
            </a:lvl2pPr>
            <a:lvl3pPr marL="1260243" indent="-1260243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60243" indent="-126024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60243" indent="-126024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826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896" tIns="62949" rIns="125896" bIns="62949" numCol="1" anchor="t" anchorCtr="0" compatLnSpc="1">
            <a:prstTxWarp prst="textNoShape">
              <a:avLst/>
            </a:prstTxWarp>
          </a:bodyPr>
          <a:lstStyle/>
          <a:p>
            <a:pPr algn="r" defTabSz="1260243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896" tIns="62949" rIns="125896" bIns="62949" numCol="1" rtlCol="0" anchor="t" anchorCtr="0" compatLnSpc="1">
            <a:prstTxWarp prst="textNoShape">
              <a:avLst/>
            </a:prstTxWarp>
          </a:bodyPr>
          <a:lstStyle/>
          <a:p>
            <a:pPr defTabSz="126024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3727144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896" tIns="62949" rIns="125896" bIns="62949" numCol="1" rtlCol="0" anchor="t" anchorCtr="0" compatLnSpc="1">
            <a:prstTxWarp prst="textNoShape">
              <a:avLst/>
            </a:prstTxWarp>
          </a:bodyPr>
          <a:lstStyle/>
          <a:p>
            <a:pPr defTabSz="126024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709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60243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5065" algn="l"/>
              </a:tabLst>
              <a:defRPr sz="1400" b="1">
                <a:solidFill>
                  <a:srgbClr val="FFFFFF"/>
                </a:solidFill>
              </a:defRPr>
            </a:lvl2pPr>
            <a:lvl3pPr marL="1260243" indent="-1260243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60243" indent="-126024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60243" indent="-126024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826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896" tIns="62949" rIns="125896" bIns="62949" numCol="1" anchor="t" anchorCtr="0" compatLnSpc="1">
            <a:prstTxWarp prst="textNoShape">
              <a:avLst/>
            </a:prstTxWarp>
          </a:bodyPr>
          <a:lstStyle/>
          <a:p>
            <a:pPr algn="r" defTabSz="1260243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  <a:cs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896" tIns="62949" rIns="125896" bIns="62949" numCol="1" rtlCol="0" anchor="t" anchorCtr="0" compatLnSpc="1">
            <a:prstTxWarp prst="textNoShape">
              <a:avLst/>
            </a:prstTxWarp>
          </a:bodyPr>
          <a:lstStyle/>
          <a:p>
            <a:pPr defTabSz="126024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80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8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8730"/>
            <a:ext cx="11216640" cy="2133599"/>
          </a:xfrm>
        </p:spPr>
        <p:txBody>
          <a:bodyPr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615965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3198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84795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46391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07990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369587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31185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492781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A713-1D06-4273-A721-5BB33EFCD5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80279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896" tIns="62949" rIns="125896" bIns="62949" numCol="1" rtlCol="0" anchor="t" anchorCtr="0" compatLnSpc="1">
            <a:prstTxWarp prst="textNoShape">
              <a:avLst/>
            </a:prstTxWarp>
          </a:bodyPr>
          <a:lstStyle/>
          <a:p>
            <a:pPr defTabSz="126024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175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3288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896" tIns="62949" rIns="125896" bIns="62949">
            <a:prstTxWarp prst="textNoShape">
              <a:avLst/>
            </a:prstTxWarp>
            <a:spAutoFit/>
          </a:bodyPr>
          <a:lstStyle/>
          <a:p>
            <a:pPr algn="r" defTabSz="126024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  <a:cs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839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896" tIns="62949" rIns="125896" bIns="62949">
            <a:prstTxWarp prst="textNoShape">
              <a:avLst/>
            </a:prstTxWarp>
            <a:spAutoFit/>
          </a:bodyPr>
          <a:lstStyle/>
          <a:p>
            <a:pPr defTabSz="126024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  <a:cs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896" tIns="62949" rIns="125896" bIns="62949" numCol="1" rtlCol="0" anchor="t" anchorCtr="0" compatLnSpc="1">
            <a:prstTxWarp prst="textNoShape">
              <a:avLst/>
            </a:prstTxWarp>
          </a:bodyPr>
          <a:lstStyle/>
          <a:p>
            <a:pPr defTabSz="126024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369701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784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370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154473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7622663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896" tIns="62949" rIns="125896" bIns="62949" numCol="1" rtlCol="0" anchor="t" anchorCtr="0" compatLnSpc="1">
            <a:prstTxWarp prst="textNoShape">
              <a:avLst/>
            </a:prstTxWarp>
          </a:bodyPr>
          <a:lstStyle/>
          <a:p>
            <a:pPr defTabSz="126024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288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896" tIns="62949" rIns="125896" bIns="62949">
            <a:prstTxWarp prst="textNoShape">
              <a:avLst/>
            </a:prstTxWarp>
            <a:spAutoFit/>
          </a:bodyPr>
          <a:lstStyle/>
          <a:p>
            <a:pPr algn="r" defTabSz="126024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  <a:cs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839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896" tIns="62949" rIns="125896" bIns="62949">
            <a:prstTxWarp prst="textNoShape">
              <a:avLst/>
            </a:prstTxWarp>
            <a:spAutoFit/>
          </a:bodyPr>
          <a:lstStyle/>
          <a:p>
            <a:pPr defTabSz="126024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  <a:cs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896" tIns="62949" rIns="125896" bIns="62949" numCol="1" rtlCol="0" anchor="t" anchorCtr="0" compatLnSpc="1">
            <a:prstTxWarp prst="textNoShape">
              <a:avLst/>
            </a:prstTxWarp>
          </a:bodyPr>
          <a:lstStyle/>
          <a:p>
            <a:pPr defTabSz="126024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9467369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896" tIns="62949" rIns="125896" bIns="62949" numCol="1" rtlCol="0" anchor="t" anchorCtr="0" compatLnSpc="1">
            <a:prstTxWarp prst="textNoShape">
              <a:avLst/>
            </a:prstTxWarp>
          </a:bodyPr>
          <a:lstStyle/>
          <a:p>
            <a:pPr defTabSz="126024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839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896" tIns="62949" rIns="125896" bIns="62949">
            <a:prstTxWarp prst="textNoShape">
              <a:avLst/>
            </a:prstTxWarp>
            <a:spAutoFit/>
          </a:bodyPr>
          <a:lstStyle/>
          <a:p>
            <a:pPr defTabSz="126024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896" tIns="62949" rIns="125896" bIns="62949" numCol="1" rtlCol="0" anchor="t" anchorCtr="0" compatLnSpc="1">
            <a:prstTxWarp prst="textNoShape">
              <a:avLst/>
            </a:prstTxWarp>
          </a:bodyPr>
          <a:lstStyle/>
          <a:p>
            <a:pPr defTabSz="126024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643282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69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359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359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8282384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896" tIns="62949" rIns="125896" bIns="62949">
            <a:prstTxWarp prst="textNoShape">
              <a:avLst/>
            </a:prstTxWarp>
          </a:bodyPr>
          <a:lstStyle/>
          <a:p>
            <a:pPr defTabSz="1260243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896" tIns="62949" rIns="125896" bIns="62949">
            <a:prstTxWarp prst="textNoShape">
              <a:avLst/>
            </a:prstTxWarp>
          </a:bodyPr>
          <a:lstStyle/>
          <a:p>
            <a:pPr defTabSz="1260243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69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91728" indent="-15323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6987" indent="-32369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490229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62636" cy="656590"/>
          </a:xfrm>
          <a:prstGeom prst="rect">
            <a:avLst/>
          </a:prstGeom>
          <a:noFill/>
        </p:spPr>
        <p:txBody>
          <a:bodyPr wrap="none" lIns="125896" tIns="62949" rIns="125896" bIns="62949" rtlCol="0">
            <a:spAutoFit/>
          </a:bodyPr>
          <a:lstStyle/>
          <a:p>
            <a:pPr defTabSz="126024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220485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69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59523237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602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602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540946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7" y="2596444"/>
            <a:ext cx="5499947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80" y="2596444"/>
            <a:ext cx="5499947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4557E-A8C2-41D4-98AC-C612839007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12870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240" y="9041019"/>
            <a:ext cx="3034453" cy="519289"/>
          </a:xfrm>
          <a:prstGeom prst="rect">
            <a:avLst/>
          </a:prstGeom>
        </p:spPr>
        <p:txBody>
          <a:bodyPr vert="horz" wrap="square" lIns="125876" tIns="62939" rIns="125876" bIns="62939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1260243" fontAlgn="base">
              <a:spcBef>
                <a:spcPct val="0"/>
              </a:spcBef>
              <a:spcAft>
                <a:spcPct val="0"/>
              </a:spcAft>
            </a:pPr>
            <a:fld id="{5C57AE4C-2377-4732-8FEC-DE1B221ECC56}" type="datetimeFigureOut">
              <a:rPr lang="en-US" sz="2600" kern="1200" smtClean="0">
                <a:latin typeface="Arial"/>
              </a:rPr>
              <a:pPr defTabSz="1260243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2600" kern="1200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43308" y="9041019"/>
            <a:ext cx="4118187" cy="519289"/>
          </a:xfrm>
          <a:prstGeom prst="rect">
            <a:avLst/>
          </a:prstGeom>
        </p:spPr>
        <p:txBody>
          <a:bodyPr lIns="125876" tIns="62939" rIns="125876" bIns="62939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defRPr>
            </a:lvl1pPr>
          </a:lstStyle>
          <a:p>
            <a:pPr defTabSz="1260243">
              <a:defRPr/>
            </a:pPr>
            <a:endParaRPr lang="en-US" sz="2600" kern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0107" y="9041019"/>
            <a:ext cx="3034453" cy="519289"/>
          </a:xfrm>
          <a:prstGeom prst="rect">
            <a:avLst/>
          </a:prstGeom>
        </p:spPr>
        <p:txBody>
          <a:bodyPr vert="horz" wrap="square" lIns="125876" tIns="62939" rIns="125876" bIns="62939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1260243" fontAlgn="base">
              <a:spcBef>
                <a:spcPct val="0"/>
              </a:spcBef>
              <a:spcAft>
                <a:spcPct val="0"/>
              </a:spcAft>
            </a:pPr>
            <a:fld id="{7D322E73-F343-4EB4-AFE2-E320DB3BAA72}" type="slidenum">
              <a:rPr lang="en-US" sz="2600" kern="1200" smtClean="0">
                <a:latin typeface="Arial"/>
              </a:rPr>
              <a:pPr defTabSz="12602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kern="120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261920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09" tIns="62605" rIns="125209" bIns="62605" numCol="1" rtlCol="0" anchor="t" anchorCtr="0" compatLnSpc="1">
            <a:prstTxWarp prst="textNoShape">
              <a:avLst/>
            </a:prstTxWarp>
          </a:bodyPr>
          <a:lstStyle/>
          <a:p>
            <a:pPr defTabSz="8867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3715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0133" algn="l"/>
              </a:tabLst>
              <a:defRPr sz="1400" b="1">
                <a:solidFill>
                  <a:srgbClr val="FFFFFF"/>
                </a:solidFill>
              </a:defRPr>
            </a:lvl2pPr>
            <a:lvl3pPr marL="1253715" indent="-1253715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3715" indent="-1253715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3715" indent="-1253715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971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209" tIns="62605" rIns="125209" bIns="62605" numCol="1" anchor="t" anchorCtr="0" compatLnSpc="1">
            <a:prstTxWarp prst="textNoShape">
              <a:avLst/>
            </a:prstTxWarp>
          </a:bodyPr>
          <a:lstStyle/>
          <a:p>
            <a:pPr algn="r" defTabSz="886774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09" tIns="62605" rIns="125209" bIns="62605" numCol="1" rtlCol="0" anchor="t" anchorCtr="0" compatLnSpc="1">
            <a:prstTxWarp prst="textNoShape">
              <a:avLst/>
            </a:prstTxWarp>
          </a:bodyPr>
          <a:lstStyle/>
          <a:p>
            <a:pPr defTabSz="8867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8101022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09" tIns="62605" rIns="125209" bIns="62605" numCol="1" rtlCol="0" anchor="t" anchorCtr="0" compatLnSpc="1">
            <a:prstTxWarp prst="textNoShape">
              <a:avLst/>
            </a:prstTxWarp>
          </a:bodyPr>
          <a:lstStyle/>
          <a:p>
            <a:pPr defTabSz="8867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3715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0133" algn="l"/>
              </a:tabLst>
              <a:defRPr sz="1400" b="1">
                <a:solidFill>
                  <a:srgbClr val="FFFFFF"/>
                </a:solidFill>
              </a:defRPr>
            </a:lvl2pPr>
            <a:lvl3pPr marL="1253715" indent="-1253715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3715" indent="-1253715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3715" indent="-1253715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971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209" tIns="62605" rIns="125209" bIns="62605" numCol="1" anchor="t" anchorCtr="0" compatLnSpc="1">
            <a:prstTxWarp prst="textNoShape">
              <a:avLst/>
            </a:prstTxWarp>
          </a:bodyPr>
          <a:lstStyle/>
          <a:p>
            <a:pPr algn="r" defTabSz="886774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09" tIns="62605" rIns="125209" bIns="62605" numCol="1" rtlCol="0" anchor="t" anchorCtr="0" compatLnSpc="1">
            <a:prstTxWarp prst="textNoShape">
              <a:avLst/>
            </a:prstTxWarp>
          </a:bodyPr>
          <a:lstStyle/>
          <a:p>
            <a:pPr defTabSz="8867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20563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09" tIns="62605" rIns="125209" bIns="62605" numCol="1" rtlCol="0" anchor="t" anchorCtr="0" compatLnSpc="1">
            <a:prstTxWarp prst="textNoShape">
              <a:avLst/>
            </a:prstTxWarp>
          </a:bodyPr>
          <a:lstStyle/>
          <a:p>
            <a:pPr defTabSz="8867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320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3433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209" tIns="62605" rIns="125209" bIns="62605">
            <a:prstTxWarp prst="textNoShape">
              <a:avLst/>
            </a:prstTxWarp>
            <a:spAutoFit/>
          </a:bodyPr>
          <a:lstStyle/>
          <a:p>
            <a:pPr algn="r" defTabSz="88677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984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209" tIns="62605" rIns="125209" bIns="62605">
            <a:prstTxWarp prst="textNoShape">
              <a:avLst/>
            </a:prstTxWarp>
            <a:spAutoFit/>
          </a:bodyPr>
          <a:lstStyle/>
          <a:p>
            <a:pPr defTabSz="88677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09" tIns="62605" rIns="125209" bIns="62605" numCol="1" rtlCol="0" anchor="t" anchorCtr="0" compatLnSpc="1">
            <a:prstTxWarp prst="textNoShape">
              <a:avLst/>
            </a:prstTxWarp>
          </a:bodyPr>
          <a:lstStyle/>
          <a:p>
            <a:pPr defTabSz="8867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8529877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909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515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3424834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55673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09" tIns="62605" rIns="125209" bIns="62605" numCol="1" rtlCol="0" anchor="t" anchorCtr="0" compatLnSpc="1">
            <a:prstTxWarp prst="textNoShape">
              <a:avLst/>
            </a:prstTxWarp>
          </a:bodyPr>
          <a:lstStyle/>
          <a:p>
            <a:pPr defTabSz="8867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433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209" tIns="62605" rIns="125209" bIns="62605">
            <a:prstTxWarp prst="textNoShape">
              <a:avLst/>
            </a:prstTxWarp>
            <a:spAutoFit/>
          </a:bodyPr>
          <a:lstStyle/>
          <a:p>
            <a:pPr algn="r" defTabSz="88677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984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209" tIns="62605" rIns="125209" bIns="62605">
            <a:prstTxWarp prst="textNoShape">
              <a:avLst/>
            </a:prstTxWarp>
            <a:spAutoFit/>
          </a:bodyPr>
          <a:lstStyle/>
          <a:p>
            <a:pPr defTabSz="88677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09" tIns="62605" rIns="125209" bIns="62605" numCol="1" rtlCol="0" anchor="t" anchorCtr="0" compatLnSpc="1">
            <a:prstTxWarp prst="textNoShape">
              <a:avLst/>
            </a:prstTxWarp>
          </a:bodyPr>
          <a:lstStyle/>
          <a:p>
            <a:pPr defTabSz="8867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6527210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09" tIns="62605" rIns="125209" bIns="62605" numCol="1" rtlCol="0" anchor="t" anchorCtr="0" compatLnSpc="1">
            <a:prstTxWarp prst="textNoShape">
              <a:avLst/>
            </a:prstTxWarp>
          </a:bodyPr>
          <a:lstStyle/>
          <a:p>
            <a:pPr defTabSz="8867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984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209" tIns="62605" rIns="125209" bIns="62605">
            <a:prstTxWarp prst="textNoShape">
              <a:avLst/>
            </a:prstTxWarp>
            <a:spAutoFit/>
          </a:bodyPr>
          <a:lstStyle/>
          <a:p>
            <a:pPr defTabSz="88677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09" tIns="62605" rIns="125209" bIns="62605" numCol="1" rtlCol="0" anchor="t" anchorCtr="0" compatLnSpc="1">
            <a:prstTxWarp prst="textNoShape">
              <a:avLst/>
            </a:prstTxWarp>
          </a:bodyPr>
          <a:lstStyle/>
          <a:p>
            <a:pPr defTabSz="8867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7630827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9297894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209" tIns="62605" rIns="125209" bIns="62605">
            <a:prstTxWarp prst="textNoShape">
              <a:avLst/>
            </a:prstTxWarp>
          </a:bodyPr>
          <a:lstStyle/>
          <a:p>
            <a:pPr defTabSz="88677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209" tIns="62605" rIns="125209" bIns="62605">
            <a:prstTxWarp prst="textNoShape">
              <a:avLst/>
            </a:prstTxWarp>
          </a:bodyPr>
          <a:lstStyle/>
          <a:p>
            <a:pPr defTabSz="88677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40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9697" indent="-152480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4521" indent="-321976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1602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338" y="519393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6339" y="2390987"/>
            <a:ext cx="5502204" cy="117178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15965" indent="0">
              <a:buNone/>
              <a:defRPr sz="2800" b="1"/>
            </a:lvl2pPr>
            <a:lvl3pPr marL="1231986" indent="0">
              <a:buNone/>
              <a:defRPr sz="2600" b="1"/>
            </a:lvl3pPr>
            <a:lvl4pPr marL="1847957" indent="0">
              <a:buNone/>
              <a:defRPr sz="2300" b="1"/>
            </a:lvl4pPr>
            <a:lvl5pPr marL="2463917" indent="0">
              <a:buNone/>
              <a:defRPr sz="2300" b="1"/>
            </a:lvl5pPr>
            <a:lvl6pPr marL="3079909" indent="0">
              <a:buNone/>
              <a:defRPr sz="2300" b="1"/>
            </a:lvl6pPr>
            <a:lvl7pPr marL="3695873" indent="0">
              <a:buNone/>
              <a:defRPr sz="2300" b="1"/>
            </a:lvl7pPr>
            <a:lvl8pPr marL="4311853" indent="0">
              <a:buNone/>
              <a:defRPr sz="2300" b="1"/>
            </a:lvl8pPr>
            <a:lvl9pPr marL="492781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6339" y="3562773"/>
            <a:ext cx="550220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9298" cy="117178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15965" indent="0">
              <a:buNone/>
              <a:defRPr sz="2800" b="1"/>
            </a:lvl2pPr>
            <a:lvl3pPr marL="1231986" indent="0">
              <a:buNone/>
              <a:defRPr sz="2600" b="1"/>
            </a:lvl3pPr>
            <a:lvl4pPr marL="1847957" indent="0">
              <a:buNone/>
              <a:defRPr sz="2300" b="1"/>
            </a:lvl4pPr>
            <a:lvl5pPr marL="2463917" indent="0">
              <a:buNone/>
              <a:defRPr sz="2300" b="1"/>
            </a:lvl5pPr>
            <a:lvl6pPr marL="3079909" indent="0">
              <a:buNone/>
              <a:defRPr sz="2300" b="1"/>
            </a:lvl6pPr>
            <a:lvl7pPr marL="3695873" indent="0">
              <a:buNone/>
              <a:defRPr sz="2300" b="1"/>
            </a:lvl7pPr>
            <a:lvl8pPr marL="4311853" indent="0">
              <a:buNone/>
              <a:defRPr sz="2300" b="1"/>
            </a:lvl8pPr>
            <a:lvl9pPr marL="492781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9298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0A54-FCFD-4FF5-B766-29C0A63DAB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01615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62636" cy="656590"/>
          </a:xfrm>
          <a:prstGeom prst="rect">
            <a:avLst/>
          </a:prstGeom>
          <a:noFill/>
        </p:spPr>
        <p:txBody>
          <a:bodyPr wrap="none" lIns="125209" tIns="62605" rIns="125209" bIns="62605" rtlCol="0">
            <a:spAutoFit/>
          </a:bodyPr>
          <a:lstStyle/>
          <a:p>
            <a:pPr defTabSz="8867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727836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8758809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804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804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15266054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290" tIns="62646" rIns="125290" bIns="62646"/>
          <a:lstStyle/>
          <a:p>
            <a:pPr defTabSz="887412" eaLnBrk="0" fontAlgn="base">
              <a:spcBef>
                <a:spcPct val="0"/>
              </a:spcBef>
              <a:spcAft>
                <a:spcPct val="0"/>
              </a:spcAft>
            </a:pPr>
            <a:endParaRPr lang="en-US" sz="3300" kern="1200" baseline="-25000">
              <a:latin typeface="Arial" pitchFamily="34" charset="0"/>
              <a:ea typeface="ヒラギノ角ゴ Pro W3" pitchFamily="2" charset="-128"/>
            </a:endParaRPr>
          </a:p>
        </p:txBody>
      </p:sp>
      <p:sp>
        <p:nvSpPr>
          <p:cNvPr id="5" name="Subtitle 8"/>
          <p:cNvSpPr txBox="1">
            <a:spLocks/>
          </p:cNvSpPr>
          <p:nvPr userDrawn="1"/>
        </p:nvSpPr>
        <p:spPr bwMode="auto">
          <a:xfrm>
            <a:off x="8561494" y="1045352"/>
            <a:ext cx="3781778" cy="30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290" tIns="62646" rIns="125290" bIns="62646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87412" eaLnBrk="0" fontAlgn="base">
              <a:spcBef>
                <a:spcPct val="20000"/>
              </a:spcBef>
              <a:spcAft>
                <a:spcPts val="852"/>
              </a:spcAft>
              <a:buClr>
                <a:srgbClr val="A3B222"/>
              </a:buClr>
              <a:defRPr/>
            </a:pPr>
            <a:endParaRPr lang="en-US" sz="1000" b="1" kern="1200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4" y="372537"/>
            <a:ext cx="5034844" cy="97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650240" y="1589476"/>
            <a:ext cx="11704320" cy="24609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290" tIns="62646" rIns="125290" bIns="62646"/>
          <a:lstStyle/>
          <a:p>
            <a:pPr defTabSz="887412" eaLnBrk="0" fontAlgn="base">
              <a:spcBef>
                <a:spcPct val="0"/>
              </a:spcBef>
              <a:spcAft>
                <a:spcPct val="0"/>
              </a:spcAft>
            </a:pPr>
            <a:endParaRPr lang="en-US" sz="3300" kern="1200">
              <a:latin typeface="Arial" pitchFamily="34" charset="0"/>
              <a:ea typeface="ヒラギノ角ゴ Pro W3" pitchFamily="2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4510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0734" algn="l"/>
              </a:tabLst>
              <a:defRPr sz="1400" b="1">
                <a:solidFill>
                  <a:srgbClr val="FFFFFF"/>
                </a:solidFill>
              </a:defRPr>
            </a:lvl2pPr>
            <a:lvl3pPr marL="1254510" indent="-1254510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4510" indent="-125451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4510" indent="-125451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678442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290" tIns="62646" rIns="125290" bIns="62646"/>
          <a:lstStyle/>
          <a:p>
            <a:pPr defTabSz="887412" eaLnBrk="0" fontAlgn="base">
              <a:spcBef>
                <a:spcPct val="0"/>
              </a:spcBef>
              <a:spcAft>
                <a:spcPct val="0"/>
              </a:spcAft>
            </a:pPr>
            <a:endParaRPr lang="en-US" sz="3300" kern="1200">
              <a:latin typeface="Arial" pitchFamily="34" charset="0"/>
              <a:ea typeface="ヒラギノ角ゴ Pro W3" pitchFamily="2" charset="-128"/>
            </a:endParaRPr>
          </a:p>
        </p:txBody>
      </p:sp>
      <p:sp>
        <p:nvSpPr>
          <p:cNvPr id="5" name="Subtitle 8"/>
          <p:cNvSpPr txBox="1">
            <a:spLocks/>
          </p:cNvSpPr>
          <p:nvPr userDrawn="1"/>
        </p:nvSpPr>
        <p:spPr bwMode="auto">
          <a:xfrm>
            <a:off x="10747024" y="1045352"/>
            <a:ext cx="1596250" cy="22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290" tIns="62646" rIns="125290" bIns="62646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87412" eaLnBrk="0" fontAlgn="base">
              <a:spcBef>
                <a:spcPct val="20000"/>
              </a:spcBef>
              <a:spcAft>
                <a:spcPts val="852"/>
              </a:spcAft>
              <a:buClr>
                <a:srgbClr val="A3B222"/>
              </a:buClr>
              <a:defRPr/>
            </a:pPr>
            <a:r>
              <a:rPr lang="en-US" sz="1000" b="1" kern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MONTH XX, 2012</a:t>
            </a:r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auto">
          <a:xfrm>
            <a:off x="650240" y="1589476"/>
            <a:ext cx="11704320" cy="24609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290" tIns="62646" rIns="125290" bIns="62646"/>
          <a:lstStyle/>
          <a:p>
            <a:pPr defTabSz="887412" eaLnBrk="0" fontAlgn="base">
              <a:spcBef>
                <a:spcPct val="0"/>
              </a:spcBef>
              <a:spcAft>
                <a:spcPct val="0"/>
              </a:spcAft>
            </a:pPr>
            <a:endParaRPr lang="en-US" sz="3300" kern="1200">
              <a:latin typeface="Arial" pitchFamily="34" charset="0"/>
              <a:ea typeface="ヒラギノ角ゴ Pro W3" pitchFamily="2" charset="-128"/>
            </a:endParaRPr>
          </a:p>
        </p:txBody>
      </p:sp>
      <p:pic>
        <p:nvPicPr>
          <p:cNvPr id="7" name="Picture 12" descr="CCRC_logo_revers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41" y="130951"/>
            <a:ext cx="4472657" cy="150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4510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0734" algn="l"/>
              </a:tabLst>
              <a:defRPr sz="1400" b="1">
                <a:solidFill>
                  <a:srgbClr val="FFFFFF"/>
                </a:solidFill>
              </a:defRPr>
            </a:lvl2pPr>
            <a:lvl3pPr marL="1254510" indent="-1254510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4510" indent="-125451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4510" indent="-125451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9794307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290" tIns="62646" rIns="125290" bIns="62646"/>
          <a:lstStyle/>
          <a:p>
            <a:pPr defTabSz="887412" eaLnBrk="0" fontAlgn="base">
              <a:spcBef>
                <a:spcPct val="0"/>
              </a:spcBef>
              <a:spcAft>
                <a:spcPct val="0"/>
              </a:spcAft>
            </a:pPr>
            <a:endParaRPr lang="en-US" sz="3300" kern="1200">
              <a:latin typeface="Arial" pitchFamily="34" charset="0"/>
              <a:ea typeface="ヒラギノ角ゴ Pro W3" pitchFamily="2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521" y="413176"/>
            <a:ext cx="4133990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290" tIns="62646" rIns="125290" bIns="626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87412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PRESENTATION TITLE IN HEADER / JUNE 8, 2012</a:t>
            </a:r>
            <a:endParaRPr lang="en-US" sz="1000" kern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19289" y="397371"/>
            <a:ext cx="4623929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290" tIns="62646" rIns="125290" bIns="626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87412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COMMUNITY COLLEGE RESEARCH CENTER</a:t>
            </a:r>
            <a:endParaRPr lang="en-US" sz="1000" kern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650240" y="752841"/>
            <a:ext cx="11704320" cy="246097"/>
          </a:xfrm>
          <a:prstGeom prst="rect">
            <a:avLst/>
          </a:prstGeom>
          <a:solidFill>
            <a:srgbClr val="1413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290" tIns="62646" rIns="125290" bIns="62646"/>
          <a:lstStyle/>
          <a:p>
            <a:pPr defTabSz="887412" eaLnBrk="0" fontAlgn="base">
              <a:spcBef>
                <a:spcPct val="0"/>
              </a:spcBef>
              <a:spcAft>
                <a:spcPct val="0"/>
              </a:spcAft>
            </a:pPr>
            <a:endParaRPr lang="en-US" sz="3300" kern="1200">
              <a:latin typeface="Arial" pitchFamily="34" charset="0"/>
              <a:ea typeface="ヒラギノ角ゴ Pro W3" pitchFamily="2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8" y="6545300"/>
            <a:ext cx="7610216" cy="1250807"/>
          </a:xfrm>
        </p:spPr>
        <p:txBody>
          <a:bodyPr/>
          <a:lstStyle>
            <a:lvl1pPr marL="0" indent="0">
              <a:spcAft>
                <a:spcPts val="852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7871751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2848" y="1068909"/>
            <a:ext cx="11971695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29495"/>
            <a:ext cx="7784064" cy="1250807"/>
          </a:xfrm>
        </p:spPr>
        <p:txBody>
          <a:bodyPr/>
          <a:lstStyle>
            <a:lvl1pPr marL="0" indent="0">
              <a:spcAft>
                <a:spcPts val="852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9852650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444013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290" tIns="62646" rIns="125290" bIns="62646"/>
          <a:lstStyle/>
          <a:p>
            <a:pPr defTabSz="887412" eaLnBrk="0" fontAlgn="base">
              <a:spcBef>
                <a:spcPct val="0"/>
              </a:spcBef>
              <a:spcAft>
                <a:spcPct val="0"/>
              </a:spcAft>
            </a:pPr>
            <a:endParaRPr lang="en-US" sz="3300" kern="1200">
              <a:latin typeface="Arial" pitchFamily="34" charset="0"/>
              <a:ea typeface="ヒラギノ角ゴ Pro W3" pitchFamily="2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519289" y="397371"/>
            <a:ext cx="4623929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290" tIns="62646" rIns="125290" bIns="626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87412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COMMUNITY COLLEGE RESEARCH CENTER</a:t>
            </a:r>
            <a:endParaRPr lang="en-US" sz="1000" kern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 userDrawn="1"/>
        </p:nvSpPr>
        <p:spPr bwMode="auto">
          <a:xfrm>
            <a:off x="650240" y="752841"/>
            <a:ext cx="11704320" cy="246097"/>
          </a:xfrm>
          <a:prstGeom prst="rect">
            <a:avLst/>
          </a:prstGeom>
          <a:solidFill>
            <a:srgbClr val="1413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290" tIns="62646" rIns="125290" bIns="62646"/>
          <a:lstStyle/>
          <a:p>
            <a:pPr defTabSz="887412" eaLnBrk="0" fontAlgn="base">
              <a:spcBef>
                <a:spcPct val="0"/>
              </a:spcBef>
              <a:spcAft>
                <a:spcPct val="0"/>
              </a:spcAft>
            </a:pPr>
            <a:endParaRPr lang="en-US" sz="3300" kern="1200">
              <a:latin typeface="Arial" pitchFamily="34" charset="0"/>
              <a:ea typeface="ヒラギノ角ゴ Pro W3" pitchFamily="2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350857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290" tIns="62646" rIns="125290" bIns="62646"/>
          <a:lstStyle/>
          <a:p>
            <a:pPr defTabSz="887412" eaLnBrk="0" fontAlgn="base">
              <a:spcBef>
                <a:spcPct val="0"/>
              </a:spcBef>
              <a:spcAft>
                <a:spcPct val="0"/>
              </a:spcAft>
            </a:pPr>
            <a:endParaRPr lang="en-US" sz="3300" kern="1200">
              <a:latin typeface="Arial" pitchFamily="34" charset="0"/>
              <a:ea typeface="ヒラギノ角ゴ Pro W3" pitchFamily="2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19289" y="397371"/>
            <a:ext cx="4623929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290" tIns="62646" rIns="125290" bIns="626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87412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COMMUNITY COLLEGE RESEARCH CENTER</a:t>
            </a:r>
            <a:endParaRPr lang="en-US" sz="1000" kern="120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650240" y="752841"/>
            <a:ext cx="11704320" cy="246097"/>
          </a:xfrm>
          <a:prstGeom prst="rect">
            <a:avLst/>
          </a:prstGeom>
          <a:solidFill>
            <a:srgbClr val="0065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290" tIns="62646" rIns="125290" bIns="62646"/>
          <a:lstStyle/>
          <a:p>
            <a:pPr defTabSz="887412" eaLnBrk="0" fontAlgn="base">
              <a:spcBef>
                <a:spcPct val="0"/>
              </a:spcBef>
              <a:spcAft>
                <a:spcPct val="0"/>
              </a:spcAft>
            </a:pPr>
            <a:endParaRPr lang="en-US" sz="3300" kern="1200">
              <a:latin typeface="Arial" pitchFamily="34" charset="0"/>
              <a:ea typeface="ヒラギノ角ゴ Pro W3" pitchFamily="2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510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33463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F18D-5920-45BF-BBBF-F733E095AF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38696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83733"/>
            <a:ext cx="11704321" cy="1625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8" y="2847517"/>
            <a:ext cx="5659496" cy="6431960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7517"/>
            <a:ext cx="5659496" cy="6431960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1171602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476392" y="3384410"/>
            <a:ext cx="5660248" cy="5450276"/>
          </a:xfrm>
          <a:prstGeom prst="rect">
            <a:avLst/>
          </a:prstGeom>
          <a:noFill/>
          <a:ln w="3175">
            <a:solidFill>
              <a:srgbClr val="14131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5290" tIns="62646" rIns="125290" bIns="62646"/>
          <a:lstStyle/>
          <a:p>
            <a:pPr defTabSz="887412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latin typeface="Arial" pitchFamily="34" charset="0"/>
              <a:ea typeface="ヒラギノ角ゴ Pro W3" pitchFamily="2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6520464" y="3007360"/>
            <a:ext cx="5660250" cy="5827325"/>
          </a:xfrm>
          <a:prstGeom prst="rect">
            <a:avLst/>
          </a:prstGeom>
          <a:noFill/>
          <a:ln w="3175">
            <a:solidFill>
              <a:srgbClr val="14131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5290" tIns="62646" rIns="125290" bIns="62646"/>
          <a:lstStyle/>
          <a:p>
            <a:pPr defTabSz="887412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latin typeface="Arial" pitchFamily="34" charset="0"/>
              <a:ea typeface="ヒラギノ角ゴ Pro W3" pitchFamily="2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42"/>
            <a:ext cx="5659496" cy="5396840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40" y="1083733"/>
            <a:ext cx="11718771" cy="1625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8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6398" y="3006458"/>
            <a:ext cx="5659496" cy="435749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9940" indent="-152576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521219" y="3006458"/>
            <a:ext cx="5659496" cy="435749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4820" indent="-322181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0900871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>
            <a:spLocks noChangeArrowheads="1"/>
          </p:cNvSpPr>
          <p:nvPr userDrawn="1"/>
        </p:nvSpPr>
        <p:spPr bwMode="auto">
          <a:xfrm>
            <a:off x="896656" y="4421207"/>
            <a:ext cx="253092" cy="49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290" tIns="62646" rIns="125290" bIns="626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87412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5"/>
            <a:ext cx="11697095" cy="163508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1073308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67931"/>
            <a:ext cx="11704321" cy="163508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8" y="2830204"/>
            <a:ext cx="5659496" cy="6012157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90" y="2818160"/>
            <a:ext cx="5682827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90148956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6" y="3130784"/>
            <a:ext cx="5682827" cy="5839369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3" y="3130784"/>
            <a:ext cx="5682827" cy="5839369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6176875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899940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Head, Copy +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19304" y="830820"/>
            <a:ext cx="11862364" cy="66233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20197" y="1672188"/>
            <a:ext cx="11846561" cy="853520"/>
          </a:xfrm>
        </p:spPr>
        <p:txBody>
          <a:bodyPr/>
          <a:lstStyle>
            <a:lvl1pPr marL="0" indent="0">
              <a:buNone/>
              <a:defRPr sz="1800" baseline="0"/>
            </a:lvl1pPr>
            <a:lvl2pPr marL="0" indent="0">
              <a:buFont typeface="Arial" panose="020B0604020202020204" pitchFamily="34" charset="0"/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>
          <a:xfrm>
            <a:off x="520197" y="2773552"/>
            <a:ext cx="11846561" cy="6099011"/>
          </a:xfrm>
        </p:spPr>
        <p:txBody>
          <a:bodyPr tIns="1505224"/>
          <a:lstStyle>
            <a:lvl1pPr marL="0" indent="0" algn="ctr">
              <a:buNone/>
              <a:defRPr sz="1700" baseline="0"/>
            </a:lvl1pPr>
            <a:lvl2pPr marL="0" indent="0">
              <a:buFont typeface="Arial" panose="020B0604020202020204" pitchFamily="34" charset="0"/>
              <a:buNone/>
              <a:defRPr sz="1700"/>
            </a:lvl2pPr>
            <a:lvl3pPr marL="0" indent="0">
              <a:buNone/>
              <a:defRPr sz="1700"/>
            </a:lvl3pPr>
            <a:lvl4pPr marL="0" indent="0">
              <a:buNone/>
              <a:defRPr sz="1700"/>
            </a:lvl4pPr>
            <a:lvl5pPr marL="0" indent="0">
              <a:buNone/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7997050" y="9283984"/>
            <a:ext cx="4118187" cy="295770"/>
          </a:xfrm>
          <a:prstGeom prst="rect">
            <a:avLst/>
          </a:prstGeom>
        </p:spPr>
        <p:txBody>
          <a:bodyPr vert="horz" wrap="square" lIns="125290" tIns="62646" rIns="125290" bIns="62646" numCol="1" anchor="t" anchorCtr="0" compatLnSpc="1">
            <a:prstTxWarp prst="textNoShape">
              <a:avLst/>
            </a:prstTxWarp>
          </a:bodyPr>
          <a:lstStyle>
            <a:lvl1pPr algn="r">
              <a:defRPr sz="3300"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887412" eaLnBrk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latin typeface="Arial" pitchFamily="34" charset="0"/>
              </a:rPr>
              <a:t>© 2014 Bill &amp; Melinda Gates Foundation      |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9"/>
          </p:nvPr>
        </p:nvSpPr>
        <p:spPr>
          <a:xfrm>
            <a:off x="12117494" y="9284983"/>
            <a:ext cx="268675" cy="293511"/>
          </a:xfrm>
          <a:prstGeom prst="rect">
            <a:avLst/>
          </a:prstGeom>
        </p:spPr>
        <p:txBody>
          <a:bodyPr vert="horz" wrap="square" lIns="125290" tIns="62646" rIns="125290" bIns="62646" numCol="1" anchor="t" anchorCtr="0" compatLnSpc="1">
            <a:prstTxWarp prst="textNoShape">
              <a:avLst/>
            </a:prstTxWarp>
          </a:bodyPr>
          <a:lstStyle>
            <a:lvl1pPr>
              <a:defRPr sz="3300"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887412" eaLnBrk="0" fontAlgn="base">
              <a:spcBef>
                <a:spcPct val="0"/>
              </a:spcBef>
              <a:spcAft>
                <a:spcPct val="0"/>
              </a:spcAft>
            </a:pPr>
            <a:fld id="{6BCC8025-1A83-40B0-9572-DF870069E35A}" type="slidenum">
              <a:rPr lang="en-US" kern="1200" smtClean="0">
                <a:latin typeface="Arial" pitchFamily="34" charset="0"/>
              </a:rPr>
              <a:pPr defTabSz="887412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515459"/>
      </p:ext>
    </p:extLst>
  </p:cSld>
  <p:clrMapOvr>
    <a:masterClrMapping/>
  </p:clrMapOvr>
  <p:transition spd="med">
    <p:fade/>
  </p:transition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592" y="9103360"/>
            <a:ext cx="1819769" cy="46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70" y="345444"/>
            <a:ext cx="12433583" cy="525272"/>
          </a:xfrm>
        </p:spPr>
        <p:txBody>
          <a:bodyPr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1965" y="8896235"/>
            <a:ext cx="12354560" cy="328293"/>
          </a:xfrm>
        </p:spPr>
        <p:txBody>
          <a:bodyPr anchor="b">
            <a:noAutofit/>
          </a:bodyPr>
          <a:lstStyle>
            <a:lvl1pPr>
              <a:defRPr sz="13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4"/>
          </p:nvPr>
        </p:nvSpPr>
        <p:spPr>
          <a:xfrm>
            <a:off x="5852160" y="9235312"/>
            <a:ext cx="1300480" cy="259645"/>
          </a:xfrm>
          <a:prstGeom prst="rect">
            <a:avLst/>
          </a:prstGeom>
        </p:spPr>
        <p:txBody>
          <a:bodyPr vert="horz" wrap="square" lIns="125290" tIns="62646" rIns="125290" bIns="6264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solidFill>
                  <a:srgbClr val="7F7F7F"/>
                </a:solidFill>
                <a:ea typeface="ヒラギノ角ゴ Pro W3" pitchFamily="2" charset="-128"/>
              </a:defRPr>
            </a:lvl1pPr>
          </a:lstStyle>
          <a:p>
            <a:pPr defTabSz="887412" fontAlgn="base">
              <a:spcBef>
                <a:spcPct val="0"/>
              </a:spcBef>
              <a:spcAft>
                <a:spcPct val="0"/>
              </a:spcAft>
            </a:pPr>
            <a:fld id="{EF1F2093-9330-48BB-AC97-1208F7A2321C}" type="slidenum">
              <a:rPr lang="en-US" sz="2600" kern="1200" smtClean="0">
                <a:latin typeface="Arial" pitchFamily="34" charset="0"/>
              </a:rPr>
              <a:pPr defTabSz="88741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kern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17402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411" tIns="62706" rIns="125411" bIns="62706" numCol="1" rtlCol="0" anchor="t" anchorCtr="0" compatLnSpc="1">
            <a:prstTxWarp prst="textNoShape">
              <a:avLst/>
            </a:prstTxWarp>
          </a:bodyPr>
          <a:lstStyle/>
          <a:p>
            <a:pPr defTabSz="88809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5635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1583" algn="l"/>
              </a:tabLst>
              <a:defRPr sz="1400" b="1">
                <a:solidFill>
                  <a:srgbClr val="FFFFFF"/>
                </a:solidFill>
              </a:defRPr>
            </a:lvl2pPr>
            <a:lvl3pPr marL="1255635" indent="-1255635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5635" indent="-1255635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5635" indent="-1255635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929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411" tIns="62706" rIns="125411" bIns="62706" numCol="1" anchor="t" anchorCtr="0" compatLnSpc="1">
            <a:prstTxWarp prst="textNoShape">
              <a:avLst/>
            </a:prstTxWarp>
          </a:bodyPr>
          <a:lstStyle/>
          <a:p>
            <a:pPr algn="r" defTabSz="888094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411" tIns="62706" rIns="125411" bIns="62706" numCol="1" rtlCol="0" anchor="t" anchorCtr="0" compatLnSpc="1">
            <a:prstTxWarp prst="textNoShape">
              <a:avLst/>
            </a:prstTxWarp>
          </a:bodyPr>
          <a:lstStyle/>
          <a:p>
            <a:pPr defTabSz="88809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2274329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411" tIns="62706" rIns="125411" bIns="62706" numCol="1" rtlCol="0" anchor="t" anchorCtr="0" compatLnSpc="1">
            <a:prstTxWarp prst="textNoShape">
              <a:avLst/>
            </a:prstTxWarp>
          </a:bodyPr>
          <a:lstStyle/>
          <a:p>
            <a:pPr defTabSz="88809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00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5635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1583" algn="l"/>
              </a:tabLst>
              <a:defRPr sz="1400" b="1">
                <a:solidFill>
                  <a:srgbClr val="FFFFFF"/>
                </a:solidFill>
              </a:defRPr>
            </a:lvl2pPr>
            <a:lvl3pPr marL="1255635" indent="-1255635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5635" indent="-1255635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5635" indent="-1255635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929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411" tIns="62706" rIns="125411" bIns="62706" numCol="1" anchor="t" anchorCtr="0" compatLnSpc="1">
            <a:prstTxWarp prst="textNoShape">
              <a:avLst/>
            </a:prstTxWarp>
          </a:bodyPr>
          <a:lstStyle/>
          <a:p>
            <a:pPr algn="r" defTabSz="888094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411" tIns="62706" rIns="125411" bIns="62706" numCol="1" rtlCol="0" anchor="t" anchorCtr="0" compatLnSpc="1">
            <a:prstTxWarp prst="textNoShape">
              <a:avLst/>
            </a:prstTxWarp>
          </a:bodyPr>
          <a:lstStyle/>
          <a:p>
            <a:pPr defTabSz="88809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820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BB99-4194-4020-B8C1-44A08776CA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36236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411" tIns="62706" rIns="125411" bIns="62706" numCol="1" rtlCol="0" anchor="t" anchorCtr="0" compatLnSpc="1">
            <a:prstTxWarp prst="textNoShape">
              <a:avLst/>
            </a:prstTxWarp>
          </a:bodyPr>
          <a:lstStyle/>
          <a:p>
            <a:pPr defTabSz="88809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278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3391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411" tIns="62706" rIns="125411" bIns="62706">
            <a:prstTxWarp prst="textNoShape">
              <a:avLst/>
            </a:prstTxWarp>
            <a:spAutoFit/>
          </a:bodyPr>
          <a:lstStyle/>
          <a:p>
            <a:pPr algn="r" defTabSz="88809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941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411" tIns="62706" rIns="125411" bIns="62706">
            <a:prstTxWarp prst="textNoShape">
              <a:avLst/>
            </a:prstTxWarp>
            <a:spAutoFit/>
          </a:bodyPr>
          <a:lstStyle/>
          <a:p>
            <a:pPr defTabSz="88809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411" tIns="62706" rIns="125411" bIns="62706" numCol="1" rtlCol="0" anchor="t" anchorCtr="0" compatLnSpc="1">
            <a:prstTxWarp prst="textNoShape">
              <a:avLst/>
            </a:prstTxWarp>
          </a:bodyPr>
          <a:lstStyle/>
          <a:p>
            <a:pPr defTabSz="88809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3508392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908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472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0822336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7496018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411" tIns="62706" rIns="125411" bIns="62706" numCol="1" rtlCol="0" anchor="t" anchorCtr="0" compatLnSpc="1">
            <a:prstTxWarp prst="textNoShape">
              <a:avLst/>
            </a:prstTxWarp>
          </a:bodyPr>
          <a:lstStyle/>
          <a:p>
            <a:pPr defTabSz="88809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391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411" tIns="62706" rIns="125411" bIns="62706">
            <a:prstTxWarp prst="textNoShape">
              <a:avLst/>
            </a:prstTxWarp>
            <a:spAutoFit/>
          </a:bodyPr>
          <a:lstStyle/>
          <a:p>
            <a:pPr algn="r" defTabSz="88809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941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411" tIns="62706" rIns="125411" bIns="62706">
            <a:prstTxWarp prst="textNoShape">
              <a:avLst/>
            </a:prstTxWarp>
            <a:spAutoFit/>
          </a:bodyPr>
          <a:lstStyle/>
          <a:p>
            <a:pPr defTabSz="88809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411" tIns="62706" rIns="125411" bIns="62706" numCol="1" rtlCol="0" anchor="t" anchorCtr="0" compatLnSpc="1">
            <a:prstTxWarp prst="textNoShape">
              <a:avLst/>
            </a:prstTxWarp>
          </a:bodyPr>
          <a:lstStyle/>
          <a:p>
            <a:pPr defTabSz="88809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0320718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411" tIns="62706" rIns="125411" bIns="62706" numCol="1" rtlCol="0" anchor="t" anchorCtr="0" compatLnSpc="1">
            <a:prstTxWarp prst="textNoShape">
              <a:avLst/>
            </a:prstTxWarp>
          </a:bodyPr>
          <a:lstStyle/>
          <a:p>
            <a:pPr defTabSz="88809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941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411" tIns="62706" rIns="125411" bIns="62706">
            <a:prstTxWarp prst="textNoShape">
              <a:avLst/>
            </a:prstTxWarp>
            <a:spAutoFit/>
          </a:bodyPr>
          <a:lstStyle/>
          <a:p>
            <a:pPr defTabSz="88809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411" tIns="62706" rIns="125411" bIns="62706" numCol="1" rtlCol="0" anchor="t" anchorCtr="0" compatLnSpc="1">
            <a:prstTxWarp prst="textNoShape">
              <a:avLst/>
            </a:prstTxWarp>
          </a:bodyPr>
          <a:lstStyle/>
          <a:p>
            <a:pPr defTabSz="88809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7810551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48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585928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411" tIns="62706" rIns="125411" bIns="62706">
            <a:prstTxWarp prst="textNoShape">
              <a:avLst/>
            </a:prstTxWarp>
          </a:bodyPr>
          <a:lstStyle/>
          <a:p>
            <a:pPr defTabSz="88809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411" tIns="62706" rIns="125411" bIns="62706">
            <a:prstTxWarp prst="textNoShape">
              <a:avLst/>
            </a:prstTxWarp>
          </a:bodyPr>
          <a:lstStyle/>
          <a:p>
            <a:pPr defTabSz="88809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40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90294" indent="-152702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5247" indent="-322481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988331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62636" cy="656590"/>
          </a:xfrm>
          <a:prstGeom prst="rect">
            <a:avLst/>
          </a:prstGeom>
          <a:noFill/>
        </p:spPr>
        <p:txBody>
          <a:bodyPr wrap="none" lIns="125411" tIns="62706" rIns="125411" bIns="62706" rtlCol="0">
            <a:spAutoFit/>
          </a:bodyPr>
          <a:lstStyle/>
          <a:p>
            <a:pPr defTabSz="88809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5041233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33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69152045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763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763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487106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801" y="650240"/>
            <a:ext cx="4194951" cy="2275840"/>
          </a:xfrm>
        </p:spPr>
        <p:txBody>
          <a:bodyPr anchor="b"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98" y="1404338"/>
            <a:ext cx="6583680" cy="6931378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7801" y="2926083"/>
            <a:ext cx="4194951" cy="5420925"/>
          </a:xfrm>
        </p:spPr>
        <p:txBody>
          <a:bodyPr/>
          <a:lstStyle>
            <a:lvl1pPr marL="0" indent="0">
              <a:buNone/>
              <a:defRPr sz="2300"/>
            </a:lvl1pPr>
            <a:lvl2pPr marL="615965" indent="0">
              <a:buNone/>
              <a:defRPr sz="2000"/>
            </a:lvl2pPr>
            <a:lvl3pPr marL="1231986" indent="0">
              <a:buNone/>
              <a:defRPr sz="1700"/>
            </a:lvl3pPr>
            <a:lvl4pPr marL="1847957" indent="0">
              <a:buNone/>
              <a:defRPr sz="1400"/>
            </a:lvl4pPr>
            <a:lvl5pPr marL="2463917" indent="0">
              <a:buNone/>
              <a:defRPr sz="1400"/>
            </a:lvl5pPr>
            <a:lvl6pPr marL="3079909" indent="0">
              <a:buNone/>
              <a:defRPr sz="1400"/>
            </a:lvl6pPr>
            <a:lvl7pPr marL="3695873" indent="0">
              <a:buNone/>
              <a:defRPr sz="1400"/>
            </a:lvl7pPr>
            <a:lvl8pPr marL="4311853" indent="0">
              <a:buNone/>
              <a:defRPr sz="1400"/>
            </a:lvl8pPr>
            <a:lvl9pPr marL="49278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6A5A-DA05-430B-9338-50A6FE39FC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00528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526" tIns="62763" rIns="125526" bIns="62763" numCol="1" rtlCol="0" anchor="t" anchorCtr="0" compatLnSpc="1">
            <a:prstTxWarp prst="textNoShape">
              <a:avLst/>
            </a:prstTxWarp>
          </a:bodyPr>
          <a:lstStyle/>
          <a:p>
            <a:pPr defTabSz="8888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787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6723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2405" algn="l"/>
              </a:tabLst>
              <a:defRPr sz="1400" b="1">
                <a:solidFill>
                  <a:srgbClr val="FFFFFF"/>
                </a:solidFill>
              </a:defRPr>
            </a:lvl2pPr>
            <a:lvl3pPr marL="1256723" indent="-1256723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6723" indent="-125672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6723" indent="-125672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904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526" tIns="62763" rIns="125526" bIns="62763" numCol="1" anchor="t" anchorCtr="0" compatLnSpc="1">
            <a:prstTxWarp prst="textNoShape">
              <a:avLst/>
            </a:prstTxWarp>
          </a:bodyPr>
          <a:lstStyle/>
          <a:p>
            <a:pPr algn="r" defTabSz="888868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526" tIns="62763" rIns="125526" bIns="62763" numCol="1" rtlCol="0" anchor="t" anchorCtr="0" compatLnSpc="1">
            <a:prstTxWarp prst="textNoShape">
              <a:avLst/>
            </a:prstTxWarp>
          </a:bodyPr>
          <a:lstStyle/>
          <a:p>
            <a:pPr defTabSz="8888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2454239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526" tIns="62763" rIns="125526" bIns="62763" numCol="1" rtlCol="0" anchor="t" anchorCtr="0" compatLnSpc="1">
            <a:prstTxWarp prst="textNoShape">
              <a:avLst/>
            </a:prstTxWarp>
          </a:bodyPr>
          <a:lstStyle/>
          <a:p>
            <a:pPr defTabSz="8888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787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6723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2405" algn="l"/>
              </a:tabLst>
              <a:defRPr sz="1400" b="1">
                <a:solidFill>
                  <a:srgbClr val="FFFFFF"/>
                </a:solidFill>
              </a:defRPr>
            </a:lvl2pPr>
            <a:lvl3pPr marL="1256723" indent="-1256723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6723" indent="-125672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6723" indent="-125672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904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526" tIns="62763" rIns="125526" bIns="62763" numCol="1" anchor="t" anchorCtr="0" compatLnSpc="1">
            <a:prstTxWarp prst="textNoShape">
              <a:avLst/>
            </a:prstTxWarp>
          </a:bodyPr>
          <a:lstStyle/>
          <a:p>
            <a:pPr algn="r" defTabSz="888868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526" tIns="62763" rIns="125526" bIns="62763" numCol="1" rtlCol="0" anchor="t" anchorCtr="0" compatLnSpc="1">
            <a:prstTxWarp prst="textNoShape">
              <a:avLst/>
            </a:prstTxWarp>
          </a:bodyPr>
          <a:lstStyle/>
          <a:p>
            <a:pPr defTabSz="8888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4800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526" tIns="62763" rIns="125526" bIns="62763" numCol="1" rtlCol="0" anchor="t" anchorCtr="0" compatLnSpc="1">
            <a:prstTxWarp prst="textNoShape">
              <a:avLst/>
            </a:prstTxWarp>
          </a:bodyPr>
          <a:lstStyle/>
          <a:p>
            <a:pPr defTabSz="8888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253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3367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526" tIns="62763" rIns="125526" bIns="62763">
            <a:prstTxWarp prst="textNoShape">
              <a:avLst/>
            </a:prstTxWarp>
            <a:spAutoFit/>
          </a:bodyPr>
          <a:lstStyle/>
          <a:p>
            <a:pPr algn="r" defTabSz="88886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917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526" tIns="62763" rIns="125526" bIns="62763">
            <a:prstTxWarp prst="textNoShape">
              <a:avLst/>
            </a:prstTxWarp>
            <a:spAutoFit/>
          </a:bodyPr>
          <a:lstStyle/>
          <a:p>
            <a:pPr defTabSz="88886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526" tIns="62763" rIns="125526" bIns="62763" numCol="1" rtlCol="0" anchor="t" anchorCtr="0" compatLnSpc="1">
            <a:prstTxWarp prst="textNoShape">
              <a:avLst/>
            </a:prstTxWarp>
          </a:bodyPr>
          <a:lstStyle/>
          <a:p>
            <a:pPr defTabSz="8888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7308702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784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448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893812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9152292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526" tIns="62763" rIns="125526" bIns="62763" numCol="1" rtlCol="0" anchor="t" anchorCtr="0" compatLnSpc="1">
            <a:prstTxWarp prst="textNoShape">
              <a:avLst/>
            </a:prstTxWarp>
          </a:bodyPr>
          <a:lstStyle/>
          <a:p>
            <a:pPr defTabSz="8888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367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526" tIns="62763" rIns="125526" bIns="62763">
            <a:prstTxWarp prst="textNoShape">
              <a:avLst/>
            </a:prstTxWarp>
            <a:spAutoFit/>
          </a:bodyPr>
          <a:lstStyle/>
          <a:p>
            <a:pPr algn="r" defTabSz="88886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917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526" tIns="62763" rIns="125526" bIns="62763">
            <a:prstTxWarp prst="textNoShape">
              <a:avLst/>
            </a:prstTxWarp>
            <a:spAutoFit/>
          </a:bodyPr>
          <a:lstStyle/>
          <a:p>
            <a:pPr defTabSz="88886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526" tIns="62763" rIns="125526" bIns="62763" numCol="1" rtlCol="0" anchor="t" anchorCtr="0" compatLnSpc="1">
            <a:prstTxWarp prst="textNoShape">
              <a:avLst/>
            </a:prstTxWarp>
          </a:bodyPr>
          <a:lstStyle/>
          <a:p>
            <a:pPr defTabSz="8888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722276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526" tIns="62763" rIns="125526" bIns="62763" numCol="1" rtlCol="0" anchor="t" anchorCtr="0" compatLnSpc="1">
            <a:prstTxWarp prst="textNoShape">
              <a:avLst/>
            </a:prstTxWarp>
          </a:bodyPr>
          <a:lstStyle/>
          <a:p>
            <a:pPr defTabSz="8888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917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526" tIns="62763" rIns="125526" bIns="62763">
            <a:prstTxWarp prst="textNoShape">
              <a:avLst/>
            </a:prstTxWarp>
            <a:spAutoFit/>
          </a:bodyPr>
          <a:lstStyle/>
          <a:p>
            <a:pPr defTabSz="88886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526" tIns="62763" rIns="125526" bIns="62763" numCol="1" rtlCol="0" anchor="t" anchorCtr="0" compatLnSpc="1">
            <a:prstTxWarp prst="textNoShape">
              <a:avLst/>
            </a:prstTxWarp>
          </a:bodyPr>
          <a:lstStyle/>
          <a:p>
            <a:pPr defTabSz="8888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557045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69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463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463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9936604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526" tIns="62763" rIns="125526" bIns="62763">
            <a:prstTxWarp prst="textNoShape">
              <a:avLst/>
            </a:prstTxWarp>
          </a:bodyPr>
          <a:lstStyle/>
          <a:p>
            <a:pPr defTabSz="88886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526" tIns="62763" rIns="125526" bIns="62763">
            <a:prstTxWarp prst="textNoShape">
              <a:avLst/>
            </a:prstTxWarp>
          </a:bodyPr>
          <a:lstStyle/>
          <a:p>
            <a:pPr defTabSz="88886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40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90633" indent="-15282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5658" indent="-32276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0032435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62636" cy="656590"/>
          </a:xfrm>
          <a:prstGeom prst="rect">
            <a:avLst/>
          </a:prstGeom>
          <a:noFill/>
        </p:spPr>
        <p:txBody>
          <a:bodyPr wrap="none" lIns="125526" tIns="62763" rIns="125526" bIns="62763" rtlCol="0">
            <a:spAutoFit/>
          </a:bodyPr>
          <a:lstStyle/>
          <a:p>
            <a:pPr defTabSz="8888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06132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801" y="650240"/>
            <a:ext cx="4194951" cy="2275840"/>
          </a:xfrm>
        </p:spPr>
        <p:txBody>
          <a:bodyPr anchor="b"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98" y="1404338"/>
            <a:ext cx="6583680" cy="6931378"/>
          </a:xfrm>
        </p:spPr>
        <p:txBody>
          <a:bodyPr/>
          <a:lstStyle>
            <a:lvl1pPr marL="0" indent="0">
              <a:buNone/>
              <a:defRPr sz="4600"/>
            </a:lvl1pPr>
            <a:lvl2pPr marL="615965" indent="0">
              <a:buNone/>
              <a:defRPr sz="4000"/>
            </a:lvl2pPr>
            <a:lvl3pPr marL="1231986" indent="0">
              <a:buNone/>
              <a:defRPr sz="3400"/>
            </a:lvl3pPr>
            <a:lvl4pPr marL="1847957" indent="0">
              <a:buNone/>
              <a:defRPr sz="2800"/>
            </a:lvl4pPr>
            <a:lvl5pPr marL="2463917" indent="0">
              <a:buNone/>
              <a:defRPr sz="2800"/>
            </a:lvl5pPr>
            <a:lvl6pPr marL="3079909" indent="0">
              <a:buNone/>
              <a:defRPr sz="2800"/>
            </a:lvl6pPr>
            <a:lvl7pPr marL="3695873" indent="0">
              <a:buNone/>
              <a:defRPr sz="2800"/>
            </a:lvl7pPr>
            <a:lvl8pPr marL="4311853" indent="0">
              <a:buNone/>
              <a:defRPr sz="2800"/>
            </a:lvl8pPr>
            <a:lvl9pPr marL="492781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7801" y="2926083"/>
            <a:ext cx="4194951" cy="5420925"/>
          </a:xfrm>
        </p:spPr>
        <p:txBody>
          <a:bodyPr/>
          <a:lstStyle>
            <a:lvl1pPr marL="0" indent="0">
              <a:buNone/>
              <a:defRPr sz="2300"/>
            </a:lvl1pPr>
            <a:lvl2pPr marL="615965" indent="0">
              <a:buNone/>
              <a:defRPr sz="2000"/>
            </a:lvl2pPr>
            <a:lvl3pPr marL="1231986" indent="0">
              <a:buNone/>
              <a:defRPr sz="1700"/>
            </a:lvl3pPr>
            <a:lvl4pPr marL="1847957" indent="0">
              <a:buNone/>
              <a:defRPr sz="1400"/>
            </a:lvl4pPr>
            <a:lvl5pPr marL="2463917" indent="0">
              <a:buNone/>
              <a:defRPr sz="1400"/>
            </a:lvl5pPr>
            <a:lvl6pPr marL="3079909" indent="0">
              <a:buNone/>
              <a:defRPr sz="1400"/>
            </a:lvl6pPr>
            <a:lvl7pPr marL="3695873" indent="0">
              <a:buNone/>
              <a:defRPr sz="1400"/>
            </a:lvl7pPr>
            <a:lvl8pPr marL="4311853" indent="0">
              <a:buNone/>
              <a:defRPr sz="1400"/>
            </a:lvl8pPr>
            <a:lvl9pPr marL="49278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5934D-7610-4269-BA34-3BB6E1BF74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24977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69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22815054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738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738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25829271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40" tIns="62821" rIns="125640" bIns="62821" numCol="1" rtlCol="0" anchor="t" anchorCtr="0" compatLnSpc="1">
            <a:prstTxWarp prst="textNoShape">
              <a:avLst/>
            </a:prstTxWarp>
          </a:bodyPr>
          <a:lstStyle/>
          <a:p>
            <a:pPr defTabSz="8896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763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7811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3227" algn="l"/>
              </a:tabLst>
              <a:defRPr sz="1400" b="1">
                <a:solidFill>
                  <a:srgbClr val="FFFFFF"/>
                </a:solidFill>
              </a:defRPr>
            </a:lvl2pPr>
            <a:lvl3pPr marL="1257811" indent="-1257811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7811" indent="-125781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7811" indent="-125781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880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640" tIns="62821" rIns="125640" bIns="62821" numCol="1" anchor="t" anchorCtr="0" compatLnSpc="1">
            <a:prstTxWarp prst="textNoShape">
              <a:avLst/>
            </a:prstTxWarp>
          </a:bodyPr>
          <a:lstStyle/>
          <a:p>
            <a:pPr algn="r" defTabSz="889642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40" tIns="62821" rIns="125640" bIns="62821" numCol="1" rtlCol="0" anchor="t" anchorCtr="0" compatLnSpc="1">
            <a:prstTxWarp prst="textNoShape">
              <a:avLst/>
            </a:prstTxWarp>
          </a:bodyPr>
          <a:lstStyle/>
          <a:p>
            <a:pPr defTabSz="8896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0593412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40" tIns="62821" rIns="125640" bIns="62821" numCol="1" rtlCol="0" anchor="t" anchorCtr="0" compatLnSpc="1">
            <a:prstTxWarp prst="textNoShape">
              <a:avLst/>
            </a:prstTxWarp>
          </a:bodyPr>
          <a:lstStyle/>
          <a:p>
            <a:pPr defTabSz="8896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763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7811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3227" algn="l"/>
              </a:tabLst>
              <a:defRPr sz="1400" b="1">
                <a:solidFill>
                  <a:srgbClr val="FFFFFF"/>
                </a:solidFill>
              </a:defRPr>
            </a:lvl2pPr>
            <a:lvl3pPr marL="1257811" indent="-1257811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7811" indent="-125781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7811" indent="-125781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880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640" tIns="62821" rIns="125640" bIns="62821" numCol="1" anchor="t" anchorCtr="0" compatLnSpc="1">
            <a:prstTxWarp prst="textNoShape">
              <a:avLst/>
            </a:prstTxWarp>
          </a:bodyPr>
          <a:lstStyle/>
          <a:p>
            <a:pPr algn="r" defTabSz="889642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40" tIns="62821" rIns="125640" bIns="62821" numCol="1" rtlCol="0" anchor="t" anchorCtr="0" compatLnSpc="1">
            <a:prstTxWarp prst="textNoShape">
              <a:avLst/>
            </a:prstTxWarp>
          </a:bodyPr>
          <a:lstStyle/>
          <a:p>
            <a:pPr defTabSz="8896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30163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40" tIns="62821" rIns="125640" bIns="62821" numCol="1" rtlCol="0" anchor="t" anchorCtr="0" compatLnSpc="1">
            <a:prstTxWarp prst="textNoShape">
              <a:avLst/>
            </a:prstTxWarp>
          </a:bodyPr>
          <a:lstStyle/>
          <a:p>
            <a:pPr defTabSz="8896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229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3342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640" tIns="62821" rIns="125640" bIns="62821">
            <a:prstTxWarp prst="textNoShape">
              <a:avLst/>
            </a:prstTxWarp>
            <a:spAutoFit/>
          </a:bodyPr>
          <a:lstStyle/>
          <a:p>
            <a:pPr algn="r" defTabSz="88964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893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640" tIns="62821" rIns="125640" bIns="62821">
            <a:prstTxWarp prst="textNoShape">
              <a:avLst/>
            </a:prstTxWarp>
            <a:spAutoFit/>
          </a:bodyPr>
          <a:lstStyle/>
          <a:p>
            <a:pPr defTabSz="88964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40" tIns="62821" rIns="125640" bIns="62821" numCol="1" rtlCol="0" anchor="t" anchorCtr="0" compatLnSpc="1">
            <a:prstTxWarp prst="textNoShape">
              <a:avLst/>
            </a:prstTxWarp>
          </a:bodyPr>
          <a:lstStyle/>
          <a:p>
            <a:pPr defTabSz="8896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6494171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784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424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9519119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737602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40" tIns="62821" rIns="125640" bIns="62821" numCol="1" rtlCol="0" anchor="t" anchorCtr="0" compatLnSpc="1">
            <a:prstTxWarp prst="textNoShape">
              <a:avLst/>
            </a:prstTxWarp>
          </a:bodyPr>
          <a:lstStyle/>
          <a:p>
            <a:pPr defTabSz="8896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342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640" tIns="62821" rIns="125640" bIns="62821">
            <a:prstTxWarp prst="textNoShape">
              <a:avLst/>
            </a:prstTxWarp>
            <a:spAutoFit/>
          </a:bodyPr>
          <a:lstStyle/>
          <a:p>
            <a:pPr algn="r" defTabSz="88964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893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640" tIns="62821" rIns="125640" bIns="62821">
            <a:prstTxWarp prst="textNoShape">
              <a:avLst/>
            </a:prstTxWarp>
            <a:spAutoFit/>
          </a:bodyPr>
          <a:lstStyle/>
          <a:p>
            <a:pPr defTabSz="88964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40" tIns="62821" rIns="125640" bIns="62821" numCol="1" rtlCol="0" anchor="t" anchorCtr="0" compatLnSpc="1">
            <a:prstTxWarp prst="textNoShape">
              <a:avLst/>
            </a:prstTxWarp>
          </a:bodyPr>
          <a:lstStyle/>
          <a:p>
            <a:pPr defTabSz="8896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4996300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40" tIns="62821" rIns="125640" bIns="62821" numCol="1" rtlCol="0" anchor="t" anchorCtr="0" compatLnSpc="1">
            <a:prstTxWarp prst="textNoShape">
              <a:avLst/>
            </a:prstTxWarp>
          </a:bodyPr>
          <a:lstStyle/>
          <a:p>
            <a:pPr defTabSz="8896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893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640" tIns="62821" rIns="125640" bIns="62821">
            <a:prstTxWarp prst="textNoShape">
              <a:avLst/>
            </a:prstTxWarp>
            <a:spAutoFit/>
          </a:bodyPr>
          <a:lstStyle/>
          <a:p>
            <a:pPr defTabSz="88964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40" tIns="62821" rIns="125640" bIns="62821" numCol="1" rtlCol="0" anchor="t" anchorCtr="0" compatLnSpc="1">
            <a:prstTxWarp prst="textNoShape">
              <a:avLst/>
            </a:prstTxWarp>
          </a:bodyPr>
          <a:lstStyle/>
          <a:p>
            <a:pPr defTabSz="8896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2464794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69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36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36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90239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DA74-7DEA-4CA7-B7B4-23BFEBA486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28468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640" tIns="62821" rIns="125640" bIns="62821">
            <a:prstTxWarp prst="textNoShape">
              <a:avLst/>
            </a:prstTxWarp>
          </a:bodyPr>
          <a:lstStyle/>
          <a:p>
            <a:pPr defTabSz="88964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640" tIns="62821" rIns="125640" bIns="62821">
            <a:prstTxWarp prst="textNoShape">
              <a:avLst/>
            </a:prstTxWarp>
          </a:bodyPr>
          <a:lstStyle/>
          <a:p>
            <a:pPr defTabSz="88964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23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90971" indent="-152952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6069" indent="-32305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359118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62636" cy="656590"/>
          </a:xfrm>
          <a:prstGeom prst="rect">
            <a:avLst/>
          </a:prstGeom>
          <a:noFill/>
        </p:spPr>
        <p:txBody>
          <a:bodyPr wrap="none" lIns="125640" tIns="62821" rIns="125640" bIns="62821" rtlCol="0">
            <a:spAutoFit/>
          </a:bodyPr>
          <a:lstStyle/>
          <a:p>
            <a:pPr defTabSz="8896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1180542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69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42790401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713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713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21441136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768" tIns="62885" rIns="125768" bIns="62885" numCol="1" rtlCol="0" anchor="t" anchorCtr="0" compatLnSpc="1">
            <a:prstTxWarp prst="textNoShape">
              <a:avLst/>
            </a:prstTxWarp>
          </a:bodyPr>
          <a:lstStyle/>
          <a:p>
            <a:pPr defTabSz="89041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736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9027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4146" algn="l"/>
              </a:tabLst>
              <a:defRPr sz="1400" b="1">
                <a:solidFill>
                  <a:srgbClr val="FFFFFF"/>
                </a:solidFill>
              </a:defRPr>
            </a:lvl2pPr>
            <a:lvl3pPr marL="1259027" indent="-1259027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9027" indent="-125902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9027" indent="-125902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853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768" tIns="62885" rIns="125768" bIns="62885" numCol="1" anchor="t" anchorCtr="0" compatLnSpc="1">
            <a:prstTxWarp prst="textNoShape">
              <a:avLst/>
            </a:prstTxWarp>
          </a:bodyPr>
          <a:lstStyle/>
          <a:p>
            <a:pPr algn="r" defTabSz="890415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768" tIns="62885" rIns="125768" bIns="62885" numCol="1" rtlCol="0" anchor="t" anchorCtr="0" compatLnSpc="1">
            <a:prstTxWarp prst="textNoShape">
              <a:avLst/>
            </a:prstTxWarp>
          </a:bodyPr>
          <a:lstStyle/>
          <a:p>
            <a:pPr defTabSz="89041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232743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768" tIns="62885" rIns="125768" bIns="62885" numCol="1" rtlCol="0" anchor="t" anchorCtr="0" compatLnSpc="1">
            <a:prstTxWarp prst="textNoShape">
              <a:avLst/>
            </a:prstTxWarp>
          </a:bodyPr>
          <a:lstStyle/>
          <a:p>
            <a:pPr defTabSz="89041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736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9027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4146" algn="l"/>
              </a:tabLst>
              <a:defRPr sz="1400" b="1">
                <a:solidFill>
                  <a:srgbClr val="FFFFFF"/>
                </a:solidFill>
              </a:defRPr>
            </a:lvl2pPr>
            <a:lvl3pPr marL="1259027" indent="-1259027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9027" indent="-125902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9027" indent="-125902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853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768" tIns="62885" rIns="125768" bIns="62885" numCol="1" anchor="t" anchorCtr="0" compatLnSpc="1">
            <a:prstTxWarp prst="textNoShape">
              <a:avLst/>
            </a:prstTxWarp>
          </a:bodyPr>
          <a:lstStyle/>
          <a:p>
            <a:pPr algn="r" defTabSz="890415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768" tIns="62885" rIns="125768" bIns="62885" numCol="1" rtlCol="0" anchor="t" anchorCtr="0" compatLnSpc="1">
            <a:prstTxWarp prst="textNoShape">
              <a:avLst/>
            </a:prstTxWarp>
          </a:bodyPr>
          <a:lstStyle/>
          <a:p>
            <a:pPr defTabSz="89041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88923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768" tIns="62885" rIns="125768" bIns="62885" numCol="1" rtlCol="0" anchor="t" anchorCtr="0" compatLnSpc="1">
            <a:prstTxWarp prst="textNoShape">
              <a:avLst/>
            </a:prstTxWarp>
          </a:bodyPr>
          <a:lstStyle/>
          <a:p>
            <a:pPr defTabSz="89041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202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3315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768" tIns="62885" rIns="125768" bIns="62885">
            <a:prstTxWarp prst="textNoShape">
              <a:avLst/>
            </a:prstTxWarp>
            <a:spAutoFit/>
          </a:bodyPr>
          <a:lstStyle/>
          <a:p>
            <a:pPr algn="r" defTabSz="89041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866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768" tIns="62885" rIns="125768" bIns="62885">
            <a:prstTxWarp prst="textNoShape">
              <a:avLst/>
            </a:prstTxWarp>
            <a:spAutoFit/>
          </a:bodyPr>
          <a:lstStyle/>
          <a:p>
            <a:pPr defTabSz="89041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768" tIns="62885" rIns="125768" bIns="62885" numCol="1" rtlCol="0" anchor="t" anchorCtr="0" compatLnSpc="1">
            <a:prstTxWarp prst="textNoShape">
              <a:avLst/>
            </a:prstTxWarp>
          </a:bodyPr>
          <a:lstStyle/>
          <a:p>
            <a:pPr defTabSz="89041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0466947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784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397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6643005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5265245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768" tIns="62885" rIns="125768" bIns="62885" numCol="1" rtlCol="0" anchor="t" anchorCtr="0" compatLnSpc="1">
            <a:prstTxWarp prst="textNoShape">
              <a:avLst/>
            </a:prstTxWarp>
          </a:bodyPr>
          <a:lstStyle/>
          <a:p>
            <a:pPr defTabSz="89041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315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768" tIns="62885" rIns="125768" bIns="62885">
            <a:prstTxWarp prst="textNoShape">
              <a:avLst/>
            </a:prstTxWarp>
            <a:spAutoFit/>
          </a:bodyPr>
          <a:lstStyle/>
          <a:p>
            <a:pPr algn="r" defTabSz="89041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866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768" tIns="62885" rIns="125768" bIns="62885">
            <a:prstTxWarp prst="textNoShape">
              <a:avLst/>
            </a:prstTxWarp>
            <a:spAutoFit/>
          </a:bodyPr>
          <a:lstStyle/>
          <a:p>
            <a:pPr defTabSz="89041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768" tIns="62885" rIns="125768" bIns="62885" numCol="1" rtlCol="0" anchor="t" anchorCtr="0" compatLnSpc="1">
            <a:prstTxWarp prst="textNoShape">
              <a:avLst/>
            </a:prstTxWarp>
          </a:bodyPr>
          <a:lstStyle/>
          <a:p>
            <a:pPr defTabSz="89041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54317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2" y="519290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5307" y="519290"/>
            <a:ext cx="8195733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50841-7634-4935-AE29-464470B797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14977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768" tIns="62885" rIns="125768" bIns="62885" numCol="1" rtlCol="0" anchor="t" anchorCtr="0" compatLnSpc="1">
            <a:prstTxWarp prst="textNoShape">
              <a:avLst/>
            </a:prstTxWarp>
          </a:bodyPr>
          <a:lstStyle/>
          <a:p>
            <a:pPr defTabSz="89041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866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768" tIns="62885" rIns="125768" bIns="62885">
            <a:prstTxWarp prst="textNoShape">
              <a:avLst/>
            </a:prstTxWarp>
            <a:spAutoFit/>
          </a:bodyPr>
          <a:lstStyle/>
          <a:p>
            <a:pPr defTabSz="89041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768" tIns="62885" rIns="125768" bIns="62885" numCol="1" rtlCol="0" anchor="t" anchorCtr="0" compatLnSpc="1">
            <a:prstTxWarp prst="textNoShape">
              <a:avLst/>
            </a:prstTxWarp>
          </a:bodyPr>
          <a:lstStyle/>
          <a:p>
            <a:pPr defTabSz="89041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1653621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69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36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36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0209097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768" tIns="62885" rIns="125768" bIns="62885">
            <a:prstTxWarp prst="textNoShape">
              <a:avLst/>
            </a:prstTxWarp>
          </a:bodyPr>
          <a:lstStyle/>
          <a:p>
            <a:pPr defTabSz="89041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768" tIns="62885" rIns="125768" bIns="62885">
            <a:prstTxWarp prst="textNoShape">
              <a:avLst/>
            </a:prstTxWarp>
          </a:bodyPr>
          <a:lstStyle/>
          <a:p>
            <a:pPr defTabSz="89041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96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91350" indent="-153093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6528" indent="-32337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8024591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62636" cy="656590"/>
          </a:xfrm>
          <a:prstGeom prst="rect">
            <a:avLst/>
          </a:prstGeom>
          <a:noFill/>
        </p:spPr>
        <p:txBody>
          <a:bodyPr wrap="none" lIns="125768" tIns="62885" rIns="125768" bIns="62885" rtlCol="0">
            <a:spAutoFit/>
          </a:bodyPr>
          <a:lstStyle/>
          <a:p>
            <a:pPr defTabSz="89041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6814544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69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5313485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687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687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5090480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246" tIns="63124" rIns="126246" bIns="63124" numCol="1" rtlCol="0" anchor="t" anchorCtr="0" compatLnSpc="1">
            <a:prstTxWarp prst="textNoShape">
              <a:avLst/>
            </a:prstTxWarp>
          </a:bodyPr>
          <a:lstStyle/>
          <a:p>
            <a:pPr defTabSz="8937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635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63571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7579" algn="l"/>
              </a:tabLst>
              <a:defRPr sz="1400" b="1">
                <a:solidFill>
                  <a:srgbClr val="FFFFFF"/>
                </a:solidFill>
              </a:defRPr>
            </a:lvl2pPr>
            <a:lvl3pPr marL="1263571" indent="-1263571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63571" indent="-126357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63571" indent="-126357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752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246" tIns="63124" rIns="126246" bIns="63124" numCol="1" anchor="t" anchorCtr="0" compatLnSpc="1">
            <a:prstTxWarp prst="textNoShape">
              <a:avLst/>
            </a:prstTxWarp>
          </a:bodyPr>
          <a:lstStyle/>
          <a:p>
            <a:pPr algn="r" defTabSz="893738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246" tIns="63124" rIns="126246" bIns="63124" numCol="1" rtlCol="0" anchor="t" anchorCtr="0" compatLnSpc="1">
            <a:prstTxWarp prst="textNoShape">
              <a:avLst/>
            </a:prstTxWarp>
          </a:bodyPr>
          <a:lstStyle/>
          <a:p>
            <a:pPr defTabSz="8937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6022316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246" tIns="63124" rIns="126246" bIns="63124" numCol="1" rtlCol="0" anchor="t" anchorCtr="0" compatLnSpc="1">
            <a:prstTxWarp prst="textNoShape">
              <a:avLst/>
            </a:prstTxWarp>
          </a:bodyPr>
          <a:lstStyle/>
          <a:p>
            <a:pPr defTabSz="8937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635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63571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7579" algn="l"/>
              </a:tabLst>
              <a:defRPr sz="1400" b="1">
                <a:solidFill>
                  <a:srgbClr val="FFFFFF"/>
                </a:solidFill>
              </a:defRPr>
            </a:lvl2pPr>
            <a:lvl3pPr marL="1263571" indent="-1263571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63571" indent="-126357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63571" indent="-126357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752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246" tIns="63124" rIns="126246" bIns="63124" numCol="1" anchor="t" anchorCtr="0" compatLnSpc="1">
            <a:prstTxWarp prst="textNoShape">
              <a:avLst/>
            </a:prstTxWarp>
          </a:bodyPr>
          <a:lstStyle/>
          <a:p>
            <a:pPr algn="r" defTabSz="893738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246" tIns="63124" rIns="126246" bIns="63124" numCol="1" rtlCol="0" anchor="t" anchorCtr="0" compatLnSpc="1">
            <a:prstTxWarp prst="textNoShape">
              <a:avLst/>
            </a:prstTxWarp>
          </a:bodyPr>
          <a:lstStyle/>
          <a:p>
            <a:pPr defTabSz="8937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14348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246" tIns="63124" rIns="126246" bIns="63124" numCol="1" rtlCol="0" anchor="t" anchorCtr="0" compatLnSpc="1">
            <a:prstTxWarp prst="textNoShape">
              <a:avLst/>
            </a:prstTxWarp>
          </a:bodyPr>
          <a:lstStyle/>
          <a:p>
            <a:pPr defTabSz="8937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101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3214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246" tIns="63124" rIns="126246" bIns="63124">
            <a:prstTxWarp prst="textNoShape">
              <a:avLst/>
            </a:prstTxWarp>
            <a:spAutoFit/>
          </a:bodyPr>
          <a:lstStyle/>
          <a:p>
            <a:pPr algn="r" defTabSz="89373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765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246" tIns="63124" rIns="126246" bIns="63124">
            <a:prstTxWarp prst="textNoShape">
              <a:avLst/>
            </a:prstTxWarp>
            <a:spAutoFit/>
          </a:bodyPr>
          <a:lstStyle/>
          <a:p>
            <a:pPr defTabSz="89373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246" tIns="63124" rIns="126246" bIns="63124" numCol="1" rtlCol="0" anchor="t" anchorCtr="0" compatLnSpc="1">
            <a:prstTxWarp prst="textNoShape">
              <a:avLst/>
            </a:prstTxWarp>
          </a:bodyPr>
          <a:lstStyle/>
          <a:p>
            <a:pPr defTabSz="8937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9781749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731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296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01117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86" tIns="61561" rIns="122986" bIns="61561" numCol="1" rtlCol="0" anchor="t" anchorCtr="0" compatLnSpc="1">
            <a:prstTxWarp prst="textNoShape">
              <a:avLst/>
            </a:prstTxWarp>
          </a:bodyPr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2562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4451" algn="l"/>
              </a:tabLst>
              <a:defRPr sz="1400" b="1">
                <a:solidFill>
                  <a:srgbClr val="FFFFFF"/>
                </a:solidFill>
              </a:defRPr>
            </a:lvl2pPr>
            <a:lvl3pPr marL="1232562" indent="-1232562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2562" indent="-123256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2562" indent="-123256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503182" y="1047431"/>
            <a:ext cx="184054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986" tIns="61561" rIns="122986" bIns="61561" numCol="1" anchor="t" anchorCtr="0" compatLnSpc="1">
            <a:prstTxWarp prst="textNoShape">
              <a:avLst/>
            </a:prstTxWarp>
          </a:bodyPr>
          <a:lstStyle/>
          <a:p>
            <a:pPr algn="r" defTabSz="86716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SEPTEMBER 15, 2016</a:t>
            </a:r>
            <a:endParaRPr lang="en-US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86" tIns="61561" rIns="122986" bIns="61561" numCol="1" rtlCol="0" anchor="t" anchorCtr="0" compatLnSpc="1">
            <a:prstTxWarp prst="textNoShape">
              <a:avLst/>
            </a:prstTxWarp>
          </a:bodyPr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0" y="377141"/>
            <a:ext cx="5036774" cy="97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40302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8146608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246" tIns="63124" rIns="126246" bIns="63124" numCol="1" rtlCol="0" anchor="t" anchorCtr="0" compatLnSpc="1">
            <a:prstTxWarp prst="textNoShape">
              <a:avLst/>
            </a:prstTxWarp>
          </a:bodyPr>
          <a:lstStyle/>
          <a:p>
            <a:pPr defTabSz="8937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214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246" tIns="63124" rIns="126246" bIns="63124">
            <a:prstTxWarp prst="textNoShape">
              <a:avLst/>
            </a:prstTxWarp>
            <a:spAutoFit/>
          </a:bodyPr>
          <a:lstStyle/>
          <a:p>
            <a:pPr algn="r" defTabSz="89373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765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246" tIns="63124" rIns="126246" bIns="63124">
            <a:prstTxWarp prst="textNoShape">
              <a:avLst/>
            </a:prstTxWarp>
            <a:spAutoFit/>
          </a:bodyPr>
          <a:lstStyle/>
          <a:p>
            <a:pPr defTabSz="89373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246" tIns="63124" rIns="126246" bIns="63124" numCol="1" rtlCol="0" anchor="t" anchorCtr="0" compatLnSpc="1">
            <a:prstTxWarp prst="textNoShape">
              <a:avLst/>
            </a:prstTxWarp>
          </a:bodyPr>
          <a:lstStyle/>
          <a:p>
            <a:pPr defTabSz="8937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6555309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246" tIns="63124" rIns="126246" bIns="63124" numCol="1" rtlCol="0" anchor="t" anchorCtr="0" compatLnSpc="1">
            <a:prstTxWarp prst="textNoShape">
              <a:avLst/>
            </a:prstTxWarp>
          </a:bodyPr>
          <a:lstStyle/>
          <a:p>
            <a:pPr defTabSz="8937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765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246" tIns="63124" rIns="126246" bIns="63124">
            <a:prstTxWarp prst="textNoShape">
              <a:avLst/>
            </a:prstTxWarp>
            <a:spAutoFit/>
          </a:bodyPr>
          <a:lstStyle/>
          <a:p>
            <a:pPr defTabSz="89373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246" tIns="63124" rIns="126246" bIns="63124" numCol="1" rtlCol="0" anchor="t" anchorCtr="0" compatLnSpc="1">
            <a:prstTxWarp prst="textNoShape">
              <a:avLst/>
            </a:prstTxWarp>
          </a:bodyPr>
          <a:lstStyle/>
          <a:p>
            <a:pPr defTabSz="8937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3048116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95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311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311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9535834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6246" tIns="63124" rIns="126246" bIns="63124">
            <a:prstTxWarp prst="textNoShape">
              <a:avLst/>
            </a:prstTxWarp>
          </a:bodyPr>
          <a:lstStyle/>
          <a:p>
            <a:pPr defTabSz="89373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6246" tIns="63124" rIns="126246" bIns="63124">
            <a:prstTxWarp prst="textNoShape">
              <a:avLst/>
            </a:prstTxWarp>
          </a:bodyPr>
          <a:lstStyle/>
          <a:p>
            <a:pPr defTabSz="89373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95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92763" indent="-153618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8253" indent="-324569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7856347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62636" cy="656590"/>
          </a:xfrm>
          <a:prstGeom prst="rect">
            <a:avLst/>
          </a:prstGeom>
          <a:noFill/>
        </p:spPr>
        <p:txBody>
          <a:bodyPr wrap="none" lIns="126246" tIns="63124" rIns="126246" bIns="63124" rtlCol="0">
            <a:spAutoFit/>
          </a:bodyPr>
          <a:lstStyle/>
          <a:p>
            <a:pPr defTabSz="8937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7573155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95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05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24226756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586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586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65032909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502" tIns="63252" rIns="126502" bIns="63252" numCol="1" rtlCol="0" anchor="t" anchorCtr="0" compatLnSpc="1">
            <a:prstTxWarp prst="textNoShape">
              <a:avLst/>
            </a:prstTxWarp>
          </a:bodyPr>
          <a:lstStyle/>
          <a:p>
            <a:pPr defTabSz="89460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581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66003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9417" algn="l"/>
              </a:tabLst>
              <a:defRPr sz="1400" b="1">
                <a:solidFill>
                  <a:srgbClr val="FFFFFF"/>
                </a:solidFill>
              </a:defRPr>
            </a:lvl2pPr>
            <a:lvl3pPr marL="1266003" indent="-1266003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66003" indent="-126600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66003" indent="-126600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698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502" tIns="63252" rIns="126502" bIns="63252" numCol="1" anchor="t" anchorCtr="0" compatLnSpc="1">
            <a:prstTxWarp prst="textNoShape">
              <a:avLst/>
            </a:prstTxWarp>
          </a:bodyPr>
          <a:lstStyle/>
          <a:p>
            <a:pPr algn="r" defTabSz="894605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502" tIns="63252" rIns="126502" bIns="63252" numCol="1" rtlCol="0" anchor="t" anchorCtr="0" compatLnSpc="1">
            <a:prstTxWarp prst="textNoShape">
              <a:avLst/>
            </a:prstTxWarp>
          </a:bodyPr>
          <a:lstStyle/>
          <a:p>
            <a:pPr defTabSz="89460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2836897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502" tIns="63252" rIns="126502" bIns="63252" numCol="1" rtlCol="0" anchor="t" anchorCtr="0" compatLnSpc="1">
            <a:prstTxWarp prst="textNoShape">
              <a:avLst/>
            </a:prstTxWarp>
          </a:bodyPr>
          <a:lstStyle/>
          <a:p>
            <a:pPr defTabSz="89460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581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66003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9417" algn="l"/>
              </a:tabLst>
              <a:defRPr sz="1400" b="1">
                <a:solidFill>
                  <a:srgbClr val="FFFFFF"/>
                </a:solidFill>
              </a:defRPr>
            </a:lvl2pPr>
            <a:lvl3pPr marL="1266003" indent="-1266003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66003" indent="-126600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66003" indent="-126600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698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502" tIns="63252" rIns="126502" bIns="63252" numCol="1" anchor="t" anchorCtr="0" compatLnSpc="1">
            <a:prstTxWarp prst="textNoShape">
              <a:avLst/>
            </a:prstTxWarp>
          </a:bodyPr>
          <a:lstStyle/>
          <a:p>
            <a:pPr algn="r" defTabSz="894605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502" tIns="63252" rIns="126502" bIns="63252" numCol="1" rtlCol="0" anchor="t" anchorCtr="0" compatLnSpc="1">
            <a:prstTxWarp prst="textNoShape">
              <a:avLst/>
            </a:prstTxWarp>
          </a:bodyPr>
          <a:lstStyle/>
          <a:p>
            <a:pPr defTabSz="89460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561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86" tIns="61561" rIns="122986" bIns="61561" numCol="1" rtlCol="0" anchor="t" anchorCtr="0" compatLnSpc="1">
            <a:prstTxWarp prst="textNoShape">
              <a:avLst/>
            </a:prstTxWarp>
          </a:bodyPr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2562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4451" algn="l"/>
              </a:tabLst>
              <a:defRPr sz="1400" b="1">
                <a:solidFill>
                  <a:srgbClr val="FFFFFF"/>
                </a:solidFill>
              </a:defRPr>
            </a:lvl2pPr>
            <a:lvl3pPr marL="1232562" indent="-1232562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2562" indent="-123256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2562" indent="-123256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394809" y="1047431"/>
            <a:ext cx="1948914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986" tIns="61561" rIns="122986" bIns="61561" numCol="1" anchor="t" anchorCtr="0" compatLnSpc="1">
            <a:prstTxWarp prst="textNoShape">
              <a:avLst/>
            </a:prstTxWarp>
          </a:bodyPr>
          <a:lstStyle/>
          <a:p>
            <a:pPr algn="r" defTabSz="86716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b="1" kern="1200" dirty="0">
                <a:latin typeface="Arial" charset="0"/>
                <a:ea typeface="ヒラギノ角ゴ Pro W3" charset="-128"/>
              </a:rPr>
              <a:t>SEPTEMBER 15, 2016</a:t>
            </a:r>
            <a:endParaRPr lang="en-US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86" tIns="61561" rIns="122986" bIns="61561" numCol="1" rtlCol="0" anchor="t" anchorCtr="0" compatLnSpc="1">
            <a:prstTxWarp prst="textNoShape">
              <a:avLst/>
            </a:prstTxWarp>
          </a:bodyPr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2" name="Picture 11" descr="CCRC_logo_blac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129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502" tIns="63252" rIns="126502" bIns="63252" numCol="1" rtlCol="0" anchor="t" anchorCtr="0" compatLnSpc="1">
            <a:prstTxWarp prst="textNoShape">
              <a:avLst/>
            </a:prstTxWarp>
          </a:bodyPr>
          <a:lstStyle/>
          <a:p>
            <a:pPr defTabSz="89460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047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3160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502" tIns="63252" rIns="126502" bIns="63252">
            <a:prstTxWarp prst="textNoShape">
              <a:avLst/>
            </a:prstTxWarp>
            <a:spAutoFit/>
          </a:bodyPr>
          <a:lstStyle/>
          <a:p>
            <a:pPr algn="r" defTabSz="89460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711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502" tIns="63252" rIns="126502" bIns="63252">
            <a:prstTxWarp prst="textNoShape">
              <a:avLst/>
            </a:prstTxWarp>
            <a:spAutoFit/>
          </a:bodyPr>
          <a:lstStyle/>
          <a:p>
            <a:pPr defTabSz="89460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502" tIns="63252" rIns="126502" bIns="63252" numCol="1" rtlCol="0" anchor="t" anchorCtr="0" compatLnSpc="1">
            <a:prstTxWarp prst="textNoShape">
              <a:avLst/>
            </a:prstTxWarp>
          </a:bodyPr>
          <a:lstStyle/>
          <a:p>
            <a:pPr defTabSz="89460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5557902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677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242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1714942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2306434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502" tIns="63252" rIns="126502" bIns="63252" numCol="1" rtlCol="0" anchor="t" anchorCtr="0" compatLnSpc="1">
            <a:prstTxWarp prst="textNoShape">
              <a:avLst/>
            </a:prstTxWarp>
          </a:bodyPr>
          <a:lstStyle/>
          <a:p>
            <a:pPr defTabSz="89460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160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502" tIns="63252" rIns="126502" bIns="63252">
            <a:prstTxWarp prst="textNoShape">
              <a:avLst/>
            </a:prstTxWarp>
            <a:spAutoFit/>
          </a:bodyPr>
          <a:lstStyle/>
          <a:p>
            <a:pPr algn="r" defTabSz="89460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711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502" tIns="63252" rIns="126502" bIns="63252">
            <a:prstTxWarp prst="textNoShape">
              <a:avLst/>
            </a:prstTxWarp>
            <a:spAutoFit/>
          </a:bodyPr>
          <a:lstStyle/>
          <a:p>
            <a:pPr defTabSz="89460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502" tIns="63252" rIns="126502" bIns="63252" numCol="1" rtlCol="0" anchor="t" anchorCtr="0" compatLnSpc="1">
            <a:prstTxWarp prst="textNoShape">
              <a:avLst/>
            </a:prstTxWarp>
          </a:bodyPr>
          <a:lstStyle/>
          <a:p>
            <a:pPr defTabSz="89460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895090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502" tIns="63252" rIns="126502" bIns="63252" numCol="1" rtlCol="0" anchor="t" anchorCtr="0" compatLnSpc="1">
            <a:prstTxWarp prst="textNoShape">
              <a:avLst/>
            </a:prstTxWarp>
          </a:bodyPr>
          <a:lstStyle/>
          <a:p>
            <a:pPr defTabSz="89460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711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502" tIns="63252" rIns="126502" bIns="63252">
            <a:prstTxWarp prst="textNoShape">
              <a:avLst/>
            </a:prstTxWarp>
            <a:spAutoFit/>
          </a:bodyPr>
          <a:lstStyle/>
          <a:p>
            <a:pPr defTabSz="89460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502" tIns="63252" rIns="126502" bIns="63252" numCol="1" rtlCol="0" anchor="t" anchorCtr="0" compatLnSpc="1">
            <a:prstTxWarp prst="textNoShape">
              <a:avLst/>
            </a:prstTxWarp>
          </a:bodyPr>
          <a:lstStyle/>
          <a:p>
            <a:pPr defTabSz="89460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9904441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41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25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25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6412603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6502" tIns="63252" rIns="126502" bIns="63252">
            <a:prstTxWarp prst="textNoShape">
              <a:avLst/>
            </a:prstTxWarp>
          </a:bodyPr>
          <a:lstStyle/>
          <a:p>
            <a:pPr defTabSz="89460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6502" tIns="63252" rIns="126502" bIns="63252">
            <a:prstTxWarp prst="textNoShape">
              <a:avLst/>
            </a:prstTxWarp>
          </a:bodyPr>
          <a:lstStyle/>
          <a:p>
            <a:pPr defTabSz="89460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41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93521" indent="-153902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9179" indent="-325209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327612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62636" cy="656590"/>
          </a:xfrm>
          <a:prstGeom prst="rect">
            <a:avLst/>
          </a:prstGeom>
          <a:noFill/>
        </p:spPr>
        <p:txBody>
          <a:bodyPr wrap="none" lIns="126502" tIns="63252" rIns="126502" bIns="63252" rtlCol="0">
            <a:spAutoFit/>
          </a:bodyPr>
          <a:lstStyle/>
          <a:p>
            <a:pPr defTabSz="89460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0497882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41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951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50571757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532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532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681471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86" tIns="61561" rIns="122986" bIns="61561" numCol="1" rtlCol="0" anchor="t" anchorCtr="0" compatLnSpc="1">
            <a:prstTxWarp prst="textNoShape">
              <a:avLst/>
            </a:prstTxWarp>
          </a:bodyPr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778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393"/>
            <a:ext cx="4623929" cy="28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986" tIns="61561" rIns="122986" bIns="61561">
            <a:prstTxWarp prst="textNoShape">
              <a:avLst/>
            </a:prstTxWarp>
            <a:spAutoFit/>
          </a:bodyPr>
          <a:lstStyle/>
          <a:p>
            <a:pPr defTabSz="86716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86" tIns="61561" rIns="122986" bIns="61561" numCol="1" rtlCol="0" anchor="t" anchorCtr="0" compatLnSpc="1">
            <a:prstTxWarp prst="textNoShape">
              <a:avLst/>
            </a:prstTxWarp>
          </a:bodyPr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2687883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1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1690933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84" tIns="63343" rIns="126684" bIns="63343" numCol="1" rtlCol="0" anchor="t" anchorCtr="0" compatLnSpc="1">
            <a:prstTxWarp prst="textNoShape">
              <a:avLst/>
            </a:prstTxWarp>
          </a:bodyPr>
          <a:lstStyle/>
          <a:p>
            <a:pPr defTabSz="89552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542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67731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50726" algn="l"/>
              </a:tabLst>
              <a:defRPr sz="1400" b="1">
                <a:solidFill>
                  <a:srgbClr val="FFFFFF"/>
                </a:solidFill>
              </a:defRPr>
            </a:lvl2pPr>
            <a:lvl3pPr marL="1267731" indent="-1267731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67731" indent="-126773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67731" indent="-126773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660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684" tIns="63343" rIns="126684" bIns="63343" numCol="1" anchor="t" anchorCtr="0" compatLnSpc="1">
            <a:prstTxWarp prst="textNoShape">
              <a:avLst/>
            </a:prstTxWarp>
          </a:bodyPr>
          <a:lstStyle/>
          <a:p>
            <a:pPr algn="r" defTabSz="895520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84" tIns="63343" rIns="126684" bIns="63343" numCol="1" rtlCol="0" anchor="t" anchorCtr="0" compatLnSpc="1">
            <a:prstTxWarp prst="textNoShape">
              <a:avLst/>
            </a:prstTxWarp>
          </a:bodyPr>
          <a:lstStyle/>
          <a:p>
            <a:pPr defTabSz="89552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2991736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84" tIns="63343" rIns="126684" bIns="63343" numCol="1" rtlCol="0" anchor="t" anchorCtr="0" compatLnSpc="1">
            <a:prstTxWarp prst="textNoShape">
              <a:avLst/>
            </a:prstTxWarp>
          </a:bodyPr>
          <a:lstStyle/>
          <a:p>
            <a:pPr defTabSz="89552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542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67731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50726" algn="l"/>
              </a:tabLst>
              <a:defRPr sz="1400" b="1">
                <a:solidFill>
                  <a:srgbClr val="FFFFFF"/>
                </a:solidFill>
              </a:defRPr>
            </a:lvl2pPr>
            <a:lvl3pPr marL="1267731" indent="-1267731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67731" indent="-126773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67731" indent="-126773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660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684" tIns="63343" rIns="126684" bIns="63343" numCol="1" anchor="t" anchorCtr="0" compatLnSpc="1">
            <a:prstTxWarp prst="textNoShape">
              <a:avLst/>
            </a:prstTxWarp>
          </a:bodyPr>
          <a:lstStyle/>
          <a:p>
            <a:pPr algn="r" defTabSz="895520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84" tIns="63343" rIns="126684" bIns="63343" numCol="1" rtlCol="0" anchor="t" anchorCtr="0" compatLnSpc="1">
            <a:prstTxWarp prst="textNoShape">
              <a:avLst/>
            </a:prstTxWarp>
          </a:bodyPr>
          <a:lstStyle/>
          <a:p>
            <a:pPr defTabSz="89552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58894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84" tIns="63343" rIns="126684" bIns="63343" numCol="1" rtlCol="0" anchor="t" anchorCtr="0" compatLnSpc="1">
            <a:prstTxWarp prst="textNoShape">
              <a:avLst/>
            </a:prstTxWarp>
          </a:bodyPr>
          <a:lstStyle/>
          <a:p>
            <a:pPr defTabSz="89552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009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3122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684" tIns="63343" rIns="126684" bIns="63343">
            <a:prstTxWarp prst="textNoShape">
              <a:avLst/>
            </a:prstTxWarp>
            <a:spAutoFit/>
          </a:bodyPr>
          <a:lstStyle/>
          <a:p>
            <a:pPr algn="r" defTabSz="89552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672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684" tIns="63343" rIns="126684" bIns="63343">
            <a:prstTxWarp prst="textNoShape">
              <a:avLst/>
            </a:prstTxWarp>
            <a:spAutoFit/>
          </a:bodyPr>
          <a:lstStyle/>
          <a:p>
            <a:pPr defTabSz="89552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84" tIns="63343" rIns="126684" bIns="63343" numCol="1" rtlCol="0" anchor="t" anchorCtr="0" compatLnSpc="1">
            <a:prstTxWarp prst="textNoShape">
              <a:avLst/>
            </a:prstTxWarp>
          </a:bodyPr>
          <a:lstStyle/>
          <a:p>
            <a:pPr defTabSz="89552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9497593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639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204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28627779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3660845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84" tIns="63343" rIns="126684" bIns="63343" numCol="1" rtlCol="0" anchor="t" anchorCtr="0" compatLnSpc="1">
            <a:prstTxWarp prst="textNoShape">
              <a:avLst/>
            </a:prstTxWarp>
          </a:bodyPr>
          <a:lstStyle/>
          <a:p>
            <a:pPr defTabSz="89552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122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684" tIns="63343" rIns="126684" bIns="63343">
            <a:prstTxWarp prst="textNoShape">
              <a:avLst/>
            </a:prstTxWarp>
            <a:spAutoFit/>
          </a:bodyPr>
          <a:lstStyle/>
          <a:p>
            <a:pPr algn="r" defTabSz="89552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672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684" tIns="63343" rIns="126684" bIns="63343">
            <a:prstTxWarp prst="textNoShape">
              <a:avLst/>
            </a:prstTxWarp>
            <a:spAutoFit/>
          </a:bodyPr>
          <a:lstStyle/>
          <a:p>
            <a:pPr defTabSz="89552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84" tIns="63343" rIns="126684" bIns="63343" numCol="1" rtlCol="0" anchor="t" anchorCtr="0" compatLnSpc="1">
            <a:prstTxWarp prst="textNoShape">
              <a:avLst/>
            </a:prstTxWarp>
          </a:bodyPr>
          <a:lstStyle/>
          <a:p>
            <a:pPr defTabSz="89552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0980866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84" tIns="63343" rIns="126684" bIns="63343" numCol="1" rtlCol="0" anchor="t" anchorCtr="0" compatLnSpc="1">
            <a:prstTxWarp prst="textNoShape">
              <a:avLst/>
            </a:prstTxWarp>
          </a:bodyPr>
          <a:lstStyle/>
          <a:p>
            <a:pPr defTabSz="89552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672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684" tIns="63343" rIns="126684" bIns="63343">
            <a:prstTxWarp prst="textNoShape">
              <a:avLst/>
            </a:prstTxWarp>
            <a:spAutoFit/>
          </a:bodyPr>
          <a:lstStyle/>
          <a:p>
            <a:pPr defTabSz="89552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84" tIns="63343" rIns="126684" bIns="63343" numCol="1" rtlCol="0" anchor="t" anchorCtr="0" compatLnSpc="1">
            <a:prstTxWarp prst="textNoShape">
              <a:avLst/>
            </a:prstTxWarp>
          </a:bodyPr>
          <a:lstStyle/>
          <a:p>
            <a:pPr defTabSz="89552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739705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02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218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218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4823069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6684" tIns="63343" rIns="126684" bIns="63343">
            <a:prstTxWarp prst="textNoShape">
              <a:avLst/>
            </a:prstTxWarp>
          </a:bodyPr>
          <a:lstStyle/>
          <a:p>
            <a:pPr defTabSz="89552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6684" tIns="63343" rIns="126684" bIns="63343">
            <a:prstTxWarp prst="textNoShape">
              <a:avLst/>
            </a:prstTxWarp>
          </a:bodyPr>
          <a:lstStyle/>
          <a:p>
            <a:pPr defTabSz="89552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02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94060" indent="-15410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9842" indent="-32566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63025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778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5775244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62636" cy="656590"/>
          </a:xfrm>
          <a:prstGeom prst="rect">
            <a:avLst/>
          </a:prstGeom>
          <a:noFill/>
        </p:spPr>
        <p:txBody>
          <a:bodyPr wrap="none" lIns="126684" tIns="63343" rIns="126684" bIns="63343" rtlCol="0">
            <a:spAutoFit/>
          </a:bodyPr>
          <a:lstStyle/>
          <a:p>
            <a:pPr defTabSz="89552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290827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02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913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34198157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494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494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81214472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27" tIns="62514" rIns="125027" bIns="62514" numCol="1" rtlCol="0" anchor="t" anchorCtr="0" compatLnSpc="1">
            <a:prstTxWarp prst="textNoShape">
              <a:avLst/>
            </a:prstTxWarp>
          </a:bodyPr>
          <a:lstStyle/>
          <a:p>
            <a:pPr defTabSz="88014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92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1987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8837" algn="l"/>
              </a:tabLst>
              <a:defRPr sz="1400" b="1">
                <a:solidFill>
                  <a:srgbClr val="FFFFFF"/>
                </a:solidFill>
              </a:defRPr>
            </a:lvl2pPr>
            <a:lvl3pPr marL="1251987" indent="-1251987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1987" indent="-125198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1987" indent="-125198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010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027" tIns="62514" rIns="125027" bIns="62514" numCol="1" anchor="t" anchorCtr="0" compatLnSpc="1">
            <a:prstTxWarp prst="textNoShape">
              <a:avLst/>
            </a:prstTxWarp>
          </a:bodyPr>
          <a:lstStyle/>
          <a:p>
            <a:pPr algn="r" defTabSz="880140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27" tIns="62514" rIns="125027" bIns="62514" numCol="1" rtlCol="0" anchor="t" anchorCtr="0" compatLnSpc="1">
            <a:prstTxWarp prst="textNoShape">
              <a:avLst/>
            </a:prstTxWarp>
          </a:bodyPr>
          <a:lstStyle/>
          <a:p>
            <a:pPr defTabSz="88014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4428625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27" tIns="62514" rIns="125027" bIns="62514" numCol="1" rtlCol="0" anchor="t" anchorCtr="0" compatLnSpc="1">
            <a:prstTxWarp prst="textNoShape">
              <a:avLst/>
            </a:prstTxWarp>
          </a:bodyPr>
          <a:lstStyle/>
          <a:p>
            <a:pPr defTabSz="88014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892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51987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38837" algn="l"/>
              </a:tabLst>
              <a:defRPr sz="1400" b="1">
                <a:solidFill>
                  <a:srgbClr val="FFFFFF"/>
                </a:solidFill>
              </a:defRPr>
            </a:lvl2pPr>
            <a:lvl3pPr marL="1251987" indent="-1251987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51987" indent="-125198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51987" indent="-125198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010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027" tIns="62514" rIns="125027" bIns="62514" numCol="1" anchor="t" anchorCtr="0" compatLnSpc="1">
            <a:prstTxWarp prst="textNoShape">
              <a:avLst/>
            </a:prstTxWarp>
          </a:bodyPr>
          <a:lstStyle/>
          <a:p>
            <a:pPr algn="r" defTabSz="880140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27" tIns="62514" rIns="125027" bIns="62514" numCol="1" rtlCol="0" anchor="t" anchorCtr="0" compatLnSpc="1">
            <a:prstTxWarp prst="textNoShape">
              <a:avLst/>
            </a:prstTxWarp>
          </a:bodyPr>
          <a:lstStyle/>
          <a:p>
            <a:pPr defTabSz="88014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34742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27" tIns="62514" rIns="125027" bIns="62514" numCol="1" rtlCol="0" anchor="t" anchorCtr="0" compatLnSpc="1">
            <a:prstTxWarp prst="textNoShape">
              <a:avLst/>
            </a:prstTxWarp>
          </a:bodyPr>
          <a:lstStyle/>
          <a:p>
            <a:pPr defTabSz="88014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359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3472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27" tIns="62514" rIns="125027" bIns="62514">
            <a:prstTxWarp prst="textNoShape">
              <a:avLst/>
            </a:prstTxWarp>
            <a:spAutoFit/>
          </a:bodyPr>
          <a:lstStyle/>
          <a:p>
            <a:pPr algn="r" defTabSz="88014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9022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27" tIns="62514" rIns="125027" bIns="62514">
            <a:prstTxWarp prst="textNoShape">
              <a:avLst/>
            </a:prstTxWarp>
            <a:spAutoFit/>
          </a:bodyPr>
          <a:lstStyle/>
          <a:p>
            <a:pPr defTabSz="88014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27" tIns="62514" rIns="125027" bIns="62514" numCol="1" rtlCol="0" anchor="t" anchorCtr="0" compatLnSpc="1">
            <a:prstTxWarp prst="textNoShape">
              <a:avLst/>
            </a:prstTxWarp>
          </a:bodyPr>
          <a:lstStyle/>
          <a:p>
            <a:pPr defTabSz="88014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0424124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986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554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2712948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0812252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27" tIns="62514" rIns="125027" bIns="62514" numCol="1" rtlCol="0" anchor="t" anchorCtr="0" compatLnSpc="1">
            <a:prstTxWarp prst="textNoShape">
              <a:avLst/>
            </a:prstTxWarp>
          </a:bodyPr>
          <a:lstStyle/>
          <a:p>
            <a:pPr defTabSz="88014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3472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27" tIns="62514" rIns="125027" bIns="62514">
            <a:prstTxWarp prst="textNoShape">
              <a:avLst/>
            </a:prstTxWarp>
            <a:spAutoFit/>
          </a:bodyPr>
          <a:lstStyle/>
          <a:p>
            <a:pPr algn="r" defTabSz="88014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9022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27" tIns="62514" rIns="125027" bIns="62514">
            <a:prstTxWarp prst="textNoShape">
              <a:avLst/>
            </a:prstTxWarp>
            <a:spAutoFit/>
          </a:bodyPr>
          <a:lstStyle/>
          <a:p>
            <a:pPr defTabSz="88014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27" tIns="62514" rIns="125027" bIns="62514" numCol="1" rtlCol="0" anchor="t" anchorCtr="0" compatLnSpc="1">
            <a:prstTxWarp prst="textNoShape">
              <a:avLst/>
            </a:prstTxWarp>
          </a:bodyPr>
          <a:lstStyle/>
          <a:p>
            <a:pPr defTabSz="88014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5212698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27" tIns="62514" rIns="125027" bIns="62514" numCol="1" rtlCol="0" anchor="t" anchorCtr="0" compatLnSpc="1">
            <a:prstTxWarp prst="textNoShape">
              <a:avLst/>
            </a:prstTxWarp>
          </a:bodyPr>
          <a:lstStyle/>
          <a:p>
            <a:pPr defTabSz="88014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9022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27" tIns="62514" rIns="125027" bIns="62514">
            <a:prstTxWarp prst="textNoShape">
              <a:avLst/>
            </a:prstTxWarp>
            <a:spAutoFit/>
          </a:bodyPr>
          <a:lstStyle/>
          <a:p>
            <a:pPr defTabSz="88014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27" tIns="62514" rIns="125027" bIns="62514" numCol="1" rtlCol="0" anchor="t" anchorCtr="0" compatLnSpc="1">
            <a:prstTxWarp prst="textNoShape">
              <a:avLst/>
            </a:prstTxWarp>
          </a:bodyPr>
          <a:lstStyle/>
          <a:p>
            <a:pPr defTabSz="88014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245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65" tIns="61507" rIns="122865" bIns="61507" numCol="1" rtlCol="0" anchor="t" anchorCtr="0" compatLnSpc="1">
            <a:prstTxWarp prst="textNoShape">
              <a:avLst/>
            </a:prstTxWarp>
          </a:bodyPr>
          <a:lstStyle/>
          <a:p>
            <a:pPr defTabSz="8658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5" y="412882"/>
            <a:ext cx="4132638" cy="28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865" tIns="61507" rIns="122865" bIns="61507">
            <a:prstTxWarp prst="textNoShape">
              <a:avLst/>
            </a:prstTxWarp>
            <a:spAutoFit/>
          </a:bodyPr>
          <a:lstStyle/>
          <a:p>
            <a:pPr algn="r" defTabSz="86589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432"/>
            <a:ext cx="4623929" cy="28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865" tIns="61507" rIns="122865" bIns="61507">
            <a:prstTxWarp prst="textNoShape">
              <a:avLst/>
            </a:prstTxWarp>
            <a:spAutoFit/>
          </a:bodyPr>
          <a:lstStyle/>
          <a:p>
            <a:pPr defTabSz="86589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65" tIns="61507" rIns="122865" bIns="61507" numCol="1" rtlCol="0" anchor="t" anchorCtr="0" compatLnSpc="1">
            <a:prstTxWarp prst="textNoShape">
              <a:avLst/>
            </a:prstTxWarp>
          </a:bodyPr>
          <a:lstStyle/>
          <a:p>
            <a:pPr defTabSz="8658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21945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8747490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52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564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564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651894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027" tIns="62514" rIns="125027" bIns="62514">
            <a:prstTxWarp prst="textNoShape">
              <a:avLst/>
            </a:prstTxWarp>
          </a:bodyPr>
          <a:lstStyle/>
          <a:p>
            <a:pPr defTabSz="88014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5027" tIns="62514" rIns="125027" bIns="62514">
            <a:prstTxWarp prst="textNoShape">
              <a:avLst/>
            </a:prstTxWarp>
          </a:bodyPr>
          <a:lstStyle/>
          <a:p>
            <a:pPr defTabSz="88014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52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9159" indent="-152281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73869" indent="-321521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7246530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52561" cy="649469"/>
          </a:xfrm>
          <a:prstGeom prst="rect">
            <a:avLst/>
          </a:prstGeom>
          <a:noFill/>
        </p:spPr>
        <p:txBody>
          <a:bodyPr wrap="none" lIns="125027" tIns="62514" rIns="125027" bIns="62514" rtlCol="0">
            <a:spAutoFit/>
          </a:bodyPr>
          <a:lstStyle/>
          <a:p>
            <a:pPr defTabSz="88014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0746607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52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8220684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844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844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13894660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74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404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73947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55452" algn="l"/>
              </a:tabLst>
              <a:defRPr sz="1400" b="1">
                <a:solidFill>
                  <a:srgbClr val="FFFFFF"/>
                </a:solidFill>
              </a:defRPr>
            </a:lvl2pPr>
            <a:lvl3pPr marL="1273947" indent="-1273947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73947" indent="-127394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73947" indent="-127394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522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338" tIns="63669" rIns="127338" bIns="63669" numCol="1" anchor="t" anchorCtr="0" compatLnSpc="1">
            <a:prstTxWarp prst="textNoShape">
              <a:avLst/>
            </a:prstTxWarp>
          </a:bodyPr>
          <a:lstStyle/>
          <a:p>
            <a:pPr algn="r" defTabSz="895748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74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3674548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74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404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73947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55452" algn="l"/>
              </a:tabLst>
              <a:defRPr sz="1400" b="1">
                <a:solidFill>
                  <a:srgbClr val="FFFFFF"/>
                </a:solidFill>
              </a:defRPr>
            </a:lvl2pPr>
            <a:lvl3pPr marL="1273947" indent="-1273947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73947" indent="-127394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73947" indent="-127394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522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338" tIns="63669" rIns="127338" bIns="63669" numCol="1" anchor="t" anchorCtr="0" compatLnSpc="1">
            <a:prstTxWarp prst="textNoShape">
              <a:avLst/>
            </a:prstTxWarp>
          </a:bodyPr>
          <a:lstStyle/>
          <a:p>
            <a:pPr algn="r" defTabSz="895748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74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3972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74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5871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984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338" tIns="63669" rIns="127338" bIns="63669">
            <a:prstTxWarp prst="textNoShape">
              <a:avLst/>
            </a:prstTxWarp>
            <a:spAutoFit/>
          </a:bodyPr>
          <a:lstStyle/>
          <a:p>
            <a:pPr algn="r" defTabSz="89574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534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338" tIns="63669" rIns="127338" bIns="63669">
            <a:prstTxWarp prst="textNoShape">
              <a:avLst/>
            </a:prstTxWarp>
            <a:spAutoFit/>
          </a:bodyPr>
          <a:lstStyle/>
          <a:p>
            <a:pPr defTabSz="89574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74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0020435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501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066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120191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77175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86" tIns="61561" rIns="122986" bIns="61561" numCol="1" rtlCol="0" anchor="t" anchorCtr="0" compatLnSpc="1">
            <a:prstTxWarp prst="textNoShape">
              <a:avLst/>
            </a:prstTxWarp>
          </a:bodyPr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6964473" y="412843"/>
            <a:ext cx="5521623" cy="28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986" tIns="61561" rIns="122986" bIns="61561">
            <a:prstTxWarp prst="textNoShape">
              <a:avLst/>
            </a:prstTxWarp>
            <a:spAutoFit/>
          </a:bodyPr>
          <a:lstStyle/>
          <a:p>
            <a:pPr algn="r" defTabSz="86716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393"/>
            <a:ext cx="4623929" cy="28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986" tIns="61561" rIns="122986" bIns="61561">
            <a:prstTxWarp prst="textNoShape">
              <a:avLst/>
            </a:prstTxWarp>
            <a:spAutoFit/>
          </a:bodyPr>
          <a:lstStyle/>
          <a:p>
            <a:pPr defTabSz="86716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86" tIns="61561" rIns="122986" bIns="61561" numCol="1" rtlCol="0" anchor="t" anchorCtr="0" compatLnSpc="1">
            <a:prstTxWarp prst="textNoShape">
              <a:avLst/>
            </a:prstTxWarp>
          </a:bodyPr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3227550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74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984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338" tIns="63669" rIns="127338" bIns="63669">
            <a:prstTxWarp prst="textNoShape">
              <a:avLst/>
            </a:prstTxWarp>
            <a:spAutoFit/>
          </a:bodyPr>
          <a:lstStyle/>
          <a:p>
            <a:pPr algn="r" defTabSz="89574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534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338" tIns="63669" rIns="127338" bIns="63669">
            <a:prstTxWarp prst="textNoShape">
              <a:avLst/>
            </a:prstTxWarp>
            <a:spAutoFit/>
          </a:bodyPr>
          <a:lstStyle/>
          <a:p>
            <a:pPr defTabSz="89574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74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7160334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74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534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338" tIns="63669" rIns="127338" bIns="63669">
            <a:prstTxWarp prst="textNoShape">
              <a:avLst/>
            </a:prstTxWarp>
            <a:spAutoFit/>
          </a:bodyPr>
          <a:lstStyle/>
          <a:p>
            <a:pPr defTabSz="89574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74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883980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64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080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080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4238306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7338" tIns="63669" rIns="127338" bIns="63669">
            <a:prstTxWarp prst="textNoShape">
              <a:avLst/>
            </a:prstTxWarp>
          </a:bodyPr>
          <a:lstStyle/>
          <a:p>
            <a:pPr defTabSz="89574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7338" tIns="63669" rIns="127338" bIns="63669">
            <a:prstTxWarp prst="textNoShape">
              <a:avLst/>
            </a:prstTxWarp>
          </a:bodyPr>
          <a:lstStyle/>
          <a:p>
            <a:pPr defTabSz="89574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56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96014" indent="-154835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82230" indent="-32729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3138873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62636" cy="656590"/>
          </a:xfrm>
          <a:prstGeom prst="rect">
            <a:avLst/>
          </a:prstGeom>
          <a:noFill/>
        </p:spPr>
        <p:txBody>
          <a:bodyPr wrap="none" lIns="127338" tIns="63669" rIns="127338" bIns="63669" rtlCol="0">
            <a:spAutoFit/>
          </a:bodyPr>
          <a:lstStyle/>
          <a:p>
            <a:pPr defTabSz="89574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8933182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64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775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06072860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356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356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82831618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843" tIns="63922" rIns="127843" bIns="63922" numCol="1" rtlCol="0" anchor="t" anchorCtr="0" compatLnSpc="1">
            <a:prstTxWarp prst="textNoShape">
              <a:avLst/>
            </a:prstTxWarp>
          </a:bodyPr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301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7885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59142" algn="l"/>
              </a:tabLst>
              <a:defRPr sz="1400" b="1">
                <a:solidFill>
                  <a:srgbClr val="FFFFFF"/>
                </a:solidFill>
              </a:defRPr>
            </a:lvl2pPr>
            <a:lvl3pPr marL="1278854" indent="-127885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78854" indent="-127885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78854" indent="-127885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418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843" tIns="63922" rIns="127843" bIns="63922" numCol="1" anchor="t" anchorCtr="0" compatLnSpc="1">
            <a:prstTxWarp prst="textNoShape">
              <a:avLst/>
            </a:prstTxWarp>
          </a:bodyPr>
          <a:lstStyle/>
          <a:p>
            <a:pPr algn="r" defTabSz="903682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2" y="635889"/>
            <a:ext cx="3462134" cy="67335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843" tIns="63922" rIns="127843" bIns="63922" numCol="1" rtlCol="0" anchor="t" anchorCtr="0" compatLnSpc="1">
            <a:prstTxWarp prst="textNoShape">
              <a:avLst/>
            </a:prstTxWarp>
          </a:bodyPr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0" y="276537"/>
            <a:ext cx="3499834" cy="99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28265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843" tIns="63922" rIns="127843" bIns="63922" numCol="1" rtlCol="0" anchor="t" anchorCtr="0" compatLnSpc="1">
            <a:prstTxWarp prst="textNoShape">
              <a:avLst/>
            </a:prstTxWarp>
          </a:bodyPr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301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7885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59142" algn="l"/>
              </a:tabLst>
              <a:defRPr sz="1400" b="1">
                <a:solidFill>
                  <a:srgbClr val="FFFFFF"/>
                </a:solidFill>
              </a:defRPr>
            </a:lvl2pPr>
            <a:lvl3pPr marL="1278854" indent="-127885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78854" indent="-127885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78854" indent="-127885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418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843" tIns="63922" rIns="127843" bIns="63922" numCol="1" anchor="t" anchorCtr="0" compatLnSpc="1">
            <a:prstTxWarp prst="textNoShape">
              <a:avLst/>
            </a:prstTxWarp>
          </a:bodyPr>
          <a:lstStyle/>
          <a:p>
            <a:pPr algn="r" defTabSz="903682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February 2, 2016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843" tIns="63922" rIns="127843" bIns="63922" numCol="1" rtlCol="0" anchor="t" anchorCtr="0" compatLnSpc="1">
            <a:prstTxWarp prst="textNoShape">
              <a:avLst/>
            </a:prstTxWarp>
          </a:bodyPr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01876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843" tIns="63922" rIns="127843" bIns="63922" numCol="1" rtlCol="0" anchor="t" anchorCtr="0" compatLnSpc="1">
            <a:prstTxWarp prst="textNoShape">
              <a:avLst/>
            </a:prstTxWarp>
          </a:bodyPr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5" y="6545767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880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843" tIns="63922" rIns="127843" bIns="63922">
            <a:prstTxWarp prst="textNoShape">
              <a:avLst/>
            </a:prstTxWarp>
            <a:spAutoFit/>
          </a:bodyPr>
          <a:lstStyle/>
          <a:p>
            <a:pPr algn="r" defTabSz="90368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430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843" tIns="63922" rIns="127843" bIns="63922">
            <a:prstTxWarp prst="textNoShape">
              <a:avLst/>
            </a:prstTxWarp>
            <a:spAutoFit/>
          </a:bodyPr>
          <a:lstStyle/>
          <a:p>
            <a:pPr defTabSz="90368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843" tIns="63922" rIns="127843" bIns="63922" numCol="1" rtlCol="0" anchor="t" anchorCtr="0" compatLnSpc="1">
            <a:prstTxWarp prst="textNoShape">
              <a:avLst/>
            </a:prstTxWarp>
          </a:bodyPr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70506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86" tIns="61561" rIns="122986" bIns="61561" numCol="1" rtlCol="0" anchor="t" anchorCtr="0" compatLnSpc="1">
            <a:prstTxWarp prst="textNoShape">
              <a:avLst/>
            </a:prstTxWarp>
          </a:bodyPr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6728179" y="412843"/>
            <a:ext cx="5756430" cy="28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986" tIns="61561" rIns="122986" bIns="61561">
            <a:prstTxWarp prst="textNoShape">
              <a:avLst/>
            </a:prstTxWarp>
            <a:spAutoFit/>
          </a:bodyPr>
          <a:lstStyle/>
          <a:p>
            <a:pPr algn="r" defTabSz="86716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393"/>
            <a:ext cx="4623929" cy="28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986" tIns="61561" rIns="122986" bIns="61561">
            <a:prstTxWarp prst="textNoShape">
              <a:avLst/>
            </a:prstTxWarp>
            <a:spAutoFit/>
          </a:bodyPr>
          <a:lstStyle/>
          <a:p>
            <a:pPr defTabSz="86716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86" tIns="61561" rIns="122986" bIns="61561" numCol="1" rtlCol="0" anchor="t" anchorCtr="0" compatLnSpc="1">
            <a:prstTxWarp prst="textNoShape">
              <a:avLst/>
            </a:prstTxWarp>
          </a:bodyPr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7812883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397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29962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7537751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9596362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843" tIns="63922" rIns="127843" bIns="63922" numCol="1" rtlCol="0" anchor="t" anchorCtr="0" compatLnSpc="1">
            <a:prstTxWarp prst="textNoShape">
              <a:avLst/>
            </a:prstTxWarp>
          </a:bodyPr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880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843" tIns="63922" rIns="127843" bIns="63922">
            <a:prstTxWarp prst="textNoShape">
              <a:avLst/>
            </a:prstTxWarp>
            <a:spAutoFit/>
          </a:bodyPr>
          <a:lstStyle/>
          <a:p>
            <a:pPr algn="r" defTabSz="90368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CCRC/ February 2,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430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843" tIns="63922" rIns="127843" bIns="63922">
            <a:prstTxWarp prst="textNoShape">
              <a:avLst/>
            </a:prstTxWarp>
            <a:spAutoFit/>
          </a:bodyPr>
          <a:lstStyle/>
          <a:p>
            <a:pPr defTabSz="90368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843" tIns="63922" rIns="127843" bIns="63922" numCol="1" rtlCol="0" anchor="t" anchorCtr="0" compatLnSpc="1">
            <a:prstTxWarp prst="textNoShape">
              <a:avLst/>
            </a:prstTxWarp>
          </a:bodyPr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6448437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843" tIns="63922" rIns="127843" bIns="63922" numCol="1" rtlCol="0" anchor="t" anchorCtr="0" compatLnSpc="1">
            <a:prstTxWarp prst="textNoShape">
              <a:avLst/>
            </a:prstTxWarp>
          </a:bodyPr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430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843" tIns="63922" rIns="127843" bIns="63922">
            <a:prstTxWarp prst="textNoShape">
              <a:avLst/>
            </a:prstTxWarp>
            <a:spAutoFit/>
          </a:bodyPr>
          <a:lstStyle/>
          <a:p>
            <a:pPr defTabSz="90368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843" tIns="63922" rIns="127843" bIns="63922" numCol="1" rtlCol="0" anchor="t" anchorCtr="0" compatLnSpc="1">
            <a:prstTxWarp prst="textNoShape">
              <a:avLst/>
            </a:prstTxWarp>
          </a:bodyPr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2985792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59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7976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22" y="2847976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3047675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3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7843" tIns="63922" rIns="127843" bIns="63922">
            <a:prstTxWarp prst="textNoShape">
              <a:avLst/>
            </a:prstTxWarp>
          </a:bodyPr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7843" tIns="63922" rIns="127843" bIns="63922">
            <a:prstTxWarp prst="textNoShape">
              <a:avLst/>
            </a:prstTxWarp>
          </a:bodyPr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22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59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62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97529" indent="-15542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22" y="3006462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84076" indent="-32856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264604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8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6353" y="4421637"/>
            <a:ext cx="262729" cy="656590"/>
          </a:xfrm>
          <a:prstGeom prst="rect">
            <a:avLst/>
          </a:prstGeom>
          <a:noFill/>
        </p:spPr>
        <p:txBody>
          <a:bodyPr wrap="none" lIns="127843" tIns="63922" rIns="127843" bIns="63922" rtlCol="0">
            <a:spAutoFit/>
          </a:bodyPr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3181430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59" y="1067933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671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92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05818103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251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251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12798082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94080" y="9040612"/>
            <a:ext cx="2926080" cy="519289"/>
          </a:xfrm>
          <a:prstGeom prst="rect">
            <a:avLst/>
          </a:prstGeom>
        </p:spPr>
        <p:txBody>
          <a:bodyPr lIns="127843" tIns="63922" rIns="127843" bIns="63922"/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</a:pPr>
            <a:fld id="{4AC83CBC-2D19-4E1C-B4D0-6BC2AADAD67C}" type="datetimeFigureOut">
              <a:rPr lang="en-US" sz="2600" kern="1200" smtClean="0">
                <a:solidFill>
                  <a:prstClr val="black"/>
                </a:solidFill>
                <a:latin typeface="Palatino Linotype"/>
                <a:ea typeface="ＭＳ Ｐゴシック" panose="020B0600070205080204" pitchFamily="34" charset="-128"/>
              </a:rPr>
              <a:pPr defTabSz="903682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2600" kern="1200">
              <a:solidFill>
                <a:prstClr val="black"/>
              </a:solidFill>
              <a:latin typeface="Palatino Linotype"/>
              <a:ea typeface="ＭＳ Ｐゴシック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07840" y="9040612"/>
            <a:ext cx="4389120" cy="519289"/>
          </a:xfrm>
          <a:prstGeom prst="rect">
            <a:avLst/>
          </a:prstGeom>
        </p:spPr>
        <p:txBody>
          <a:bodyPr lIns="127843" tIns="63922" rIns="127843" bIns="63922"/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black"/>
              </a:solidFill>
              <a:latin typeface="Palatino Linotype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84640" y="9040612"/>
            <a:ext cx="2926080" cy="519289"/>
          </a:xfrm>
          <a:prstGeom prst="rect">
            <a:avLst/>
          </a:prstGeom>
        </p:spPr>
        <p:txBody>
          <a:bodyPr lIns="127843" tIns="63922" rIns="127843" bIns="63922"/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</a:pPr>
            <a:fld id="{8FA36096-121A-4914-8E8E-0CB8FB3D1CE6}" type="slidenum">
              <a:rPr lang="en-US" sz="2600" kern="1200" smtClean="0">
                <a:solidFill>
                  <a:prstClr val="black"/>
                </a:solidFill>
                <a:latin typeface="Palatino Linotype"/>
                <a:ea typeface="ＭＳ Ｐゴシック" panose="020B0600070205080204" pitchFamily="34" charset="-128"/>
              </a:rPr>
              <a:pPr defTabSz="903682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kern="1200">
              <a:solidFill>
                <a:prstClr val="black"/>
              </a:solidFill>
              <a:latin typeface="Palatino Linotype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4341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defRPr/>
            </a:lvl1pPr>
            <a:lvl2pPr>
              <a:spcBef>
                <a:spcPts val="614"/>
              </a:spcBef>
              <a:defRPr/>
            </a:lvl2pPr>
            <a:lvl3pPr>
              <a:spcBef>
                <a:spcPts val="614"/>
              </a:spcBef>
              <a:defRPr/>
            </a:lvl3pPr>
            <a:lvl4pPr>
              <a:spcBef>
                <a:spcPts val="614"/>
              </a:spcBef>
              <a:defRPr/>
            </a:lvl4pPr>
            <a:lvl5pPr>
              <a:spcBef>
                <a:spcPts val="614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defRPr/>
            </a:lvl1pPr>
            <a:lvl2pPr>
              <a:spcBef>
                <a:spcPts val="614"/>
              </a:spcBef>
              <a:defRPr/>
            </a:lvl2pPr>
            <a:lvl3pPr>
              <a:spcBef>
                <a:spcPts val="614"/>
              </a:spcBef>
              <a:defRPr/>
            </a:lvl3pPr>
            <a:lvl4pPr>
              <a:spcBef>
                <a:spcPts val="614"/>
              </a:spcBef>
              <a:defRPr/>
            </a:lvl4pPr>
            <a:lvl5pPr>
              <a:spcBef>
                <a:spcPts val="614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1593137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59" tIns="64030" rIns="128059" bIns="64030" numCol="1" rtlCol="0" anchor="t" anchorCtr="0" compatLnSpc="1">
            <a:prstTxWarp prst="textNoShape">
              <a:avLst/>
            </a:prstTxWarp>
          </a:bodyPr>
          <a:lstStyle/>
          <a:p>
            <a:pPr defTabSz="90077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252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80947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60717" algn="l"/>
              </a:tabLst>
              <a:defRPr sz="1400" b="1">
                <a:solidFill>
                  <a:srgbClr val="FFFFFF"/>
                </a:solidFill>
              </a:defRPr>
            </a:lvl2pPr>
            <a:lvl3pPr marL="1280947" indent="-1280947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80947" indent="-128094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80947" indent="-128094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59" tIns="64030" rIns="128059" bIns="64030" numCol="1" rtlCol="0" anchor="t" anchorCtr="0" compatLnSpc="1">
            <a:prstTxWarp prst="textNoShape">
              <a:avLst/>
            </a:prstTxWarp>
          </a:bodyPr>
          <a:lstStyle/>
          <a:p>
            <a:pPr defTabSz="90077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2181042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59" tIns="64030" rIns="128059" bIns="64030" numCol="1" rtlCol="0" anchor="t" anchorCtr="0" compatLnSpc="1">
            <a:prstTxWarp prst="textNoShape">
              <a:avLst/>
            </a:prstTxWarp>
          </a:bodyPr>
          <a:lstStyle/>
          <a:p>
            <a:pPr defTabSz="90077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252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80947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60717" algn="l"/>
              </a:tabLst>
              <a:defRPr sz="1400" b="1">
                <a:solidFill>
                  <a:srgbClr val="FFFFFF"/>
                </a:solidFill>
              </a:defRPr>
            </a:lvl2pPr>
            <a:lvl3pPr marL="1280947" indent="-1280947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80947" indent="-128094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80947" indent="-128094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370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8059" tIns="64030" rIns="128059" bIns="64030" numCol="1" anchor="t" anchorCtr="0" compatLnSpc="1">
            <a:prstTxWarp prst="textNoShape">
              <a:avLst/>
            </a:prstTxWarp>
          </a:bodyPr>
          <a:lstStyle/>
          <a:p>
            <a:pPr algn="r" defTabSz="900775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59" tIns="64030" rIns="128059" bIns="64030" numCol="1" rtlCol="0" anchor="t" anchorCtr="0" compatLnSpc="1">
            <a:prstTxWarp prst="textNoShape">
              <a:avLst/>
            </a:prstTxWarp>
          </a:bodyPr>
          <a:lstStyle/>
          <a:p>
            <a:pPr defTabSz="90077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41406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59" tIns="64030" rIns="128059" bIns="64030" numCol="1" rtlCol="0" anchor="t" anchorCtr="0" compatLnSpc="1">
            <a:prstTxWarp prst="textNoShape">
              <a:avLst/>
            </a:prstTxWarp>
          </a:bodyPr>
          <a:lstStyle/>
          <a:p>
            <a:pPr defTabSz="90077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5719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832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059" tIns="64030" rIns="128059" bIns="64030">
            <a:prstTxWarp prst="textNoShape">
              <a:avLst/>
            </a:prstTxWarp>
            <a:spAutoFit/>
          </a:bodyPr>
          <a:lstStyle/>
          <a:p>
            <a:pPr algn="r" defTabSz="90077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382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059" tIns="64030" rIns="128059" bIns="64030">
            <a:prstTxWarp prst="textNoShape">
              <a:avLst/>
            </a:prstTxWarp>
            <a:spAutoFit/>
          </a:bodyPr>
          <a:lstStyle/>
          <a:p>
            <a:pPr defTabSz="90077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59" tIns="64030" rIns="128059" bIns="64030" numCol="1" rtlCol="0" anchor="t" anchorCtr="0" compatLnSpc="1">
            <a:prstTxWarp prst="textNoShape">
              <a:avLst/>
            </a:prstTxWarp>
          </a:bodyPr>
          <a:lstStyle/>
          <a:p>
            <a:pPr defTabSz="90077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1698241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349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29914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2596944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5083587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59" tIns="64030" rIns="128059" bIns="64030" numCol="1" rtlCol="0" anchor="t" anchorCtr="0" compatLnSpc="1">
            <a:prstTxWarp prst="textNoShape">
              <a:avLst/>
            </a:prstTxWarp>
          </a:bodyPr>
          <a:lstStyle/>
          <a:p>
            <a:pPr defTabSz="90077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832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059" tIns="64030" rIns="128059" bIns="64030">
            <a:prstTxWarp prst="textNoShape">
              <a:avLst/>
            </a:prstTxWarp>
            <a:spAutoFit/>
          </a:bodyPr>
          <a:lstStyle/>
          <a:p>
            <a:pPr algn="r" defTabSz="90077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382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059" tIns="64030" rIns="128059" bIns="64030">
            <a:prstTxWarp prst="textNoShape">
              <a:avLst/>
            </a:prstTxWarp>
            <a:spAutoFit/>
          </a:bodyPr>
          <a:lstStyle/>
          <a:p>
            <a:pPr defTabSz="90077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59" tIns="64030" rIns="128059" bIns="64030" numCol="1" rtlCol="0" anchor="t" anchorCtr="0" compatLnSpc="1">
            <a:prstTxWarp prst="textNoShape">
              <a:avLst/>
            </a:prstTxWarp>
          </a:bodyPr>
          <a:lstStyle/>
          <a:p>
            <a:pPr defTabSz="90077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888874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59" tIns="64030" rIns="128059" bIns="64030" numCol="1" rtlCol="0" anchor="t" anchorCtr="0" compatLnSpc="1">
            <a:prstTxWarp prst="textNoShape">
              <a:avLst/>
            </a:prstTxWarp>
          </a:bodyPr>
          <a:lstStyle/>
          <a:p>
            <a:pPr defTabSz="90077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382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059" tIns="64030" rIns="128059" bIns="64030">
            <a:prstTxWarp prst="textNoShape">
              <a:avLst/>
            </a:prstTxWarp>
            <a:spAutoFit/>
          </a:bodyPr>
          <a:lstStyle/>
          <a:p>
            <a:pPr defTabSz="90077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59" tIns="64030" rIns="128059" bIns="64030" numCol="1" rtlCol="0" anchor="t" anchorCtr="0" compatLnSpc="1">
            <a:prstTxWarp prst="textNoShape">
              <a:avLst/>
            </a:prstTxWarp>
          </a:bodyPr>
          <a:lstStyle/>
          <a:p>
            <a:pPr defTabSz="90077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9075627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12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7920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7920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2345020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8059" tIns="64030" rIns="128059" bIns="64030">
            <a:prstTxWarp prst="textNoShape">
              <a:avLst/>
            </a:prstTxWarp>
          </a:bodyPr>
          <a:lstStyle/>
          <a:p>
            <a:pPr defTabSz="90077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8059" tIns="64030" rIns="128059" bIns="64030">
            <a:prstTxWarp prst="textNoShape">
              <a:avLst/>
            </a:prstTxWarp>
          </a:bodyPr>
          <a:lstStyle/>
          <a:p>
            <a:pPr defTabSz="90077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12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98176" indent="-15567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84864" indent="-329113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532654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62636" cy="656590"/>
          </a:xfrm>
          <a:prstGeom prst="rect">
            <a:avLst/>
          </a:prstGeom>
          <a:noFill/>
        </p:spPr>
        <p:txBody>
          <a:bodyPr wrap="none" lIns="128059" tIns="64030" rIns="128059" bIns="64030" rtlCol="0">
            <a:spAutoFit/>
          </a:bodyPr>
          <a:lstStyle/>
          <a:p>
            <a:pPr defTabSz="90077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9699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2986" tIns="61561" rIns="122986" bIns="61561">
            <a:prstTxWarp prst="textNoShape">
              <a:avLst/>
            </a:prstTxWarp>
          </a:bodyPr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2986" tIns="61561" rIns="122986" bIns="61561">
            <a:prstTxWarp prst="textNoShape">
              <a:avLst/>
            </a:prstTxWarp>
          </a:bodyPr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88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42BECA"/>
          </a:solidFill>
          <a:ln>
            <a:noFill/>
          </a:ln>
        </p:spPr>
        <p:txBody>
          <a:bodyPr anchor="ctr"/>
          <a:lstStyle>
            <a:lvl1pPr marL="383125" indent="-15004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42BECA"/>
          </a:solidFill>
          <a:ln>
            <a:noFill/>
          </a:ln>
        </p:spPr>
        <p:txBody>
          <a:bodyPr anchor="ctr"/>
          <a:lstStyle>
            <a:lvl1pPr marL="466546" indent="-316415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6309180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12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614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88635953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204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204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1554543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73" tIns="63787" rIns="127573" bIns="63787" numCol="1" rtlCol="0" anchor="t" anchorCtr="0" compatLnSpc="1">
            <a:prstTxWarp prst="textNoShape">
              <a:avLst/>
            </a:prstTxWarp>
          </a:bodyPr>
          <a:lstStyle/>
          <a:p>
            <a:pPr defTabSz="89733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342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76223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57161" algn="l"/>
              </a:tabLst>
              <a:defRPr sz="1400" b="1">
                <a:solidFill>
                  <a:srgbClr val="FFFFFF"/>
                </a:solidFill>
              </a:defRPr>
            </a:lvl2pPr>
            <a:lvl3pPr marL="1276223" indent="-1276223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76223" indent="-127622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76223" indent="-127622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73" tIns="63787" rIns="127573" bIns="63787" numCol="1" rtlCol="0" anchor="t" anchorCtr="0" compatLnSpc="1">
            <a:prstTxWarp prst="textNoShape">
              <a:avLst/>
            </a:prstTxWarp>
          </a:bodyPr>
          <a:lstStyle/>
          <a:p>
            <a:pPr defTabSz="89733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7496274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73" tIns="63787" rIns="127573" bIns="63787" numCol="1" rtlCol="0" anchor="t" anchorCtr="0" compatLnSpc="1">
            <a:prstTxWarp prst="textNoShape">
              <a:avLst/>
            </a:prstTxWarp>
          </a:bodyPr>
          <a:lstStyle/>
          <a:p>
            <a:pPr defTabSz="89733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342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76223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57161" algn="l"/>
              </a:tabLst>
              <a:defRPr sz="1400" b="1">
                <a:solidFill>
                  <a:srgbClr val="FFFFFF"/>
                </a:solidFill>
              </a:defRPr>
            </a:lvl2pPr>
            <a:lvl3pPr marL="1276223" indent="-1276223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76223" indent="-127622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76223" indent="-127622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461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573" tIns="63787" rIns="127573" bIns="63787" numCol="1" anchor="t" anchorCtr="0" compatLnSpc="1">
            <a:prstTxWarp prst="textNoShape">
              <a:avLst/>
            </a:prstTxWarp>
          </a:bodyPr>
          <a:lstStyle/>
          <a:p>
            <a:pPr algn="r" defTabSz="897339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73" tIns="63787" rIns="127573" bIns="63787" numCol="1" rtlCol="0" anchor="t" anchorCtr="0" compatLnSpc="1">
            <a:prstTxWarp prst="textNoShape">
              <a:avLst/>
            </a:prstTxWarp>
          </a:bodyPr>
          <a:lstStyle/>
          <a:p>
            <a:pPr defTabSz="89733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49170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73" tIns="63787" rIns="127573" bIns="63787" numCol="1" rtlCol="0" anchor="t" anchorCtr="0" compatLnSpc="1">
            <a:prstTxWarp prst="textNoShape">
              <a:avLst/>
            </a:prstTxWarp>
          </a:bodyPr>
          <a:lstStyle/>
          <a:p>
            <a:pPr defTabSz="89733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5810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740"/>
            <a:ext cx="4132638" cy="28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573" tIns="63787" rIns="127573" bIns="63787">
            <a:prstTxWarp prst="textNoShape">
              <a:avLst/>
            </a:prstTxWarp>
            <a:spAutoFit/>
          </a:bodyPr>
          <a:lstStyle/>
          <a:p>
            <a:pPr algn="r" defTabSz="89733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292"/>
            <a:ext cx="4623929" cy="28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573" tIns="63787" rIns="127573" bIns="63787">
            <a:prstTxWarp prst="textNoShape">
              <a:avLst/>
            </a:prstTxWarp>
            <a:spAutoFit/>
          </a:bodyPr>
          <a:lstStyle/>
          <a:p>
            <a:pPr defTabSz="89733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73" tIns="63787" rIns="127573" bIns="63787" numCol="1" rtlCol="0" anchor="t" anchorCtr="0" compatLnSpc="1">
            <a:prstTxWarp prst="textNoShape">
              <a:avLst/>
            </a:prstTxWarp>
          </a:bodyPr>
          <a:lstStyle/>
          <a:p>
            <a:pPr defTabSz="89733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0863137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447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005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219977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546460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73" tIns="63787" rIns="127573" bIns="63787" numCol="1" rtlCol="0" anchor="t" anchorCtr="0" compatLnSpc="1">
            <a:prstTxWarp prst="textNoShape">
              <a:avLst/>
            </a:prstTxWarp>
          </a:bodyPr>
          <a:lstStyle/>
          <a:p>
            <a:pPr defTabSz="89733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740"/>
            <a:ext cx="4132638" cy="28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573" tIns="63787" rIns="127573" bIns="63787">
            <a:prstTxWarp prst="textNoShape">
              <a:avLst/>
            </a:prstTxWarp>
            <a:spAutoFit/>
          </a:bodyPr>
          <a:lstStyle/>
          <a:p>
            <a:pPr algn="r" defTabSz="89733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292"/>
            <a:ext cx="4623929" cy="28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573" tIns="63787" rIns="127573" bIns="63787">
            <a:prstTxWarp prst="textNoShape">
              <a:avLst/>
            </a:prstTxWarp>
            <a:spAutoFit/>
          </a:bodyPr>
          <a:lstStyle/>
          <a:p>
            <a:pPr defTabSz="89733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73" tIns="63787" rIns="127573" bIns="63787" numCol="1" rtlCol="0" anchor="t" anchorCtr="0" compatLnSpc="1">
            <a:prstTxWarp prst="textNoShape">
              <a:avLst/>
            </a:prstTxWarp>
          </a:bodyPr>
          <a:lstStyle/>
          <a:p>
            <a:pPr defTabSz="89733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0399831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73" tIns="63787" rIns="127573" bIns="63787" numCol="1" rtlCol="0" anchor="t" anchorCtr="0" compatLnSpc="1">
            <a:prstTxWarp prst="textNoShape">
              <a:avLst/>
            </a:prstTxWarp>
          </a:bodyPr>
          <a:lstStyle/>
          <a:p>
            <a:pPr defTabSz="89733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292"/>
            <a:ext cx="4623929" cy="28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573" tIns="63787" rIns="127573" bIns="63787">
            <a:prstTxWarp prst="textNoShape">
              <a:avLst/>
            </a:prstTxWarp>
            <a:spAutoFit/>
          </a:bodyPr>
          <a:lstStyle/>
          <a:p>
            <a:pPr defTabSz="89733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73" tIns="63787" rIns="127573" bIns="63787" numCol="1" rtlCol="0" anchor="t" anchorCtr="0" compatLnSpc="1">
            <a:prstTxWarp prst="textNoShape">
              <a:avLst/>
            </a:prstTxWarp>
          </a:bodyPr>
          <a:lstStyle/>
          <a:p>
            <a:pPr defTabSz="89733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1976812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05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790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790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83100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901" y="4421651"/>
            <a:ext cx="248575" cy="647605"/>
          </a:xfrm>
          <a:prstGeom prst="rect">
            <a:avLst/>
          </a:prstGeom>
          <a:noFill/>
        </p:spPr>
        <p:txBody>
          <a:bodyPr wrap="none" lIns="122986" tIns="61561" rIns="122986" bIns="61561" rtlCol="0">
            <a:spAutoFit/>
          </a:bodyPr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3111273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7573" tIns="63787" rIns="127573" bIns="63787">
            <a:prstTxWarp prst="textNoShape">
              <a:avLst/>
            </a:prstTxWarp>
          </a:bodyPr>
          <a:lstStyle/>
          <a:p>
            <a:pPr defTabSz="897339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7573" tIns="63787" rIns="127573" bIns="63787">
            <a:prstTxWarp prst="textNoShape">
              <a:avLst/>
            </a:prstTxWarp>
          </a:bodyPr>
          <a:lstStyle/>
          <a:p>
            <a:pPr defTabSz="897339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05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96714" indent="-15510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83084" indent="-327883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5548590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9" y="4421638"/>
            <a:ext cx="259510" cy="652944"/>
          </a:xfrm>
          <a:prstGeom prst="rect">
            <a:avLst/>
          </a:prstGeom>
          <a:noFill/>
        </p:spPr>
        <p:txBody>
          <a:bodyPr wrap="none" lIns="127573" tIns="63787" rIns="127573" bIns="63787" rtlCol="0">
            <a:spAutoFit/>
          </a:bodyPr>
          <a:lstStyle/>
          <a:p>
            <a:pPr defTabSz="89733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6512391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05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721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83936752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27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27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68570353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459" tIns="64232" rIns="128459" bIns="64232" numCol="1" rtlCol="0" anchor="t" anchorCtr="0" compatLnSpc="1">
            <a:prstTxWarp prst="textNoShape">
              <a:avLst/>
            </a:prstTxWarp>
          </a:bodyPr>
          <a:lstStyle/>
          <a:p>
            <a:pPr defTabSz="90338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156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8486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63661" algn="l"/>
              </a:tabLst>
              <a:defRPr sz="1400" b="1">
                <a:solidFill>
                  <a:srgbClr val="FFFFFF"/>
                </a:solidFill>
              </a:defRPr>
            </a:lvl2pPr>
            <a:lvl3pPr marL="1284864" indent="-128486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84864" indent="-128486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84864" indent="-128486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273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8459" tIns="64232" rIns="128459" bIns="64232" numCol="1" anchor="t" anchorCtr="0" compatLnSpc="1">
            <a:prstTxWarp prst="textNoShape">
              <a:avLst/>
            </a:prstTxWarp>
          </a:bodyPr>
          <a:lstStyle/>
          <a:p>
            <a:pPr algn="r" defTabSz="903389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June 8, 2012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459" tIns="64232" rIns="128459" bIns="64232" numCol="1" rtlCol="0" anchor="t" anchorCtr="0" compatLnSpc="1">
            <a:prstTxWarp prst="textNoShape">
              <a:avLst/>
            </a:prstTxWarp>
          </a:bodyPr>
          <a:lstStyle/>
          <a:p>
            <a:pPr defTabSz="90338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7257100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459" tIns="64232" rIns="128459" bIns="64232" numCol="1" rtlCol="0" anchor="t" anchorCtr="0" compatLnSpc="1">
            <a:prstTxWarp prst="textNoShape">
              <a:avLst/>
            </a:prstTxWarp>
          </a:bodyPr>
          <a:lstStyle/>
          <a:p>
            <a:pPr defTabSz="90338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156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8486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63661" algn="l"/>
              </a:tabLst>
              <a:defRPr sz="1400" b="1">
                <a:solidFill>
                  <a:srgbClr val="FFFFFF"/>
                </a:solidFill>
              </a:defRPr>
            </a:lvl2pPr>
            <a:lvl3pPr marL="1284864" indent="-128486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84864" indent="-128486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84864" indent="-128486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273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8459" tIns="64232" rIns="128459" bIns="64232" numCol="1" anchor="t" anchorCtr="0" compatLnSpc="1">
            <a:prstTxWarp prst="textNoShape">
              <a:avLst/>
            </a:prstTxWarp>
          </a:bodyPr>
          <a:lstStyle/>
          <a:p>
            <a:pPr algn="r" defTabSz="903389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459" tIns="64232" rIns="128459" bIns="64232" numCol="1" rtlCol="0" anchor="t" anchorCtr="0" compatLnSpc="1">
            <a:prstTxWarp prst="textNoShape">
              <a:avLst/>
            </a:prstTxWarp>
          </a:bodyPr>
          <a:lstStyle/>
          <a:p>
            <a:pPr defTabSz="90338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86172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459" tIns="64232" rIns="128459" bIns="64232" numCol="1" rtlCol="0" anchor="t" anchorCtr="0" compatLnSpc="1">
            <a:prstTxWarp prst="textNoShape">
              <a:avLst/>
            </a:prstTxWarp>
          </a:bodyPr>
          <a:lstStyle/>
          <a:p>
            <a:pPr defTabSz="90338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5623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547"/>
            <a:ext cx="4132638" cy="28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459" tIns="64232" rIns="128459" bIns="64232">
            <a:prstTxWarp prst="textNoShape">
              <a:avLst/>
            </a:prstTxWarp>
            <a:spAutoFit/>
          </a:bodyPr>
          <a:lstStyle/>
          <a:p>
            <a:pPr algn="r" defTabSz="90338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098"/>
            <a:ext cx="4623929" cy="28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459" tIns="64232" rIns="128459" bIns="64232">
            <a:prstTxWarp prst="textNoShape">
              <a:avLst/>
            </a:prstTxWarp>
            <a:spAutoFit/>
          </a:bodyPr>
          <a:lstStyle/>
          <a:p>
            <a:pPr defTabSz="90338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459" tIns="64232" rIns="128459" bIns="64232" numCol="1" rtlCol="0" anchor="t" anchorCtr="0" compatLnSpc="1">
            <a:prstTxWarp prst="textNoShape">
              <a:avLst/>
            </a:prstTxWarp>
          </a:bodyPr>
          <a:lstStyle/>
          <a:p>
            <a:pPr defTabSz="90338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9095607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259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29817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15590554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4"/>
            <a:ext cx="11372708" cy="6058411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5286398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459" tIns="64232" rIns="128459" bIns="64232" numCol="1" rtlCol="0" anchor="t" anchorCtr="0" compatLnSpc="1">
            <a:prstTxWarp prst="textNoShape">
              <a:avLst/>
            </a:prstTxWarp>
          </a:bodyPr>
          <a:lstStyle/>
          <a:p>
            <a:pPr defTabSz="90338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547"/>
            <a:ext cx="4132638" cy="28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459" tIns="64232" rIns="128459" bIns="64232">
            <a:prstTxWarp prst="textNoShape">
              <a:avLst/>
            </a:prstTxWarp>
            <a:spAutoFit/>
          </a:bodyPr>
          <a:lstStyle/>
          <a:p>
            <a:pPr algn="r" defTabSz="90338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098"/>
            <a:ext cx="4623929" cy="28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459" tIns="64232" rIns="128459" bIns="64232">
            <a:prstTxWarp prst="textNoShape">
              <a:avLst/>
            </a:prstTxWarp>
            <a:spAutoFit/>
          </a:bodyPr>
          <a:lstStyle/>
          <a:p>
            <a:pPr defTabSz="90338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459" tIns="64232" rIns="128459" bIns="64232" numCol="1" rtlCol="0" anchor="t" anchorCtr="0" compatLnSpc="1">
            <a:prstTxWarp prst="textNoShape">
              <a:avLst/>
            </a:prstTxWarp>
          </a:bodyPr>
          <a:lstStyle/>
          <a:p>
            <a:pPr defTabSz="90338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2122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2340190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459" tIns="64232" rIns="128459" bIns="64232" numCol="1" rtlCol="0" anchor="t" anchorCtr="0" compatLnSpc="1">
            <a:prstTxWarp prst="textNoShape">
              <a:avLst/>
            </a:prstTxWarp>
          </a:bodyPr>
          <a:lstStyle/>
          <a:p>
            <a:pPr defTabSz="90338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098"/>
            <a:ext cx="4623929" cy="28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459" tIns="64232" rIns="128459" bIns="64232">
            <a:prstTxWarp prst="textNoShape">
              <a:avLst/>
            </a:prstTxWarp>
            <a:spAutoFit/>
          </a:bodyPr>
          <a:lstStyle/>
          <a:p>
            <a:pPr defTabSz="90338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459" tIns="64232" rIns="128459" bIns="64232" numCol="1" rtlCol="0" anchor="t" anchorCtr="0" compatLnSpc="1">
            <a:prstTxWarp prst="textNoShape">
              <a:avLst/>
            </a:prstTxWarp>
          </a:bodyPr>
          <a:lstStyle/>
          <a:p>
            <a:pPr defTabSz="90338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6078274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716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7831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498" y="2847838"/>
            <a:ext cx="5213581" cy="6296447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1679189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8459" tIns="64232" rIns="128459" bIns="64232">
            <a:prstTxWarp prst="textNoShape">
              <a:avLst/>
            </a:prstTxWarp>
          </a:bodyPr>
          <a:lstStyle/>
          <a:p>
            <a:pPr defTabSz="903389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8459" tIns="64232" rIns="128459" bIns="64232">
            <a:prstTxWarp prst="textNoShape">
              <a:avLst/>
            </a:prstTxWarp>
          </a:bodyPr>
          <a:lstStyle/>
          <a:p>
            <a:pPr defTabSz="903389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720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99382" indent="-156152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86336" indent="-330132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8818023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6076" y="4421636"/>
            <a:ext cx="261303" cy="653841"/>
          </a:xfrm>
          <a:prstGeom prst="rect">
            <a:avLst/>
          </a:prstGeom>
          <a:noFill/>
        </p:spPr>
        <p:txBody>
          <a:bodyPr wrap="none" lIns="128459" tIns="64232" rIns="128459" bIns="64232" rtlCol="0">
            <a:spAutoFit/>
          </a:bodyPr>
          <a:lstStyle/>
          <a:p>
            <a:pPr defTabSz="90338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8753039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716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533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24006184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107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107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02892114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722" tIns="64363" rIns="128722" bIns="64363" numCol="1" rtlCol="0" anchor="t" anchorCtr="0" compatLnSpc="1">
            <a:prstTxWarp prst="textNoShape">
              <a:avLst/>
            </a:prstTxWarp>
          </a:bodyPr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102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87425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65581" algn="l"/>
              </a:tabLst>
              <a:defRPr sz="1400" b="1">
                <a:solidFill>
                  <a:srgbClr val="FFFFFF"/>
                </a:solidFill>
              </a:defRPr>
            </a:lvl2pPr>
            <a:lvl3pPr marL="1287425" indent="-1287425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87425" indent="-1287425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87425" indent="-1287425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217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8722" tIns="64363" rIns="128722" bIns="64363" numCol="1" anchor="t" anchorCtr="0" compatLnSpc="1">
            <a:prstTxWarp prst="textNoShape">
              <a:avLst/>
            </a:prstTxWarp>
          </a:bodyPr>
          <a:lstStyle/>
          <a:p>
            <a:pPr algn="r" defTabSz="905213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722" tIns="64363" rIns="128722" bIns="64363" numCol="1" rtlCol="0" anchor="t" anchorCtr="0" compatLnSpc="1">
            <a:prstTxWarp prst="textNoShape">
              <a:avLst/>
            </a:prstTxWarp>
          </a:bodyPr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8667244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722" tIns="64363" rIns="128722" bIns="64363" numCol="1" rtlCol="0" anchor="t" anchorCtr="0" compatLnSpc="1">
            <a:prstTxWarp prst="textNoShape">
              <a:avLst/>
            </a:prstTxWarp>
          </a:bodyPr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102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87425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65581" algn="l"/>
              </a:tabLst>
              <a:defRPr sz="1400" b="1">
                <a:solidFill>
                  <a:srgbClr val="FFFFFF"/>
                </a:solidFill>
              </a:defRPr>
            </a:lvl2pPr>
            <a:lvl3pPr marL="1287425" indent="-1287425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87425" indent="-1287425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87425" indent="-1287425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217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8722" tIns="64363" rIns="128722" bIns="64363" numCol="1" anchor="t" anchorCtr="0" compatLnSpc="1">
            <a:prstTxWarp prst="textNoShape">
              <a:avLst/>
            </a:prstTxWarp>
          </a:bodyPr>
          <a:lstStyle/>
          <a:p>
            <a:pPr algn="r" defTabSz="905213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722" tIns="64363" rIns="128722" bIns="64363" numCol="1" rtlCol="0" anchor="t" anchorCtr="0" compatLnSpc="1">
            <a:prstTxWarp prst="textNoShape">
              <a:avLst/>
            </a:prstTxWarp>
          </a:bodyPr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23442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722" tIns="64363" rIns="128722" bIns="64363" numCol="1" rtlCol="0" anchor="t" anchorCtr="0" compatLnSpc="1">
            <a:prstTxWarp prst="textNoShape">
              <a:avLst/>
            </a:prstTxWarp>
          </a:bodyPr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5567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494"/>
            <a:ext cx="4132638" cy="2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722" tIns="64363" rIns="128722" bIns="64363">
            <a:prstTxWarp prst="textNoShape">
              <a:avLst/>
            </a:prstTxWarp>
            <a:spAutoFit/>
          </a:bodyPr>
          <a:lstStyle/>
          <a:p>
            <a:pPr algn="r" defTabSz="90521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043"/>
            <a:ext cx="4623929" cy="2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722" tIns="64363" rIns="128722" bIns="64363">
            <a:prstTxWarp prst="textNoShape">
              <a:avLst/>
            </a:prstTxWarp>
            <a:spAutoFit/>
          </a:bodyPr>
          <a:lstStyle/>
          <a:p>
            <a:pPr defTabSz="90521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722" tIns="64363" rIns="128722" bIns="64363" numCol="1" rtlCol="0" anchor="t" anchorCtr="0" compatLnSpc="1">
            <a:prstTxWarp prst="textNoShape">
              <a:avLst/>
            </a:prstTxWarp>
          </a:bodyPr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2406749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204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29761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02849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2175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2175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279977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5263193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722" tIns="64363" rIns="128722" bIns="64363" numCol="1" rtlCol="0" anchor="t" anchorCtr="0" compatLnSpc="1">
            <a:prstTxWarp prst="textNoShape">
              <a:avLst/>
            </a:prstTxWarp>
          </a:bodyPr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94"/>
            <a:ext cx="4132638" cy="2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722" tIns="64363" rIns="128722" bIns="64363">
            <a:prstTxWarp prst="textNoShape">
              <a:avLst/>
            </a:prstTxWarp>
            <a:spAutoFit/>
          </a:bodyPr>
          <a:lstStyle/>
          <a:p>
            <a:pPr algn="r" defTabSz="90521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043"/>
            <a:ext cx="4623929" cy="2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722" tIns="64363" rIns="128722" bIns="64363">
            <a:prstTxWarp prst="textNoShape">
              <a:avLst/>
            </a:prstTxWarp>
            <a:spAutoFit/>
          </a:bodyPr>
          <a:lstStyle/>
          <a:p>
            <a:pPr defTabSz="90521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722" tIns="64363" rIns="128722" bIns="64363" numCol="1" rtlCol="0" anchor="t" anchorCtr="0" compatLnSpc="1">
            <a:prstTxWarp prst="textNoShape">
              <a:avLst/>
            </a:prstTxWarp>
          </a:bodyPr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4764164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722" tIns="64363" rIns="128722" bIns="64363" numCol="1" rtlCol="0" anchor="t" anchorCtr="0" compatLnSpc="1">
            <a:prstTxWarp prst="textNoShape">
              <a:avLst/>
            </a:prstTxWarp>
          </a:bodyPr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94"/>
            <a:ext cx="4132638" cy="2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722" tIns="64363" rIns="128722" bIns="64363">
            <a:prstTxWarp prst="textNoShape">
              <a:avLst/>
            </a:prstTxWarp>
            <a:spAutoFit/>
          </a:bodyPr>
          <a:lstStyle/>
          <a:p>
            <a:pPr algn="r" defTabSz="90521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043"/>
            <a:ext cx="4623929" cy="2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722" tIns="64363" rIns="128722" bIns="64363">
            <a:prstTxWarp prst="textNoShape">
              <a:avLst/>
            </a:prstTxWarp>
            <a:spAutoFit/>
          </a:bodyPr>
          <a:lstStyle/>
          <a:p>
            <a:pPr defTabSz="90521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722" tIns="64363" rIns="128722" bIns="64363" numCol="1" rtlCol="0" anchor="t" anchorCtr="0" compatLnSpc="1">
            <a:prstTxWarp prst="textNoShape">
              <a:avLst/>
            </a:prstTxWarp>
          </a:bodyPr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240457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664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7776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7776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2651492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8722" tIns="64363" rIns="128722" bIns="64363">
            <a:prstTxWarp prst="textNoShape">
              <a:avLst/>
            </a:prstTxWarp>
          </a:bodyPr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8722" tIns="64363" rIns="128722" bIns="64363">
            <a:prstTxWarp prst="textNoShape">
              <a:avLst/>
            </a:prstTxWarp>
          </a:bodyPr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663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00170" indent="-156465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87290" indent="-33079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4243176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90" y="4421635"/>
            <a:ext cx="261834" cy="654106"/>
          </a:xfrm>
          <a:prstGeom prst="rect">
            <a:avLst/>
          </a:prstGeom>
          <a:noFill/>
        </p:spPr>
        <p:txBody>
          <a:bodyPr wrap="none" lIns="128722" tIns="64363" rIns="128722" bIns="64363" rtlCol="0">
            <a:spAutoFit/>
          </a:bodyPr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4333317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664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477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30456564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051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051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30453139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859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371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8742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12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4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87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6239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061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498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7" y="9040412"/>
            <a:ext cx="3034453" cy="519289"/>
          </a:xfrm>
          <a:prstGeom prst="rect">
            <a:avLst/>
          </a:prstGeom>
        </p:spPr>
        <p:txBody>
          <a:bodyPr lIns="128722" tIns="64363" rIns="128722" bIns="64363"/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905213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15" y="9040412"/>
            <a:ext cx="4118187" cy="519289"/>
          </a:xfrm>
          <a:prstGeom prst="rect">
            <a:avLst/>
          </a:prstGeom>
        </p:spPr>
        <p:txBody>
          <a:bodyPr lIns="128722" tIns="64363" rIns="128722" bIns="64363"/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14" y="9040412"/>
            <a:ext cx="3034453" cy="519289"/>
          </a:xfrm>
          <a:prstGeom prst="rect">
            <a:avLst/>
          </a:prstGeom>
        </p:spPr>
        <p:txBody>
          <a:bodyPr lIns="128722" tIns="64363" rIns="128722" bIns="64363"/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905213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2849587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093" tIns="64549" rIns="129093" bIns="64549" numCol="1" rtlCol="0" anchor="t" anchorCtr="0" compatLnSpc="1">
            <a:prstTxWarp prst="textNoShape">
              <a:avLst/>
            </a:prstTxWarp>
          </a:bodyPr>
          <a:lstStyle/>
          <a:p>
            <a:pPr defTabSz="129107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/>
              <a:ea typeface="ヒラギノ角ゴ Pro W3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022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91073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68315" algn="l"/>
              </a:tabLst>
              <a:defRPr sz="1400" b="1">
                <a:solidFill>
                  <a:srgbClr val="FFFFFF"/>
                </a:solidFill>
              </a:defRPr>
            </a:lvl2pPr>
            <a:lvl3pPr marL="1291073" indent="-1291073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91073" indent="-129107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91073" indent="-129107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141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093" tIns="64549" rIns="129093" bIns="64549" numCol="1" anchor="t" anchorCtr="0" compatLnSpc="1">
            <a:prstTxWarp prst="textNoShape">
              <a:avLst/>
            </a:prstTxWarp>
          </a:bodyPr>
          <a:lstStyle/>
          <a:p>
            <a:pPr algn="r" defTabSz="1291073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ヒラギノ角ゴ Pro W3"/>
              </a:rPr>
              <a:t>June 8, 2012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093" tIns="64549" rIns="129093" bIns="64549" numCol="1" rtlCol="0" anchor="t" anchorCtr="0" compatLnSpc="1">
            <a:prstTxWarp prst="textNoShape">
              <a:avLst/>
            </a:prstTxWarp>
          </a:bodyPr>
          <a:lstStyle/>
          <a:p>
            <a:pPr defTabSz="129107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8568844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7155641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093" tIns="64549" rIns="129093" bIns="64549" numCol="1" rtlCol="0" anchor="t" anchorCtr="0" compatLnSpc="1">
            <a:prstTxWarp prst="textNoShape">
              <a:avLst/>
            </a:prstTxWarp>
          </a:bodyPr>
          <a:lstStyle/>
          <a:p>
            <a:pPr defTabSz="129107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/>
              <a:ea typeface="ヒラギノ角ゴ Pro W3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022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91073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68315" algn="l"/>
              </a:tabLst>
              <a:defRPr sz="1400" b="1">
                <a:solidFill>
                  <a:srgbClr val="FFFFFF"/>
                </a:solidFill>
              </a:defRPr>
            </a:lvl2pPr>
            <a:lvl3pPr marL="1291073" indent="-1291073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91073" indent="-129107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91073" indent="-1291073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141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093" tIns="64549" rIns="129093" bIns="64549" numCol="1" anchor="t" anchorCtr="0" compatLnSpc="1">
            <a:prstTxWarp prst="textNoShape">
              <a:avLst/>
            </a:prstTxWarp>
          </a:bodyPr>
          <a:lstStyle/>
          <a:p>
            <a:pPr algn="r" defTabSz="1291073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/>
                <a:ea typeface="ヒラギノ角ゴ Pro W3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093" tIns="64549" rIns="129093" bIns="64549" numCol="1" rtlCol="0" anchor="t" anchorCtr="0" compatLnSpc="1">
            <a:prstTxWarp prst="textNoShape">
              <a:avLst/>
            </a:prstTxWarp>
          </a:bodyPr>
          <a:lstStyle/>
          <a:p>
            <a:pPr defTabSz="129107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/>
              <a:ea typeface="ヒラギノ角ゴ Pro W3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44995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093" tIns="64549" rIns="129093" bIns="64549" numCol="1" rtlCol="0" anchor="t" anchorCtr="0" compatLnSpc="1">
            <a:prstTxWarp prst="textNoShape">
              <a:avLst/>
            </a:prstTxWarp>
          </a:bodyPr>
          <a:lstStyle/>
          <a:p>
            <a:pPr defTabSz="129107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/>
              <a:ea typeface="ヒラギノ角ゴ Pro W3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5490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414"/>
            <a:ext cx="4132638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093" tIns="64549" rIns="129093" bIns="64549">
            <a:prstTxWarp prst="textNoShape">
              <a:avLst/>
            </a:prstTxWarp>
            <a:spAutoFit/>
          </a:bodyPr>
          <a:lstStyle/>
          <a:p>
            <a:pPr algn="r" defTabSz="129107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/>
                <a:ea typeface="ヒラギノ角ゴ Pro W3"/>
              </a:rPr>
              <a:t>PRESENTATION TITLE IN HEADER / JUNE 8, 2012</a:t>
            </a:r>
            <a:endParaRPr lang="en-US" sz="1000" kern="1200" dirty="0">
              <a:latin typeface="Arial"/>
              <a:ea typeface="ヒラギノ角ゴ Pro W3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7964"/>
            <a:ext cx="4623929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093" tIns="64549" rIns="129093" bIns="64549">
            <a:prstTxWarp prst="textNoShape">
              <a:avLst/>
            </a:prstTxWarp>
            <a:spAutoFit/>
          </a:bodyPr>
          <a:lstStyle/>
          <a:p>
            <a:pPr defTabSz="129107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/>
                <a:ea typeface="ヒラギノ角ゴ Pro W3"/>
              </a:rPr>
              <a:t>COMMUNITY COLLEGE RESEARCH CENTER</a:t>
            </a:r>
            <a:endParaRPr lang="en-US" sz="1000" kern="1200" dirty="0">
              <a:latin typeface="Arial"/>
              <a:ea typeface="ヒラギノ角ゴ Pro W3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093" tIns="64549" rIns="129093" bIns="64549" numCol="1" rtlCol="0" anchor="t" anchorCtr="0" compatLnSpc="1">
            <a:prstTxWarp prst="textNoShape">
              <a:avLst/>
            </a:prstTxWarp>
          </a:bodyPr>
          <a:lstStyle/>
          <a:p>
            <a:pPr defTabSz="129107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320270923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125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29685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7442556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6164986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093" tIns="64549" rIns="129093" bIns="64549" numCol="1" rtlCol="0" anchor="t" anchorCtr="0" compatLnSpc="1">
            <a:prstTxWarp prst="textNoShape">
              <a:avLst/>
            </a:prstTxWarp>
          </a:bodyPr>
          <a:lstStyle/>
          <a:p>
            <a:pPr defTabSz="129107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/>
              <a:ea typeface="ヒラギノ角ゴ Pro W3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14"/>
            <a:ext cx="4132638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093" tIns="64549" rIns="129093" bIns="64549">
            <a:prstTxWarp prst="textNoShape">
              <a:avLst/>
            </a:prstTxWarp>
            <a:spAutoFit/>
          </a:bodyPr>
          <a:lstStyle/>
          <a:p>
            <a:pPr algn="r" defTabSz="129107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/>
                <a:ea typeface="ヒラギノ角ゴ Pro W3"/>
              </a:rPr>
              <a:t>PRESENTATION TITLE IN HEADER / MONTH XX, 2012</a:t>
            </a:r>
            <a:endParaRPr lang="en-US" sz="1000" kern="1200" dirty="0">
              <a:latin typeface="Arial"/>
              <a:ea typeface="ヒラギノ角ゴ Pro W3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7964"/>
            <a:ext cx="4623929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093" tIns="64549" rIns="129093" bIns="64549">
            <a:prstTxWarp prst="textNoShape">
              <a:avLst/>
            </a:prstTxWarp>
            <a:spAutoFit/>
          </a:bodyPr>
          <a:lstStyle/>
          <a:p>
            <a:pPr defTabSz="129107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/>
                <a:ea typeface="ヒラギノ角ゴ Pro W3"/>
              </a:rPr>
              <a:t>COMMUNITY COLLEGE RESEARCH CENTER</a:t>
            </a:r>
            <a:endParaRPr lang="en-US" sz="1000" kern="1200" dirty="0">
              <a:latin typeface="Arial"/>
              <a:ea typeface="ヒラギノ角ゴ Pro W3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093" tIns="64549" rIns="129093" bIns="64549" numCol="1" rtlCol="0" anchor="t" anchorCtr="0" compatLnSpc="1">
            <a:prstTxWarp prst="textNoShape">
              <a:avLst/>
            </a:prstTxWarp>
          </a:bodyPr>
          <a:lstStyle/>
          <a:p>
            <a:pPr defTabSz="129107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/>
              <a:ea typeface="ヒラギノ角ゴ Pro W3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1864064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093" tIns="64549" rIns="129093" bIns="64549" numCol="1" rtlCol="0" anchor="t" anchorCtr="0" compatLnSpc="1">
            <a:prstTxWarp prst="textNoShape">
              <a:avLst/>
            </a:prstTxWarp>
          </a:bodyPr>
          <a:lstStyle/>
          <a:p>
            <a:pPr defTabSz="129107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/>
              <a:ea typeface="ヒラギノ角ゴ Pro W3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7964"/>
            <a:ext cx="4623929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093" tIns="64549" rIns="129093" bIns="64549">
            <a:prstTxWarp prst="textNoShape">
              <a:avLst/>
            </a:prstTxWarp>
            <a:spAutoFit/>
          </a:bodyPr>
          <a:lstStyle/>
          <a:p>
            <a:pPr defTabSz="129107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/>
                <a:ea typeface="ヒラギノ角ゴ Pro W3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/>
              <a:ea typeface="ヒラギノ角ゴ Pro W3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093" tIns="64549" rIns="129093" bIns="64549" numCol="1" rtlCol="0" anchor="t" anchorCtr="0" compatLnSpc="1">
            <a:prstTxWarp prst="textNoShape">
              <a:avLst/>
            </a:prstTxWarp>
          </a:bodyPr>
          <a:lstStyle/>
          <a:p>
            <a:pPr defTabSz="129107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/>
              <a:ea typeface="ヒラギノ角ゴ Pro W3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08244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85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7698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7698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1657937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9093" tIns="64549" rIns="129093" bIns="64549">
            <a:prstTxWarp prst="textNoShape">
              <a:avLst/>
            </a:prstTxWarp>
          </a:bodyPr>
          <a:lstStyle/>
          <a:p>
            <a:pPr defTabSz="1291073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/>
              <a:ea typeface="ヒラギノ角ゴ Pro W3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9093" tIns="64549" rIns="129093" bIns="64549">
            <a:prstTxWarp prst="textNoShape">
              <a:avLst/>
            </a:prstTxWarp>
          </a:bodyPr>
          <a:lstStyle/>
          <a:p>
            <a:pPr defTabSz="1291073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/>
              <a:ea typeface="ヒラギノ角ゴ Pro W3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83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01278" indent="-156906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88649" indent="-33173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3444450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6075" y="4421635"/>
            <a:ext cx="262583" cy="654480"/>
          </a:xfrm>
          <a:prstGeom prst="rect">
            <a:avLst/>
          </a:prstGeom>
          <a:noFill/>
        </p:spPr>
        <p:txBody>
          <a:bodyPr wrap="none" lIns="129093" tIns="64549" rIns="129093" bIns="64549" rtlCol="0">
            <a:spAutoFit/>
          </a:bodyPr>
          <a:lstStyle/>
          <a:p>
            <a:pPr defTabSz="129107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367480256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85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399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507520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247" y="9041623"/>
            <a:ext cx="3034453" cy="519289"/>
          </a:xfrm>
          <a:prstGeom prst="rect">
            <a:avLst/>
          </a:prstGeom>
        </p:spPr>
        <p:txBody>
          <a:bodyPr vert="horz" wrap="square" lIns="122966" tIns="61553" rIns="122966" bIns="6155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867168" fontAlgn="base">
              <a:spcBef>
                <a:spcPct val="0"/>
              </a:spcBef>
              <a:spcAft>
                <a:spcPct val="0"/>
              </a:spcAft>
            </a:pPr>
            <a:fld id="{9907AF49-240C-42AF-A6BF-594708715652}" type="datetimeFigureOut">
              <a:rPr lang="en-US" sz="3400" kern="1200" smtClean="0">
                <a:latin typeface="Arial" charset="0"/>
              </a:rPr>
              <a:pPr defTabSz="867168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43315" y="9041623"/>
            <a:ext cx="4118187" cy="519289"/>
          </a:xfrm>
          <a:prstGeom prst="rect">
            <a:avLst/>
          </a:prstGeom>
        </p:spPr>
        <p:txBody>
          <a:bodyPr lIns="122966" tIns="61553" rIns="122966" bIns="61553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defRPr>
            </a:lvl1pPr>
          </a:lstStyle>
          <a:p>
            <a:pPr defTabSz="867168">
              <a:defRPr/>
            </a:pPr>
            <a:endParaRPr lang="en-US" sz="3400" kern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0114" y="9041623"/>
            <a:ext cx="3034453" cy="519289"/>
          </a:xfrm>
          <a:prstGeom prst="rect">
            <a:avLst/>
          </a:prstGeom>
        </p:spPr>
        <p:txBody>
          <a:bodyPr vert="horz" wrap="square" lIns="122966" tIns="61553" rIns="122966" bIns="6155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867168" fontAlgn="base">
              <a:spcBef>
                <a:spcPct val="0"/>
              </a:spcBef>
              <a:spcAft>
                <a:spcPct val="0"/>
              </a:spcAft>
            </a:pPr>
            <a:fld id="{9E1C5043-D41D-4C17-A41B-BC5AF0A5D734}" type="slidenum">
              <a:rPr lang="en-US" sz="3400" kern="1200" smtClean="0">
                <a:latin typeface="Arial" charset="0"/>
              </a:rPr>
              <a:pPr defTabSz="86716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28500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0975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0975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651425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17" tIns="63309" rIns="126617" bIns="63309" numCol="1" rtlCol="0" anchor="t" anchorCtr="0" compatLnSpc="1">
            <a:prstTxWarp prst="textNoShape">
              <a:avLst/>
            </a:prstTxWarp>
          </a:bodyPr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547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6705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50229" algn="l"/>
              </a:tabLst>
              <a:defRPr sz="1400" b="1">
                <a:solidFill>
                  <a:srgbClr val="FFFFFF"/>
                </a:solidFill>
              </a:defRPr>
            </a:lvl2pPr>
            <a:lvl3pPr marL="1267054" indent="-126705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67054" indent="-126705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67054" indent="-126705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503182" y="1046663"/>
            <a:ext cx="184054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617" tIns="63309" rIns="126617" bIns="63309" numCol="1" anchor="t" anchorCtr="0" compatLnSpc="1">
            <a:prstTxWarp prst="textNoShape">
              <a:avLst/>
            </a:prstTxWarp>
          </a:bodyPr>
          <a:lstStyle/>
          <a:p>
            <a:pPr algn="r" defTabSz="89140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SEPTEMBER 15, 2016</a:t>
            </a:r>
            <a:endParaRPr lang="en-US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17" tIns="63309" rIns="126617" bIns="63309" numCol="1" rtlCol="0" anchor="t" anchorCtr="0" compatLnSpc="1">
            <a:prstTxWarp prst="textNoShape">
              <a:avLst/>
            </a:prstTxWarp>
          </a:bodyPr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0" y="377141"/>
            <a:ext cx="5036774" cy="97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15298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17" tIns="63309" rIns="126617" bIns="63309" numCol="1" rtlCol="0" anchor="t" anchorCtr="0" compatLnSpc="1">
            <a:prstTxWarp prst="textNoShape">
              <a:avLst/>
            </a:prstTxWarp>
          </a:bodyPr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547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6705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50229" algn="l"/>
              </a:tabLst>
              <a:defRPr sz="1400" b="1">
                <a:solidFill>
                  <a:srgbClr val="FFFFFF"/>
                </a:solidFill>
              </a:defRPr>
            </a:lvl2pPr>
            <a:lvl3pPr marL="1267054" indent="-126705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67054" indent="-126705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67054" indent="-126705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394809" y="1046663"/>
            <a:ext cx="1948914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617" tIns="63309" rIns="126617" bIns="63309" numCol="1" anchor="t" anchorCtr="0" compatLnSpc="1">
            <a:prstTxWarp prst="textNoShape">
              <a:avLst/>
            </a:prstTxWarp>
          </a:bodyPr>
          <a:lstStyle/>
          <a:p>
            <a:pPr algn="r" defTabSz="89140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b="1" kern="1200" dirty="0">
                <a:latin typeface="Arial" charset="0"/>
                <a:ea typeface="ヒラギノ角ゴ Pro W3" charset="-128"/>
              </a:rPr>
              <a:t>SEPTEMBER 15, 2016</a:t>
            </a:r>
            <a:endParaRPr lang="en-US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17" tIns="63309" rIns="126617" bIns="63309" numCol="1" rtlCol="0" anchor="t" anchorCtr="0" compatLnSpc="1">
            <a:prstTxWarp prst="textNoShape">
              <a:avLst/>
            </a:prstTxWarp>
          </a:bodyPr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2" name="Picture 11" descr="CCRC_logo_blac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71776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17" tIns="63309" rIns="126617" bIns="63309" numCol="1" rtlCol="0" anchor="t" anchorCtr="0" compatLnSpc="1">
            <a:prstTxWarp prst="textNoShape">
              <a:avLst/>
            </a:prstTxWarp>
          </a:bodyPr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012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677"/>
            <a:ext cx="4623929" cy="2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617" tIns="63309" rIns="126617" bIns="63309">
            <a:prstTxWarp prst="textNoShape">
              <a:avLst/>
            </a:prstTxWarp>
            <a:spAutoFit/>
          </a:bodyPr>
          <a:lstStyle/>
          <a:p>
            <a:pPr defTabSz="89140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17" tIns="63309" rIns="126617" bIns="63309" numCol="1" rtlCol="0" anchor="t" anchorCtr="0" compatLnSpc="1">
            <a:prstTxWarp prst="textNoShape">
              <a:avLst/>
            </a:prstTxWarp>
          </a:bodyPr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834291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012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9513895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7176270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17" tIns="63309" rIns="126617" bIns="63309" numCol="1" rtlCol="0" anchor="t" anchorCtr="0" compatLnSpc="1">
            <a:prstTxWarp prst="textNoShape">
              <a:avLst/>
            </a:prstTxWarp>
          </a:bodyPr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6963707" y="413129"/>
            <a:ext cx="5521623" cy="2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617" tIns="63309" rIns="126617" bIns="63309">
            <a:prstTxWarp prst="textNoShape">
              <a:avLst/>
            </a:prstTxWarp>
            <a:spAutoFit/>
          </a:bodyPr>
          <a:lstStyle/>
          <a:p>
            <a:pPr algn="r" defTabSz="89140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677"/>
            <a:ext cx="4623929" cy="2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617" tIns="63309" rIns="126617" bIns="63309">
            <a:prstTxWarp prst="textNoShape">
              <a:avLst/>
            </a:prstTxWarp>
            <a:spAutoFit/>
          </a:bodyPr>
          <a:lstStyle/>
          <a:p>
            <a:pPr defTabSz="89140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17" tIns="63309" rIns="126617" bIns="63309" numCol="1" rtlCol="0" anchor="t" anchorCtr="0" compatLnSpc="1">
            <a:prstTxWarp prst="textNoShape">
              <a:avLst/>
            </a:prstTxWarp>
          </a:bodyPr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4626468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17" tIns="63309" rIns="126617" bIns="63309" numCol="1" rtlCol="0" anchor="t" anchorCtr="0" compatLnSpc="1">
            <a:prstTxWarp prst="textNoShape">
              <a:avLst/>
            </a:prstTxWarp>
          </a:bodyPr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6728179" y="413129"/>
            <a:ext cx="5756430" cy="2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617" tIns="63309" rIns="126617" bIns="63309">
            <a:prstTxWarp prst="textNoShape">
              <a:avLst/>
            </a:prstTxWarp>
            <a:spAutoFit/>
          </a:bodyPr>
          <a:lstStyle/>
          <a:p>
            <a:pPr algn="r" defTabSz="89140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677"/>
            <a:ext cx="4623929" cy="2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617" tIns="63309" rIns="126617" bIns="63309">
            <a:prstTxWarp prst="textNoShape">
              <a:avLst/>
            </a:prstTxWarp>
            <a:spAutoFit/>
          </a:bodyPr>
          <a:lstStyle/>
          <a:p>
            <a:pPr defTabSz="89140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17" tIns="63309" rIns="126617" bIns="63309" numCol="1" rtlCol="0" anchor="t" anchorCtr="0" compatLnSpc="1">
            <a:prstTxWarp prst="textNoShape">
              <a:avLst/>
            </a:prstTxWarp>
          </a:bodyPr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9650361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73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156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defRPr/>
            </a:lvl1pPr>
            <a:lvl2pPr>
              <a:spcBef>
                <a:spcPts val="614"/>
              </a:spcBef>
              <a:defRPr/>
            </a:lvl2pPr>
            <a:lvl3pPr>
              <a:spcBef>
                <a:spcPts val="614"/>
              </a:spcBef>
              <a:defRPr/>
            </a:lvl3pPr>
            <a:lvl4pPr>
              <a:spcBef>
                <a:spcPts val="614"/>
              </a:spcBef>
              <a:defRPr/>
            </a:lvl4pPr>
            <a:lvl5pPr>
              <a:spcBef>
                <a:spcPts val="614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156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defRPr/>
            </a:lvl1pPr>
            <a:lvl2pPr>
              <a:spcBef>
                <a:spcPts val="614"/>
              </a:spcBef>
              <a:defRPr/>
            </a:lvl2pPr>
            <a:lvl3pPr>
              <a:spcBef>
                <a:spcPts val="614"/>
              </a:spcBef>
              <a:defRPr/>
            </a:lvl3pPr>
            <a:lvl4pPr>
              <a:spcBef>
                <a:spcPts val="614"/>
              </a:spcBef>
              <a:defRPr/>
            </a:lvl4pPr>
            <a:lvl5pPr>
              <a:spcBef>
                <a:spcPts val="614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3002304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6617" tIns="63309" rIns="126617" bIns="63309">
            <a:prstTxWarp prst="textNoShape">
              <a:avLst/>
            </a:prstTxWarp>
          </a:bodyPr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6617" tIns="63309" rIns="126617" bIns="63309">
            <a:prstTxWarp prst="textNoShape">
              <a:avLst/>
            </a:prstTxWarp>
          </a:bodyPr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05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42BECA"/>
          </a:solidFill>
          <a:ln>
            <a:noFill/>
          </a:ln>
        </p:spPr>
        <p:txBody>
          <a:bodyPr anchor="ctr"/>
          <a:lstStyle>
            <a:lvl1pPr marL="393853" indent="-154030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42BECA"/>
          </a:solidFill>
          <a:ln>
            <a:noFill/>
          </a:ln>
        </p:spPr>
        <p:txBody>
          <a:bodyPr anchor="ctr"/>
          <a:lstStyle>
            <a:lvl1pPr marL="479591" indent="-325489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35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65" tIns="61507" rIns="122865" bIns="61507" numCol="1" rtlCol="0" anchor="t" anchorCtr="0" compatLnSpc="1">
            <a:prstTxWarp prst="textNoShape">
              <a:avLst/>
            </a:prstTxWarp>
          </a:bodyPr>
          <a:lstStyle/>
          <a:p>
            <a:pPr defTabSz="8658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432"/>
            <a:ext cx="4623929" cy="28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865" tIns="61507" rIns="122865" bIns="61507">
            <a:prstTxWarp prst="textNoShape">
              <a:avLst/>
            </a:prstTxWarp>
            <a:spAutoFit/>
          </a:bodyPr>
          <a:lstStyle/>
          <a:p>
            <a:pPr defTabSz="86589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65" tIns="61507" rIns="122865" bIns="61507" numCol="1" rtlCol="0" anchor="t" anchorCtr="0" compatLnSpc="1">
            <a:prstTxWarp prst="textNoShape">
              <a:avLst/>
            </a:prstTxWarp>
          </a:bodyPr>
          <a:lstStyle/>
          <a:p>
            <a:pPr defTabSz="8658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5774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17234" y="1083738"/>
            <a:ext cx="11162453" cy="76290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9267777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7" y="4421824"/>
            <a:ext cx="257582" cy="651977"/>
          </a:xfrm>
          <a:prstGeom prst="rect">
            <a:avLst/>
          </a:prstGeom>
          <a:noFill/>
        </p:spPr>
        <p:txBody>
          <a:bodyPr wrap="none" lIns="126617" tIns="63309" rIns="126617" bIns="63309" rtlCol="0">
            <a:spAutoFit/>
          </a:bodyPr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0128223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73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922"/>
            <a:ext cx="5659496" cy="6012159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56984828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494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494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94400751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2030198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247" y="9040855"/>
            <a:ext cx="3034453" cy="519289"/>
          </a:xfrm>
          <a:prstGeom prst="rect">
            <a:avLst/>
          </a:prstGeom>
        </p:spPr>
        <p:txBody>
          <a:bodyPr vert="horz" wrap="square" lIns="126597" tIns="63299" rIns="126597" bIns="63299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891407" fontAlgn="base">
              <a:spcBef>
                <a:spcPct val="0"/>
              </a:spcBef>
              <a:spcAft>
                <a:spcPct val="0"/>
              </a:spcAft>
            </a:pPr>
            <a:fld id="{9907AF49-240C-42AF-A6BF-594708715652}" type="datetimeFigureOut">
              <a:rPr lang="en-US" sz="3400" kern="1200" smtClean="0">
                <a:latin typeface="Arial" charset="0"/>
              </a:rPr>
              <a:pPr defTabSz="891407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43315" y="9040855"/>
            <a:ext cx="4118187" cy="519289"/>
          </a:xfrm>
          <a:prstGeom prst="rect">
            <a:avLst/>
          </a:prstGeom>
        </p:spPr>
        <p:txBody>
          <a:bodyPr lIns="126597" tIns="63299" rIns="126597" bIns="63299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defRPr>
            </a:lvl1pPr>
          </a:lstStyle>
          <a:p>
            <a:pPr defTabSz="891407">
              <a:defRPr/>
            </a:pPr>
            <a:endParaRPr lang="en-US" sz="3400" kern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0114" y="9040855"/>
            <a:ext cx="3034453" cy="519289"/>
          </a:xfrm>
          <a:prstGeom prst="rect">
            <a:avLst/>
          </a:prstGeom>
        </p:spPr>
        <p:txBody>
          <a:bodyPr vert="horz" wrap="square" lIns="126597" tIns="63299" rIns="126597" bIns="63299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891407" fontAlgn="base">
              <a:spcBef>
                <a:spcPct val="0"/>
              </a:spcBef>
              <a:spcAft>
                <a:spcPct val="0"/>
              </a:spcAft>
            </a:pPr>
            <a:fld id="{9E1C5043-D41D-4C17-A41B-BC5AF0A5D734}" type="slidenum">
              <a:rPr lang="en-US" sz="3400" kern="1200" smtClean="0">
                <a:latin typeface="Arial" charset="0"/>
              </a:rPr>
              <a:pPr defTabSz="89140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894816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17234" y="1083738"/>
            <a:ext cx="11162453" cy="76290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848808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4080" y="9040867"/>
            <a:ext cx="2926080" cy="519289"/>
          </a:xfrm>
          <a:prstGeom prst="rect">
            <a:avLst/>
          </a:prstGeom>
        </p:spPr>
        <p:txBody>
          <a:bodyPr lIns="126617" tIns="63309" rIns="126617" bIns="63309"/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</a:pPr>
            <a:fld id="{78F1F18D-5920-45BF-BBBF-F733E095AF34}" type="datetime1">
              <a:rPr lang="en-US" sz="3400" kern="120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 W3" charset="-128"/>
              </a:rPr>
              <a:pPr defTabSz="891407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07840" y="9040867"/>
            <a:ext cx="4389120" cy="519289"/>
          </a:xfrm>
          <a:prstGeom prst="rect">
            <a:avLst/>
          </a:prstGeom>
        </p:spPr>
        <p:txBody>
          <a:bodyPr lIns="126617" tIns="63309" rIns="126617" bIns="63309"/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84640" y="9040867"/>
            <a:ext cx="2926080" cy="519289"/>
          </a:xfrm>
          <a:prstGeom prst="rect">
            <a:avLst/>
          </a:prstGeom>
        </p:spPr>
        <p:txBody>
          <a:bodyPr lIns="126617" tIns="63309" rIns="126617" bIns="63309"/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</a:pPr>
            <a:fld id="{07F92A1F-C262-492F-8713-C803F59D72B2}" type="slidenum">
              <a:rPr lang="en-US" sz="3400" kern="120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 W3" charset="-128"/>
              </a:rPr>
              <a:pPr defTabSz="891407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1060175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422" tIns="63211" rIns="126422" bIns="63211" numCol="1" rtlCol="0" anchor="t" anchorCtr="0" compatLnSpc="1">
            <a:prstTxWarp prst="textNoShape">
              <a:avLst/>
            </a:prstTxWarp>
          </a:bodyPr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586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65198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8826" algn="l"/>
              </a:tabLst>
              <a:defRPr sz="1400" b="1">
                <a:solidFill>
                  <a:srgbClr val="FFFFFF"/>
                </a:solidFill>
              </a:defRPr>
            </a:lvl2pPr>
            <a:lvl3pPr marL="1265198" indent="-1265198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65198" indent="-126519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65198" indent="-126519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503182" y="1046704"/>
            <a:ext cx="184054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422" tIns="63211" rIns="126422" bIns="63211" numCol="1" anchor="t" anchorCtr="0" compatLnSpc="1">
            <a:prstTxWarp prst="textNoShape">
              <a:avLst/>
            </a:prstTxWarp>
          </a:bodyPr>
          <a:lstStyle/>
          <a:p>
            <a:pPr algn="r" defTabSz="89008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SEPTEMBER 15, 2016</a:t>
            </a:r>
            <a:endParaRPr lang="en-US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422" tIns="63211" rIns="126422" bIns="63211" numCol="1" rtlCol="0" anchor="t" anchorCtr="0" compatLnSpc="1">
            <a:prstTxWarp prst="textNoShape">
              <a:avLst/>
            </a:prstTxWarp>
          </a:bodyPr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0" y="377141"/>
            <a:ext cx="5036774" cy="97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45142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422" tIns="63211" rIns="126422" bIns="63211" numCol="1" rtlCol="0" anchor="t" anchorCtr="0" compatLnSpc="1">
            <a:prstTxWarp prst="textNoShape">
              <a:avLst/>
            </a:prstTxWarp>
          </a:bodyPr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586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65198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48826" algn="l"/>
              </a:tabLst>
              <a:defRPr sz="1400" b="1">
                <a:solidFill>
                  <a:srgbClr val="FFFFFF"/>
                </a:solidFill>
              </a:defRPr>
            </a:lvl2pPr>
            <a:lvl3pPr marL="1265198" indent="-1265198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65198" indent="-126519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65198" indent="-126519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394809" y="1046704"/>
            <a:ext cx="1948914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422" tIns="63211" rIns="126422" bIns="63211" numCol="1" anchor="t" anchorCtr="0" compatLnSpc="1">
            <a:prstTxWarp prst="textNoShape">
              <a:avLst/>
            </a:prstTxWarp>
          </a:bodyPr>
          <a:lstStyle/>
          <a:p>
            <a:pPr algn="r" defTabSz="89008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b="1" kern="1200" dirty="0">
                <a:latin typeface="Arial" charset="0"/>
                <a:ea typeface="ヒラギノ角ゴ Pro W3" charset="-128"/>
              </a:rPr>
              <a:t>SEPTEMBER 15, 2016</a:t>
            </a:r>
            <a:endParaRPr lang="en-US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422" tIns="63211" rIns="126422" bIns="63211" numCol="1" rtlCol="0" anchor="t" anchorCtr="0" compatLnSpc="1">
            <a:prstTxWarp prst="textNoShape">
              <a:avLst/>
            </a:prstTxWarp>
          </a:bodyPr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2" name="Picture 11" descr="CCRC_logo_blac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21290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422" tIns="63211" rIns="126422" bIns="63211" numCol="1" rtlCol="0" anchor="t" anchorCtr="0" compatLnSpc="1">
            <a:prstTxWarp prst="textNoShape">
              <a:avLst/>
            </a:prstTxWarp>
          </a:bodyPr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053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528"/>
            <a:ext cx="4623929" cy="28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422" tIns="63211" rIns="126422" bIns="63211">
            <a:prstTxWarp prst="textNoShape">
              <a:avLst/>
            </a:prstTxWarp>
            <a:spAutoFit/>
          </a:bodyPr>
          <a:lstStyle/>
          <a:p>
            <a:pPr defTabSz="89008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422" tIns="63211" rIns="126422" bIns="63211" numCol="1" rtlCol="0" anchor="t" anchorCtr="0" compatLnSpc="1">
            <a:prstTxWarp prst="textNoShape">
              <a:avLst/>
            </a:prstTxWarp>
          </a:bodyPr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55391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4080" y="9041633"/>
            <a:ext cx="2926080" cy="519289"/>
          </a:xfrm>
          <a:prstGeom prst="rect">
            <a:avLst/>
          </a:prstGeom>
        </p:spPr>
        <p:txBody>
          <a:bodyPr lIns="122986" tIns="61561" rIns="122986" bIns="61561"/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</a:pPr>
            <a:fld id="{78F1F18D-5920-45BF-BBBF-F733E095AF34}" type="datetime1">
              <a:rPr lang="en-US" sz="3400" kern="120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 W3" charset="-128"/>
              </a:rPr>
              <a:pPr defTabSz="867168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07840" y="9041633"/>
            <a:ext cx="4389120" cy="519289"/>
          </a:xfrm>
          <a:prstGeom prst="rect">
            <a:avLst/>
          </a:prstGeom>
        </p:spPr>
        <p:txBody>
          <a:bodyPr lIns="122986" tIns="61561" rIns="122986" bIns="61561"/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84640" y="9041633"/>
            <a:ext cx="2926080" cy="519289"/>
          </a:xfrm>
          <a:prstGeom prst="rect">
            <a:avLst/>
          </a:prstGeom>
        </p:spPr>
        <p:txBody>
          <a:bodyPr lIns="122986" tIns="61561" rIns="122986" bIns="61561"/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</a:pPr>
            <a:fld id="{07F92A1F-C262-492F-8713-C803F59D72B2}" type="slidenum">
              <a:rPr lang="en-US" sz="3400" kern="120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 W3" charset="-128"/>
              </a:rPr>
              <a:pPr defTabSz="867168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3150690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053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01330127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9060068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422" tIns="63211" rIns="126422" bIns="63211" numCol="1" rtlCol="0" anchor="t" anchorCtr="0" compatLnSpc="1">
            <a:prstTxWarp prst="textNoShape">
              <a:avLst/>
            </a:prstTxWarp>
          </a:bodyPr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6963748" y="412978"/>
            <a:ext cx="5521623" cy="28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422" tIns="63211" rIns="126422" bIns="63211">
            <a:prstTxWarp prst="textNoShape">
              <a:avLst/>
            </a:prstTxWarp>
            <a:spAutoFit/>
          </a:bodyPr>
          <a:lstStyle/>
          <a:p>
            <a:pPr algn="r" defTabSz="89008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528"/>
            <a:ext cx="4623929" cy="28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422" tIns="63211" rIns="126422" bIns="63211">
            <a:prstTxWarp prst="textNoShape">
              <a:avLst/>
            </a:prstTxWarp>
            <a:spAutoFit/>
          </a:bodyPr>
          <a:lstStyle/>
          <a:p>
            <a:pPr defTabSz="89008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422" tIns="63211" rIns="126422" bIns="63211" numCol="1" rtlCol="0" anchor="t" anchorCtr="0" compatLnSpc="1">
            <a:prstTxWarp prst="textNoShape">
              <a:avLst/>
            </a:prstTxWarp>
          </a:bodyPr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2464462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422" tIns="63211" rIns="126422" bIns="63211" numCol="1" rtlCol="0" anchor="t" anchorCtr="0" compatLnSpc="1">
            <a:prstTxWarp prst="textNoShape">
              <a:avLst/>
            </a:prstTxWarp>
          </a:bodyPr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6728179" y="412978"/>
            <a:ext cx="5756430" cy="28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422" tIns="63211" rIns="126422" bIns="63211">
            <a:prstTxWarp prst="textNoShape">
              <a:avLst/>
            </a:prstTxWarp>
            <a:spAutoFit/>
          </a:bodyPr>
          <a:lstStyle/>
          <a:p>
            <a:pPr algn="r" defTabSz="89008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528"/>
            <a:ext cx="4623929" cy="28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422" tIns="63211" rIns="126422" bIns="63211">
            <a:prstTxWarp prst="textNoShape">
              <a:avLst/>
            </a:prstTxWarp>
            <a:spAutoFit/>
          </a:bodyPr>
          <a:lstStyle/>
          <a:p>
            <a:pPr defTabSz="89008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422" tIns="63211" rIns="126422" bIns="63211" numCol="1" rtlCol="0" anchor="t" anchorCtr="0" compatLnSpc="1">
            <a:prstTxWarp prst="textNoShape">
              <a:avLst/>
            </a:prstTxWarp>
          </a:bodyPr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4373114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73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166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defRPr/>
            </a:lvl1pPr>
            <a:lvl2pPr>
              <a:spcBef>
                <a:spcPts val="614"/>
              </a:spcBef>
              <a:defRPr/>
            </a:lvl2pPr>
            <a:lvl3pPr>
              <a:spcBef>
                <a:spcPts val="614"/>
              </a:spcBef>
              <a:defRPr/>
            </a:lvl3pPr>
            <a:lvl4pPr>
              <a:spcBef>
                <a:spcPts val="614"/>
              </a:spcBef>
              <a:defRPr/>
            </a:lvl4pPr>
            <a:lvl5pPr>
              <a:spcBef>
                <a:spcPts val="614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166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defRPr/>
            </a:lvl1pPr>
            <a:lvl2pPr>
              <a:spcBef>
                <a:spcPts val="614"/>
              </a:spcBef>
              <a:defRPr/>
            </a:lvl2pPr>
            <a:lvl3pPr>
              <a:spcBef>
                <a:spcPts val="614"/>
              </a:spcBef>
              <a:defRPr/>
            </a:lvl3pPr>
            <a:lvl4pPr>
              <a:spcBef>
                <a:spcPts val="614"/>
              </a:spcBef>
              <a:defRPr/>
            </a:lvl4pPr>
            <a:lvl5pPr>
              <a:spcBef>
                <a:spcPts val="614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926180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6422" tIns="63211" rIns="126422" bIns="63211">
            <a:prstTxWarp prst="textNoShape">
              <a:avLst/>
            </a:prstTxWarp>
          </a:bodyPr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6422" tIns="63211" rIns="126422" bIns="63211">
            <a:prstTxWarp prst="textNoShape">
              <a:avLst/>
            </a:prstTxWarp>
          </a:bodyPr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44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42BECA"/>
          </a:solidFill>
          <a:ln>
            <a:noFill/>
          </a:ln>
        </p:spPr>
        <p:txBody>
          <a:bodyPr anchor="ctr"/>
          <a:lstStyle>
            <a:lvl1pPr marL="393272" indent="-15380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42BECA"/>
          </a:solidFill>
          <a:ln>
            <a:noFill/>
          </a:ln>
        </p:spPr>
        <p:txBody>
          <a:bodyPr anchor="ctr"/>
          <a:lstStyle>
            <a:lvl1pPr marL="478880" indent="-32500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2312638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6047" y="4421636"/>
            <a:ext cx="257185" cy="651779"/>
          </a:xfrm>
          <a:prstGeom prst="rect">
            <a:avLst/>
          </a:prstGeom>
          <a:noFill/>
        </p:spPr>
        <p:txBody>
          <a:bodyPr wrap="none" lIns="126422" tIns="63211" rIns="126422" bIns="63211" rtlCol="0">
            <a:spAutoFit/>
          </a:bodyPr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4844586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73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935"/>
            <a:ext cx="5659496" cy="6012159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34757007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536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536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2726218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21885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41" tIns="61632" rIns="123141" bIns="61632" numCol="1" rtlCol="0" anchor="t" anchorCtr="0" compatLnSpc="1">
            <a:prstTxWarp prst="textNoShape">
              <a:avLst/>
            </a:prstTxWarp>
          </a:bodyPr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4030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5535" algn="l"/>
              </a:tabLst>
              <a:defRPr sz="1400" b="1">
                <a:solidFill>
                  <a:srgbClr val="FFFFFF"/>
                </a:solidFill>
              </a:defRPr>
            </a:lvl2pPr>
            <a:lvl3pPr marL="1234030" indent="-1234030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4030" indent="-123403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4030" indent="-123403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503182" y="1047396"/>
            <a:ext cx="184054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141" tIns="61632" rIns="123141" bIns="61632" numCol="1" anchor="t" anchorCtr="0" compatLnSpc="1">
            <a:prstTxWarp prst="textNoShape">
              <a:avLst/>
            </a:prstTxWarp>
          </a:bodyPr>
          <a:lstStyle/>
          <a:p>
            <a:pPr algn="r" defTabSz="86770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SEPTEMBER 15, 2016</a:t>
            </a:r>
            <a:endParaRPr lang="en-US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41" tIns="61632" rIns="123141" bIns="61632" numCol="1" rtlCol="0" anchor="t" anchorCtr="0" compatLnSpc="1">
            <a:prstTxWarp prst="textNoShape">
              <a:avLst/>
            </a:prstTxWarp>
          </a:bodyPr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0" y="377141"/>
            <a:ext cx="5036774" cy="97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18246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247" y="9040897"/>
            <a:ext cx="3034453" cy="519289"/>
          </a:xfrm>
          <a:prstGeom prst="rect">
            <a:avLst/>
          </a:prstGeom>
        </p:spPr>
        <p:txBody>
          <a:bodyPr vert="horz" wrap="square" lIns="126401" tIns="63201" rIns="126401" bIns="63201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890087" fontAlgn="base">
              <a:spcBef>
                <a:spcPct val="0"/>
              </a:spcBef>
              <a:spcAft>
                <a:spcPct val="0"/>
              </a:spcAft>
            </a:pPr>
            <a:fld id="{9907AF49-240C-42AF-A6BF-594708715652}" type="datetimeFigureOut">
              <a:rPr lang="en-US" sz="3400" kern="1200" smtClean="0">
                <a:latin typeface="Arial" charset="0"/>
              </a:rPr>
              <a:pPr defTabSz="890087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43315" y="9040897"/>
            <a:ext cx="4118187" cy="519289"/>
          </a:xfrm>
          <a:prstGeom prst="rect">
            <a:avLst/>
          </a:prstGeom>
        </p:spPr>
        <p:txBody>
          <a:bodyPr lIns="126401" tIns="63201" rIns="126401" bIns="6320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defRPr>
            </a:lvl1pPr>
          </a:lstStyle>
          <a:p>
            <a:pPr defTabSz="890087">
              <a:defRPr/>
            </a:pPr>
            <a:endParaRPr lang="en-US" sz="3400" kern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0114" y="9040897"/>
            <a:ext cx="3034453" cy="519289"/>
          </a:xfrm>
          <a:prstGeom prst="rect">
            <a:avLst/>
          </a:prstGeom>
        </p:spPr>
        <p:txBody>
          <a:bodyPr vert="horz" wrap="square" lIns="126401" tIns="63201" rIns="126401" bIns="63201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890087" fontAlgn="base">
              <a:spcBef>
                <a:spcPct val="0"/>
              </a:spcBef>
              <a:spcAft>
                <a:spcPct val="0"/>
              </a:spcAft>
            </a:pPr>
            <a:fld id="{9E1C5043-D41D-4C17-A41B-BC5AF0A5D734}" type="slidenum">
              <a:rPr lang="en-US" sz="3400" kern="1200" smtClean="0">
                <a:latin typeface="Arial" charset="0"/>
              </a:rPr>
              <a:pPr defTabSz="8900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774822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17234" y="1083738"/>
            <a:ext cx="11162453" cy="76290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6721304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4080" y="9040909"/>
            <a:ext cx="2926080" cy="519289"/>
          </a:xfrm>
          <a:prstGeom prst="rect">
            <a:avLst/>
          </a:prstGeom>
        </p:spPr>
        <p:txBody>
          <a:bodyPr lIns="126422" tIns="63211" rIns="126422" bIns="63211"/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</a:pPr>
            <a:fld id="{78F1F18D-5920-45BF-BBBF-F733E095AF34}" type="datetime1">
              <a:rPr lang="en-US" sz="3400" kern="120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 W3" charset="-128"/>
              </a:rPr>
              <a:pPr defTabSz="890087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07840" y="9040909"/>
            <a:ext cx="4389120" cy="519289"/>
          </a:xfrm>
          <a:prstGeom prst="rect">
            <a:avLst/>
          </a:prstGeom>
        </p:spPr>
        <p:txBody>
          <a:bodyPr lIns="126422" tIns="63211" rIns="126422" bIns="63211"/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84640" y="9040909"/>
            <a:ext cx="2926080" cy="519289"/>
          </a:xfrm>
          <a:prstGeom prst="rect">
            <a:avLst/>
          </a:prstGeom>
        </p:spPr>
        <p:txBody>
          <a:bodyPr lIns="126422" tIns="63211" rIns="126422" bIns="63211"/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</a:pPr>
            <a:fld id="{07F92A1F-C262-492F-8713-C803F59D72B2}" type="slidenum">
              <a:rPr lang="en-US" sz="3400" kern="120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 W3" charset="-128"/>
              </a:rPr>
              <a:pPr defTabSz="890087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5008866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86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395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73931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55438" algn="l"/>
              </a:tabLst>
              <a:defRPr sz="1400" b="1">
                <a:solidFill>
                  <a:srgbClr val="FFFFFF"/>
                </a:solidFill>
              </a:defRPr>
            </a:lvl2pPr>
            <a:lvl3pPr marL="1273931" indent="-1273931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73931" indent="-127393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73931" indent="-127393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86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6546699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86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1395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73931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55438" algn="l"/>
              </a:tabLst>
              <a:defRPr sz="1400" b="1">
                <a:solidFill>
                  <a:srgbClr val="FFFFFF"/>
                </a:solidFill>
              </a:defRPr>
            </a:lvl2pPr>
            <a:lvl3pPr marL="1273931" indent="-1273931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73931" indent="-127393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73931" indent="-1273931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510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338" tIns="63669" rIns="127338" bIns="63669" numCol="1" anchor="t" anchorCtr="0" compatLnSpc="1">
            <a:prstTxWarp prst="textNoShape">
              <a:avLst/>
            </a:prstTxWarp>
          </a:bodyPr>
          <a:lstStyle/>
          <a:p>
            <a:pPr algn="r" defTabSz="895867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86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58522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86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5860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789"/>
            <a:ext cx="4132638" cy="2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338" tIns="63669" rIns="127338" bIns="63669">
            <a:prstTxWarp prst="textNoShape">
              <a:avLst/>
            </a:prstTxWarp>
            <a:spAutoFit/>
          </a:bodyPr>
          <a:lstStyle/>
          <a:p>
            <a:pPr algn="r" defTabSz="89586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339"/>
            <a:ext cx="4623929" cy="2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338" tIns="63669" rIns="127338" bIns="63669">
            <a:prstTxWarp prst="textNoShape">
              <a:avLst/>
            </a:prstTxWarp>
            <a:spAutoFit/>
          </a:bodyPr>
          <a:lstStyle/>
          <a:p>
            <a:pPr defTabSz="89586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86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9179084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458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054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94569230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5548443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86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789"/>
            <a:ext cx="4132638" cy="2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338" tIns="63669" rIns="127338" bIns="63669">
            <a:prstTxWarp prst="textNoShape">
              <a:avLst/>
            </a:prstTxWarp>
            <a:spAutoFit/>
          </a:bodyPr>
          <a:lstStyle/>
          <a:p>
            <a:pPr algn="r" defTabSz="89586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339"/>
            <a:ext cx="4623929" cy="2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338" tIns="63669" rIns="127338" bIns="63669">
            <a:prstTxWarp prst="textNoShape">
              <a:avLst/>
            </a:prstTxWarp>
            <a:spAutoFit/>
          </a:bodyPr>
          <a:lstStyle/>
          <a:p>
            <a:pPr defTabSz="89586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86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619001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86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339"/>
            <a:ext cx="4623929" cy="2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338" tIns="63669" rIns="127338" bIns="63669">
            <a:prstTxWarp prst="textNoShape">
              <a:avLst/>
            </a:prstTxWarp>
            <a:spAutoFit/>
          </a:bodyPr>
          <a:lstStyle/>
          <a:p>
            <a:pPr defTabSz="89586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86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27760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41" tIns="61632" rIns="123141" bIns="61632" numCol="1" rtlCol="0" anchor="t" anchorCtr="0" compatLnSpc="1">
            <a:prstTxWarp prst="textNoShape">
              <a:avLst/>
            </a:prstTxWarp>
          </a:bodyPr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4030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5535" algn="l"/>
              </a:tabLst>
              <a:defRPr sz="1400" b="1">
                <a:solidFill>
                  <a:srgbClr val="FFFFFF"/>
                </a:solidFill>
              </a:defRPr>
            </a:lvl2pPr>
            <a:lvl3pPr marL="1234030" indent="-1234030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4030" indent="-123403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4030" indent="-123403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394809" y="1047396"/>
            <a:ext cx="1948914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141" tIns="61632" rIns="123141" bIns="61632" numCol="1" anchor="t" anchorCtr="0" compatLnSpc="1">
            <a:prstTxWarp prst="textNoShape">
              <a:avLst/>
            </a:prstTxWarp>
          </a:bodyPr>
          <a:lstStyle/>
          <a:p>
            <a:pPr algn="r" defTabSz="86770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b="1" kern="1200" dirty="0">
                <a:latin typeface="Arial" charset="0"/>
                <a:ea typeface="ヒラギノ角ゴ Pro W3" charset="-128"/>
              </a:rPr>
              <a:t>SEPTEMBER 15, 2016</a:t>
            </a:r>
            <a:endParaRPr lang="en-US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41" tIns="61632" rIns="123141" bIns="61632" numCol="1" rtlCol="0" anchor="t" anchorCtr="0" compatLnSpc="1">
            <a:prstTxWarp prst="textNoShape">
              <a:avLst/>
            </a:prstTxWarp>
          </a:bodyPr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2" name="Picture 11" descr="CCRC_logo_blac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86576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3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030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030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26931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7338" tIns="63669" rIns="127338" bIns="63669">
            <a:prstTxWarp prst="textNoShape">
              <a:avLst/>
            </a:prstTxWarp>
          </a:bodyPr>
          <a:lstStyle/>
          <a:p>
            <a:pPr defTabSz="89586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7338" tIns="63669" rIns="127338" bIns="63669">
            <a:prstTxWarp prst="textNoShape">
              <a:avLst/>
            </a:prstTxWarp>
          </a:bodyPr>
          <a:lstStyle/>
          <a:p>
            <a:pPr defTabSz="89586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53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96007" indent="-154835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82223" indent="-32729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506452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91" y="4421825"/>
            <a:ext cx="259036" cy="652705"/>
          </a:xfrm>
          <a:prstGeom prst="rect">
            <a:avLst/>
          </a:prstGeom>
          <a:noFill/>
        </p:spPr>
        <p:txBody>
          <a:bodyPr wrap="none" lIns="127338" tIns="63669" rIns="127338" bIns="63669" rtlCol="0">
            <a:spAutoFit/>
          </a:bodyPr>
          <a:lstStyle/>
          <a:p>
            <a:pPr defTabSz="89586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2527524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37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77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22418997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127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127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75609176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06" tIns="64703" rIns="129406" bIns="64703" numCol="1" rtlCol="0" anchor="t" anchorCtr="0" compatLnSpc="1">
            <a:prstTxWarp prst="textNoShape">
              <a:avLst/>
            </a:prstTxWarp>
          </a:bodyPr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096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94139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70616" algn="l"/>
              </a:tabLst>
              <a:defRPr sz="1400" b="1">
                <a:solidFill>
                  <a:srgbClr val="FFFFFF"/>
                </a:solidFill>
              </a:defRPr>
            </a:lvl2pPr>
            <a:lvl3pPr marL="1294139" indent="-1294139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94139" indent="-1294139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94139" indent="-1294139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085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406" tIns="64703" rIns="129406" bIns="64703" numCol="1" anchor="t" anchorCtr="0" compatLnSpc="1">
            <a:prstTxWarp prst="textNoShape">
              <a:avLst/>
            </a:prstTxWarp>
          </a:bodyPr>
          <a:lstStyle/>
          <a:p>
            <a:pPr algn="r" defTabSz="909949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06" tIns="64703" rIns="129406" bIns="64703" numCol="1" rtlCol="0" anchor="t" anchorCtr="0" compatLnSpc="1">
            <a:prstTxWarp prst="textNoShape">
              <a:avLst/>
            </a:prstTxWarp>
          </a:bodyPr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2343608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06" tIns="64703" rIns="129406" bIns="64703" numCol="1" rtlCol="0" anchor="t" anchorCtr="0" compatLnSpc="1">
            <a:prstTxWarp prst="textNoShape">
              <a:avLst/>
            </a:prstTxWarp>
          </a:bodyPr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096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94139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70616" algn="l"/>
              </a:tabLst>
              <a:defRPr sz="1400" b="1">
                <a:solidFill>
                  <a:srgbClr val="FFFFFF"/>
                </a:solidFill>
              </a:defRPr>
            </a:lvl2pPr>
            <a:lvl3pPr marL="1294139" indent="-1294139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94139" indent="-1294139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94139" indent="-1294139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085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406" tIns="64703" rIns="129406" bIns="64703" numCol="1" anchor="t" anchorCtr="0" compatLnSpc="1">
            <a:prstTxWarp prst="textNoShape">
              <a:avLst/>
            </a:prstTxWarp>
          </a:bodyPr>
          <a:lstStyle/>
          <a:p>
            <a:pPr algn="r" defTabSz="909949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  <a:cs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06" tIns="64703" rIns="129406" bIns="64703" numCol="1" rtlCol="0" anchor="t" anchorCtr="0" compatLnSpc="1">
            <a:prstTxWarp prst="textNoShape">
              <a:avLst/>
            </a:prstTxWarp>
          </a:bodyPr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71806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06" tIns="64703" rIns="129406" bIns="64703" numCol="1" rtlCol="0" anchor="t" anchorCtr="0" compatLnSpc="1">
            <a:prstTxWarp prst="textNoShape">
              <a:avLst/>
            </a:prstTxWarp>
          </a:bodyPr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5434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547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406" tIns="64703" rIns="129406" bIns="64703">
            <a:prstTxWarp prst="textNoShape">
              <a:avLst/>
            </a:prstTxWarp>
            <a:spAutoFit/>
          </a:bodyPr>
          <a:lstStyle/>
          <a:p>
            <a:pPr algn="r" defTabSz="90994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  <a:cs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098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406" tIns="64703" rIns="129406" bIns="64703">
            <a:prstTxWarp prst="textNoShape">
              <a:avLst/>
            </a:prstTxWarp>
            <a:spAutoFit/>
          </a:bodyPr>
          <a:lstStyle/>
          <a:p>
            <a:pPr defTabSz="90994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  <a:cs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06" tIns="64703" rIns="129406" bIns="64703" numCol="1" rtlCol="0" anchor="t" anchorCtr="0" compatLnSpc="1">
            <a:prstTxWarp prst="textNoShape">
              <a:avLst/>
            </a:prstTxWarp>
          </a:bodyPr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600696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064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29629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549287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86746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41" tIns="61632" rIns="123141" bIns="61632" numCol="1" rtlCol="0" anchor="t" anchorCtr="0" compatLnSpc="1">
            <a:prstTxWarp prst="textNoShape">
              <a:avLst/>
            </a:prstTxWarp>
          </a:bodyPr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746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9412"/>
            <a:ext cx="4623929" cy="28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141" tIns="61632" rIns="123141" bIns="61632">
            <a:prstTxWarp prst="textNoShape">
              <a:avLst/>
            </a:prstTxWarp>
            <a:spAutoFit/>
          </a:bodyPr>
          <a:lstStyle/>
          <a:p>
            <a:pPr defTabSz="86770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41" tIns="61632" rIns="123141" bIns="61632" numCol="1" rtlCol="0" anchor="t" anchorCtr="0" compatLnSpc="1">
            <a:prstTxWarp prst="textNoShape">
              <a:avLst/>
            </a:prstTxWarp>
          </a:bodyPr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9446150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06" tIns="64703" rIns="129406" bIns="64703" numCol="1" rtlCol="0" anchor="t" anchorCtr="0" compatLnSpc="1">
            <a:prstTxWarp prst="textNoShape">
              <a:avLst/>
            </a:prstTxWarp>
          </a:bodyPr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547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406" tIns="64703" rIns="129406" bIns="64703">
            <a:prstTxWarp prst="textNoShape">
              <a:avLst/>
            </a:prstTxWarp>
            <a:spAutoFit/>
          </a:bodyPr>
          <a:lstStyle/>
          <a:p>
            <a:pPr algn="r" defTabSz="90994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098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406" tIns="64703" rIns="129406" bIns="64703">
            <a:prstTxWarp prst="textNoShape">
              <a:avLst/>
            </a:prstTxWarp>
            <a:spAutoFit/>
          </a:bodyPr>
          <a:lstStyle/>
          <a:p>
            <a:pPr defTabSz="90994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06" tIns="64703" rIns="129406" bIns="64703" numCol="1" rtlCol="0" anchor="t" anchorCtr="0" compatLnSpc="1">
            <a:prstTxWarp prst="textNoShape">
              <a:avLst/>
            </a:prstTxWarp>
          </a:bodyPr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5492613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06" tIns="64703" rIns="129406" bIns="64703" numCol="1" rtlCol="0" anchor="t" anchorCtr="0" compatLnSpc="1">
            <a:prstTxWarp prst="textNoShape">
              <a:avLst/>
            </a:prstTxWarp>
          </a:bodyPr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547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406" tIns="64703" rIns="129406" bIns="64703">
            <a:prstTxWarp prst="textNoShape">
              <a:avLst/>
            </a:prstTxWarp>
            <a:spAutoFit/>
          </a:bodyPr>
          <a:lstStyle/>
          <a:p>
            <a:pPr algn="r" defTabSz="90994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098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406" tIns="64703" rIns="129406" bIns="64703">
            <a:prstTxWarp prst="textNoShape">
              <a:avLst/>
            </a:prstTxWarp>
            <a:spAutoFit/>
          </a:bodyPr>
          <a:lstStyle/>
          <a:p>
            <a:pPr defTabSz="90994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06" tIns="64703" rIns="129406" bIns="64703" numCol="1" rtlCol="0" anchor="t" anchorCtr="0" compatLnSpc="1">
            <a:prstTxWarp prst="textNoShape">
              <a:avLst/>
            </a:prstTxWarp>
          </a:bodyPr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8702321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28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7644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7644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2691962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9406" tIns="64703" rIns="129406" bIns="64703">
            <a:prstTxWarp prst="textNoShape">
              <a:avLst/>
            </a:prstTxWarp>
          </a:bodyPr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9406" tIns="64703" rIns="129406" bIns="64703">
            <a:prstTxWarp prst="textNoShape">
              <a:avLst/>
            </a:prstTxWarp>
          </a:bodyPr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28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02218" indent="-157275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89803" indent="-332525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2434003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62636" cy="656590"/>
          </a:xfrm>
          <a:prstGeom prst="rect">
            <a:avLst/>
          </a:prstGeom>
          <a:noFill/>
        </p:spPr>
        <p:txBody>
          <a:bodyPr wrap="none" lIns="129406" tIns="64703" rIns="129406" bIns="64703" rtlCol="0">
            <a:spAutoFit/>
          </a:bodyPr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5072608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28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338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26816019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0919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0919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06166486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727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128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704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413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12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83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54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24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95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65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278"/>
            <a:ext cx="3034453" cy="519289"/>
          </a:xfrm>
          <a:prstGeom prst="rect">
            <a:avLst/>
          </a:prstGeom>
        </p:spPr>
        <p:txBody>
          <a:bodyPr lIns="129406" tIns="64703" rIns="129406" bIns="64703"/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pPr defTabSz="909949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8" y="9040278"/>
            <a:ext cx="4118187" cy="519289"/>
          </a:xfrm>
          <a:prstGeom prst="rect">
            <a:avLst/>
          </a:prstGeom>
        </p:spPr>
        <p:txBody>
          <a:bodyPr lIns="129406" tIns="64703" rIns="129406" bIns="64703"/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07" y="9040278"/>
            <a:ext cx="3034453" cy="519289"/>
          </a:xfrm>
          <a:prstGeom prst="rect">
            <a:avLst/>
          </a:prstGeom>
        </p:spPr>
        <p:txBody>
          <a:bodyPr lIns="129406" tIns="64703" rIns="129406" bIns="64703"/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pPr defTabSz="909949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9876400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9588" tIns="64794" rIns="129588" bIns="64794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 baseline="-2500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Subtitle 8"/>
          <p:cNvSpPr txBox="1">
            <a:spLocks/>
          </p:cNvSpPr>
          <p:nvPr userDrawn="1"/>
        </p:nvSpPr>
        <p:spPr bwMode="auto">
          <a:xfrm>
            <a:off x="10747024" y="1045352"/>
            <a:ext cx="1596250" cy="22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88" tIns="64794" rIns="129588" bIns="64794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1259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sz="1100" b="1" kern="120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February 5, 2016</a:t>
            </a: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4" y="372537"/>
            <a:ext cx="5034844" cy="97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650240" y="1589476"/>
            <a:ext cx="11704320" cy="24609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9588" tIns="64794" rIns="129588" bIns="64794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0929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9593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71960" algn="l"/>
              </a:tabLst>
              <a:defRPr sz="1400" b="1">
                <a:solidFill>
                  <a:srgbClr val="FFFFFF"/>
                </a:solidFill>
              </a:defRPr>
            </a:lvl2pPr>
            <a:lvl3pPr marL="1295934" indent="-129593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95934" indent="-129593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95934" indent="-129593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7587923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9588" tIns="64794" rIns="129588" bIns="64794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Subtitle 8"/>
          <p:cNvSpPr txBox="1">
            <a:spLocks/>
          </p:cNvSpPr>
          <p:nvPr userDrawn="1"/>
        </p:nvSpPr>
        <p:spPr bwMode="auto">
          <a:xfrm>
            <a:off x="10747024" y="1045352"/>
            <a:ext cx="1596250" cy="22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88" tIns="64794" rIns="129588" bIns="64794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1259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sz="1100" b="1" kern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MONTH XX, 2012</a:t>
            </a:r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auto">
          <a:xfrm>
            <a:off x="650240" y="1589476"/>
            <a:ext cx="11704320" cy="24609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9588" tIns="64794" rIns="129588" bIns="64794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7" name="Picture 12" descr="CCRC_logo_re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5" y="130951"/>
            <a:ext cx="4472657" cy="150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0929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95934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71960" algn="l"/>
              </a:tabLst>
              <a:defRPr sz="1400" b="1">
                <a:solidFill>
                  <a:srgbClr val="FFFFFF"/>
                </a:solidFill>
              </a:defRPr>
            </a:lvl2pPr>
            <a:lvl3pPr marL="1295934" indent="-1295934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95934" indent="-129593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95934" indent="-1295934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97035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746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4235151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9588" tIns="64794" rIns="129588" bIns="64794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521" y="413176"/>
            <a:ext cx="4133990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88" tIns="64794" rIns="129588" bIns="6479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1259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PRESENTATION TITLE IN HEADER / JUNE 8, 2012</a:t>
            </a:r>
            <a:endParaRPr lang="en-US" sz="1000" kern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19289" y="397371"/>
            <a:ext cx="4623929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88" tIns="64794" rIns="129588" bIns="6479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1259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COMMUNITY COLLEGE RESEARCH CENTER</a:t>
            </a:r>
            <a:endParaRPr lang="en-US" sz="1000" kern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650240" y="751938"/>
            <a:ext cx="11704320" cy="246097"/>
          </a:xfrm>
          <a:prstGeom prst="rect">
            <a:avLst/>
          </a:prstGeom>
          <a:solidFill>
            <a:srgbClr val="1413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9588" tIns="64794" rIns="129588" bIns="64794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5396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4725390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2847" y="1068026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29591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325811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4565679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9588" tIns="64794" rIns="129588" bIns="64794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521" y="413176"/>
            <a:ext cx="4133990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88" tIns="64794" rIns="129588" bIns="6479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1259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PRESENTATION TITLE IN HEADER / MONTH XX, 2012</a:t>
            </a:r>
            <a:endParaRPr lang="en-US" sz="1000" kern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19289" y="397371"/>
            <a:ext cx="4623929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88" tIns="64794" rIns="129588" bIns="6479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1259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COMMUNITY COLLEGE RESEARCH CENTER</a:t>
            </a:r>
            <a:endParaRPr lang="en-US" sz="1000" kern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650240" y="751938"/>
            <a:ext cx="11704320" cy="246097"/>
          </a:xfrm>
          <a:prstGeom prst="rect">
            <a:avLst/>
          </a:prstGeom>
          <a:solidFill>
            <a:srgbClr val="1413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9588" tIns="64794" rIns="129588" bIns="64794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6735514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9588" tIns="64794" rIns="129588" bIns="64794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521" y="413176"/>
            <a:ext cx="4133990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88" tIns="64794" rIns="129588" bIns="6479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1259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PRESENTATION TITLE IN HEADER / JUNE 8, 2012</a:t>
            </a:r>
            <a:endParaRPr lang="en-US" sz="1000" kern="120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19289" y="397371"/>
            <a:ext cx="4623929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88" tIns="64794" rIns="129588" bIns="6479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1259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COMMUNITY COLLEGE RESEARCH CENTER</a:t>
            </a:r>
            <a:endParaRPr lang="en-US" sz="1000" kern="120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650240" y="751938"/>
            <a:ext cx="11704320" cy="246097"/>
          </a:xfrm>
          <a:prstGeom prst="rect">
            <a:avLst/>
          </a:prstGeom>
          <a:solidFill>
            <a:srgbClr val="0065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9588" tIns="64794" rIns="129588" bIns="64794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6384193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89" y="1083733"/>
            <a:ext cx="11704321" cy="1625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7605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7605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653672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476392" y="3384410"/>
            <a:ext cx="5660248" cy="5450276"/>
          </a:xfrm>
          <a:prstGeom prst="rect">
            <a:avLst/>
          </a:prstGeom>
          <a:noFill/>
          <a:ln w="3175">
            <a:solidFill>
              <a:srgbClr val="14131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9588" tIns="64794" rIns="129588" bIns="64794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6520464" y="3007360"/>
            <a:ext cx="5660250" cy="5827325"/>
          </a:xfrm>
          <a:prstGeom prst="rect">
            <a:avLst/>
          </a:prstGeom>
          <a:noFill/>
          <a:ln w="3175">
            <a:solidFill>
              <a:srgbClr val="14131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9588" tIns="64794" rIns="129588" bIns="64794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89" y="1083733"/>
            <a:ext cx="11718771" cy="1625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02763" indent="-157489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90478" indent="-332985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304381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>
            <a:spLocks noChangeArrowheads="1"/>
          </p:cNvSpPr>
          <p:nvPr userDrawn="1"/>
        </p:nvSpPr>
        <p:spPr bwMode="auto">
          <a:xfrm>
            <a:off x="896371" y="4420760"/>
            <a:ext cx="261772" cy="50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588" tIns="64794" rIns="129588" bIns="6479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7715456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89" y="1067930"/>
            <a:ext cx="11704321" cy="163508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30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82710162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0881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0881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38610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8206874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89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89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794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593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18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98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78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357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837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240"/>
            <a:ext cx="3034453" cy="519289"/>
          </a:xfrm>
          <a:prstGeom prst="rect">
            <a:avLst/>
          </a:prstGeom>
        </p:spPr>
        <p:txBody>
          <a:bodyPr vert="horz" wrap="square" lIns="129588" tIns="64794" rIns="129588" bIns="64794" numCol="1" anchor="t" anchorCtr="0" compatLnSpc="1">
            <a:prstTxWarp prst="textNoShape">
              <a:avLst/>
            </a:prstTxWarp>
          </a:bodyPr>
          <a:lstStyle>
            <a:lvl1pPr>
              <a:defRPr sz="3400">
                <a:solidFill>
                  <a:srgbClr val="000000"/>
                </a:solidFill>
                <a:ea typeface="ヒラギノ角ゴ Pro W3" charset="-128"/>
              </a:defRPr>
            </a:lvl1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  <a:defRPr/>
            </a:pPr>
            <a:fld id="{7840AC4E-5910-40CE-8437-79371BF431A6}" type="datetimeFigureOut">
              <a:rPr lang="en-US" kern="1200" smtClean="0">
                <a:latin typeface="Arial" pitchFamily="34" charset="0"/>
                <a:cs typeface="ヒラギノ角ゴ Pro W3" charset="-128"/>
              </a:rPr>
              <a:pPr defTabSz="91125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t>3/19/18</a:t>
            </a:fld>
            <a:endParaRPr lang="en-US" kern="1200">
              <a:latin typeface="Arial" pitchFamily="34" charset="0"/>
              <a:cs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8" y="9040240"/>
            <a:ext cx="4118187" cy="519289"/>
          </a:xfrm>
          <a:prstGeom prst="rect">
            <a:avLst/>
          </a:prstGeom>
        </p:spPr>
        <p:txBody>
          <a:bodyPr lIns="129588" tIns="64794" rIns="129588" bIns="64794"/>
          <a:lstStyle>
            <a:lvl1pPr>
              <a:defRPr sz="3400">
                <a:solidFill>
                  <a:prstClr val="black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07" y="9040240"/>
            <a:ext cx="3034453" cy="519289"/>
          </a:xfrm>
          <a:prstGeom prst="rect">
            <a:avLst/>
          </a:prstGeom>
        </p:spPr>
        <p:txBody>
          <a:bodyPr vert="horz" wrap="square" lIns="129588" tIns="64794" rIns="129588" bIns="64794" numCol="1" anchor="t" anchorCtr="0" compatLnSpc="1">
            <a:prstTxWarp prst="textNoShape">
              <a:avLst/>
            </a:prstTxWarp>
          </a:bodyPr>
          <a:lstStyle>
            <a:lvl1pPr>
              <a:defRPr sz="3400">
                <a:solidFill>
                  <a:srgbClr val="000000"/>
                </a:solidFill>
                <a:ea typeface="ヒラギノ角ゴ Pro W3" charset="-128"/>
              </a:defRPr>
            </a:lvl1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  <a:defRPr/>
            </a:pPr>
            <a:fld id="{4ED17AD6-A8D9-4DF1-805D-0C1778C8E38B}" type="slidenum">
              <a:rPr lang="en-US" kern="1200" smtClean="0">
                <a:latin typeface="Arial" pitchFamily="34" charset="0"/>
                <a:cs typeface="ヒラギノ角ゴ Pro W3" charset="-128"/>
              </a:rPr>
              <a:pPr defTabSz="91125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 pitchFamily="34" charset="0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1279216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1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9917422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8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6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4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3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1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9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8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6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91677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20760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74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75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828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659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49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32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15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982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38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864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41792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923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923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32536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8281" indent="0">
              <a:buNone/>
              <a:defRPr sz="2800" b="1"/>
            </a:lvl2pPr>
            <a:lvl3pPr marL="1296598" indent="0">
              <a:buNone/>
              <a:defRPr sz="2600" b="1"/>
            </a:lvl3pPr>
            <a:lvl4pPr marL="1944915" indent="0">
              <a:buNone/>
              <a:defRPr sz="2300" b="1"/>
            </a:lvl4pPr>
            <a:lvl5pPr marL="2593210" indent="0">
              <a:buNone/>
              <a:defRPr sz="2300" b="1"/>
            </a:lvl5pPr>
            <a:lvl6pPr marL="3241517" indent="0">
              <a:buNone/>
              <a:defRPr sz="2300" b="1"/>
            </a:lvl6pPr>
            <a:lvl7pPr marL="3889824" indent="0">
              <a:buNone/>
              <a:defRPr sz="2300" b="1"/>
            </a:lvl7pPr>
            <a:lvl8pPr marL="4538119" indent="0">
              <a:buNone/>
              <a:defRPr sz="2300" b="1"/>
            </a:lvl8pPr>
            <a:lvl9pPr marL="518641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8281" indent="0">
              <a:buNone/>
              <a:defRPr sz="2800" b="1"/>
            </a:lvl2pPr>
            <a:lvl3pPr marL="1296598" indent="0">
              <a:buNone/>
              <a:defRPr sz="2600" b="1"/>
            </a:lvl3pPr>
            <a:lvl4pPr marL="1944915" indent="0">
              <a:buNone/>
              <a:defRPr sz="2300" b="1"/>
            </a:lvl4pPr>
            <a:lvl5pPr marL="2593210" indent="0">
              <a:buNone/>
              <a:defRPr sz="2300" b="1"/>
            </a:lvl5pPr>
            <a:lvl6pPr marL="3241517" indent="0">
              <a:buNone/>
              <a:defRPr sz="2300" b="1"/>
            </a:lvl6pPr>
            <a:lvl7pPr marL="3889824" indent="0">
              <a:buNone/>
              <a:defRPr sz="2300" b="1"/>
            </a:lvl7pPr>
            <a:lvl8pPr marL="4538119" indent="0">
              <a:buNone/>
              <a:defRPr sz="2300" b="1"/>
            </a:lvl8pPr>
            <a:lvl9pPr marL="518641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594527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09388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440264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421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8281" indent="0">
              <a:buNone/>
              <a:defRPr sz="1700"/>
            </a:lvl2pPr>
            <a:lvl3pPr marL="1296598" indent="0">
              <a:buNone/>
              <a:defRPr sz="1400"/>
            </a:lvl3pPr>
            <a:lvl4pPr marL="1944915" indent="0">
              <a:buNone/>
              <a:defRPr sz="1300"/>
            </a:lvl4pPr>
            <a:lvl5pPr marL="2593210" indent="0">
              <a:buNone/>
              <a:defRPr sz="1300"/>
            </a:lvl5pPr>
            <a:lvl6pPr marL="3241517" indent="0">
              <a:buNone/>
              <a:defRPr sz="1300"/>
            </a:lvl6pPr>
            <a:lvl7pPr marL="3889824" indent="0">
              <a:buNone/>
              <a:defRPr sz="1300"/>
            </a:lvl7pPr>
            <a:lvl8pPr marL="4538119" indent="0">
              <a:buNone/>
              <a:defRPr sz="1300"/>
            </a:lvl8pPr>
            <a:lvl9pPr marL="518641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040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41" tIns="61632" rIns="123141" bIns="61632" numCol="1" rtlCol="0" anchor="t" anchorCtr="0" compatLnSpc="1">
            <a:prstTxWarp prst="textNoShape">
              <a:avLst/>
            </a:prstTxWarp>
          </a:bodyPr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6964441" y="413859"/>
            <a:ext cx="5521623" cy="28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141" tIns="61632" rIns="123141" bIns="61632">
            <a:prstTxWarp prst="textNoShape">
              <a:avLst/>
            </a:prstTxWarp>
            <a:spAutoFit/>
          </a:bodyPr>
          <a:lstStyle/>
          <a:p>
            <a:pPr algn="r" defTabSz="86770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9412"/>
            <a:ext cx="4623929" cy="28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141" tIns="61632" rIns="123141" bIns="61632">
            <a:prstTxWarp prst="textNoShape">
              <a:avLst/>
            </a:prstTxWarp>
            <a:spAutoFit/>
          </a:bodyPr>
          <a:lstStyle/>
          <a:p>
            <a:pPr defTabSz="86770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41" tIns="61632" rIns="123141" bIns="61632" numCol="1" rtlCol="0" anchor="t" anchorCtr="0" compatLnSpc="1">
            <a:prstTxWarp prst="textNoShape">
              <a:avLst/>
            </a:prstTxWarp>
          </a:bodyPr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325040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48281" indent="0">
              <a:buNone/>
              <a:defRPr sz="4000"/>
            </a:lvl2pPr>
            <a:lvl3pPr marL="1296598" indent="0">
              <a:buNone/>
              <a:defRPr sz="3400"/>
            </a:lvl3pPr>
            <a:lvl4pPr marL="1944915" indent="0">
              <a:buNone/>
              <a:defRPr sz="2800"/>
            </a:lvl4pPr>
            <a:lvl5pPr marL="2593210" indent="0">
              <a:buNone/>
              <a:defRPr sz="2800"/>
            </a:lvl5pPr>
            <a:lvl6pPr marL="3241517" indent="0">
              <a:buNone/>
              <a:defRPr sz="2800"/>
            </a:lvl6pPr>
            <a:lvl7pPr marL="3889824" indent="0">
              <a:buNone/>
              <a:defRPr sz="2800"/>
            </a:lvl7pPr>
            <a:lvl8pPr marL="4538119" indent="0">
              <a:buNone/>
              <a:defRPr sz="2800"/>
            </a:lvl8pPr>
            <a:lvl9pPr marL="518641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8281" indent="0">
              <a:buNone/>
              <a:defRPr sz="1700"/>
            </a:lvl2pPr>
            <a:lvl3pPr marL="1296598" indent="0">
              <a:buNone/>
              <a:defRPr sz="1400"/>
            </a:lvl3pPr>
            <a:lvl4pPr marL="1944915" indent="0">
              <a:buNone/>
              <a:defRPr sz="1300"/>
            </a:lvl4pPr>
            <a:lvl5pPr marL="2593210" indent="0">
              <a:buNone/>
              <a:defRPr sz="1300"/>
            </a:lvl5pPr>
            <a:lvl6pPr marL="3241517" indent="0">
              <a:buNone/>
              <a:defRPr sz="1300"/>
            </a:lvl6pPr>
            <a:lvl7pPr marL="3889824" indent="0">
              <a:buNone/>
              <a:defRPr sz="1300"/>
            </a:lvl7pPr>
            <a:lvl8pPr marL="4538119" indent="0">
              <a:buNone/>
              <a:defRPr sz="1300"/>
            </a:lvl8pPr>
            <a:lvl9pPr marL="518641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63959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56881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79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79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34290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8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7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5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4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3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1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0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9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31697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79598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60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61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861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726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59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45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31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18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04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890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68695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909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909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09576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8614" indent="0">
              <a:buNone/>
              <a:defRPr sz="2800" b="1"/>
            </a:lvl2pPr>
            <a:lvl3pPr marL="1297263" indent="0">
              <a:buNone/>
              <a:defRPr sz="2600" b="1"/>
            </a:lvl3pPr>
            <a:lvl4pPr marL="1945911" indent="0">
              <a:buNone/>
              <a:defRPr sz="2300" b="1"/>
            </a:lvl4pPr>
            <a:lvl5pPr marL="2594539" indent="0">
              <a:buNone/>
              <a:defRPr sz="2300" b="1"/>
            </a:lvl5pPr>
            <a:lvl6pPr marL="3243171" indent="0">
              <a:buNone/>
              <a:defRPr sz="2300" b="1"/>
            </a:lvl6pPr>
            <a:lvl7pPr marL="3891815" indent="0">
              <a:buNone/>
              <a:defRPr sz="2300" b="1"/>
            </a:lvl7pPr>
            <a:lvl8pPr marL="4540443" indent="0">
              <a:buNone/>
              <a:defRPr sz="2300" b="1"/>
            </a:lvl8pPr>
            <a:lvl9pPr marL="518907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8614" indent="0">
              <a:buNone/>
              <a:defRPr sz="2800" b="1"/>
            </a:lvl2pPr>
            <a:lvl3pPr marL="1297263" indent="0">
              <a:buNone/>
              <a:defRPr sz="2600" b="1"/>
            </a:lvl3pPr>
            <a:lvl4pPr marL="1945911" indent="0">
              <a:buNone/>
              <a:defRPr sz="2300" b="1"/>
            </a:lvl4pPr>
            <a:lvl5pPr marL="2594539" indent="0">
              <a:buNone/>
              <a:defRPr sz="2300" b="1"/>
            </a:lvl5pPr>
            <a:lvl6pPr marL="3243171" indent="0">
              <a:buNone/>
              <a:defRPr sz="2300" b="1"/>
            </a:lvl6pPr>
            <a:lvl7pPr marL="3891815" indent="0">
              <a:buNone/>
              <a:defRPr sz="2300" b="1"/>
            </a:lvl7pPr>
            <a:lvl8pPr marL="4540443" indent="0">
              <a:buNone/>
              <a:defRPr sz="2300" b="1"/>
            </a:lvl8pPr>
            <a:lvl9pPr marL="518907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06591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22092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691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41" tIns="61632" rIns="123141" bIns="61632" numCol="1" rtlCol="0" anchor="t" anchorCtr="0" compatLnSpc="1">
            <a:prstTxWarp prst="textNoShape">
              <a:avLst/>
            </a:prstTxWarp>
          </a:bodyPr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6728179" y="413859"/>
            <a:ext cx="5756430" cy="28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141" tIns="61632" rIns="123141" bIns="61632">
            <a:prstTxWarp prst="textNoShape">
              <a:avLst/>
            </a:prstTxWarp>
            <a:spAutoFit/>
          </a:bodyPr>
          <a:lstStyle/>
          <a:p>
            <a:pPr algn="r" defTabSz="86770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9412"/>
            <a:ext cx="4623929" cy="28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141" tIns="61632" rIns="123141" bIns="61632">
            <a:prstTxWarp prst="textNoShape">
              <a:avLst/>
            </a:prstTxWarp>
            <a:spAutoFit/>
          </a:bodyPr>
          <a:lstStyle/>
          <a:p>
            <a:pPr defTabSz="86770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42B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41" tIns="61632" rIns="123141" bIns="61632" numCol="1" rtlCol="0" anchor="t" anchorCtr="0" compatLnSpc="1">
            <a:prstTxWarp prst="textNoShape">
              <a:avLst/>
            </a:prstTxWarp>
          </a:bodyPr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6032678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407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8614" indent="0">
              <a:buNone/>
              <a:defRPr sz="1700"/>
            </a:lvl2pPr>
            <a:lvl3pPr marL="1297263" indent="0">
              <a:buNone/>
              <a:defRPr sz="1400"/>
            </a:lvl3pPr>
            <a:lvl4pPr marL="1945911" indent="0">
              <a:buNone/>
              <a:defRPr sz="1300"/>
            </a:lvl4pPr>
            <a:lvl5pPr marL="2594539" indent="0">
              <a:buNone/>
              <a:defRPr sz="1300"/>
            </a:lvl5pPr>
            <a:lvl6pPr marL="3243171" indent="0">
              <a:buNone/>
              <a:defRPr sz="1300"/>
            </a:lvl6pPr>
            <a:lvl7pPr marL="3891815" indent="0">
              <a:buNone/>
              <a:defRPr sz="1300"/>
            </a:lvl7pPr>
            <a:lvl8pPr marL="4540443" indent="0">
              <a:buNone/>
              <a:defRPr sz="1300"/>
            </a:lvl8pPr>
            <a:lvl9pPr marL="5189073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73022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48614" indent="0">
              <a:buNone/>
              <a:defRPr sz="4000"/>
            </a:lvl2pPr>
            <a:lvl3pPr marL="1297263" indent="0">
              <a:buNone/>
              <a:defRPr sz="3400"/>
            </a:lvl3pPr>
            <a:lvl4pPr marL="1945911" indent="0">
              <a:buNone/>
              <a:defRPr sz="2800"/>
            </a:lvl4pPr>
            <a:lvl5pPr marL="2594539" indent="0">
              <a:buNone/>
              <a:defRPr sz="2800"/>
            </a:lvl5pPr>
            <a:lvl6pPr marL="3243171" indent="0">
              <a:buNone/>
              <a:defRPr sz="2800"/>
            </a:lvl6pPr>
            <a:lvl7pPr marL="3891815" indent="0">
              <a:buNone/>
              <a:defRPr sz="2800"/>
            </a:lvl7pPr>
            <a:lvl8pPr marL="4540443" indent="0">
              <a:buNone/>
              <a:defRPr sz="2800"/>
            </a:lvl8pPr>
            <a:lvl9pPr marL="518907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8614" indent="0">
              <a:buNone/>
              <a:defRPr sz="1700"/>
            </a:lvl2pPr>
            <a:lvl3pPr marL="1297263" indent="0">
              <a:buNone/>
              <a:defRPr sz="1400"/>
            </a:lvl3pPr>
            <a:lvl4pPr marL="1945911" indent="0">
              <a:buNone/>
              <a:defRPr sz="1300"/>
            </a:lvl4pPr>
            <a:lvl5pPr marL="2594539" indent="0">
              <a:buNone/>
              <a:defRPr sz="1300"/>
            </a:lvl5pPr>
            <a:lvl6pPr marL="3243171" indent="0">
              <a:buNone/>
              <a:defRPr sz="1300"/>
            </a:lvl6pPr>
            <a:lvl7pPr marL="3891815" indent="0">
              <a:buNone/>
              <a:defRPr sz="1300"/>
            </a:lvl7pPr>
            <a:lvl8pPr marL="4540443" indent="0">
              <a:buNone/>
              <a:defRPr sz="1300"/>
            </a:lvl8pPr>
            <a:lvl9pPr marL="5189073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026059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73061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65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65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0EFC-04ED-EF44-8E01-29B19553B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6C8F-A563-6048-B589-AD56FD0CA5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88572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844" tIns="64922" rIns="129844" bIns="64922" numCol="1" rtlCol="0" anchor="t" anchorCtr="0" compatLnSpc="1">
            <a:prstTxWarp prst="textNoShape">
              <a:avLst/>
            </a:prstTxWarp>
          </a:bodyPr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0875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98459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73851" algn="l"/>
              </a:tabLst>
              <a:defRPr sz="1400" b="1">
                <a:solidFill>
                  <a:srgbClr val="FFFFFF"/>
                </a:solidFill>
              </a:defRPr>
            </a:lvl2pPr>
            <a:lvl3pPr marL="1298459" indent="-1298459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98459" indent="-1298459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98459" indent="-1298459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5993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844" tIns="64922" rIns="129844" bIns="64922" numCol="1" anchor="t" anchorCtr="0" compatLnSpc="1">
            <a:prstTxWarp prst="textNoShape">
              <a:avLst/>
            </a:prstTxWarp>
          </a:bodyPr>
          <a:lstStyle/>
          <a:p>
            <a:pPr algn="r" defTabSz="912993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844" tIns="64922" rIns="129844" bIns="64922" numCol="1" rtlCol="0" anchor="t" anchorCtr="0" compatLnSpc="1">
            <a:prstTxWarp prst="textNoShape">
              <a:avLst/>
            </a:prstTxWarp>
          </a:bodyPr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99025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844" tIns="64922" rIns="129844" bIns="64922" numCol="1" rtlCol="0" anchor="t" anchorCtr="0" compatLnSpc="1">
            <a:prstTxWarp prst="textNoShape">
              <a:avLst/>
            </a:prstTxWarp>
          </a:bodyPr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0875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98459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73851" algn="l"/>
              </a:tabLst>
              <a:defRPr sz="1400" b="1">
                <a:solidFill>
                  <a:srgbClr val="FFFFFF"/>
                </a:solidFill>
              </a:defRPr>
            </a:lvl2pPr>
            <a:lvl3pPr marL="1298459" indent="-1298459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98459" indent="-1298459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98459" indent="-1298459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5993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844" tIns="64922" rIns="129844" bIns="64922" numCol="1" anchor="t" anchorCtr="0" compatLnSpc="1">
            <a:prstTxWarp prst="textNoShape">
              <a:avLst/>
            </a:prstTxWarp>
          </a:bodyPr>
          <a:lstStyle/>
          <a:p>
            <a:pPr algn="r" defTabSz="912993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844" tIns="64922" rIns="129844" bIns="64922" numCol="1" rtlCol="0" anchor="t" anchorCtr="0" compatLnSpc="1">
            <a:prstTxWarp prst="textNoShape">
              <a:avLst/>
            </a:prstTxWarp>
          </a:bodyPr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32433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844" tIns="64922" rIns="129844" bIns="64922" numCol="1" rtlCol="0" anchor="t" anchorCtr="0" compatLnSpc="1">
            <a:prstTxWarp prst="textNoShape">
              <a:avLst/>
            </a:prstTxWarp>
          </a:bodyPr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5342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455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844" tIns="64922" rIns="129844" bIns="64922">
            <a:prstTxWarp prst="textNoShape">
              <a:avLst/>
            </a:prstTxWarp>
            <a:spAutoFit/>
          </a:bodyPr>
          <a:lstStyle/>
          <a:p>
            <a:pPr algn="r" defTabSz="91299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005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844" tIns="64922" rIns="129844" bIns="64922">
            <a:prstTxWarp prst="textNoShape">
              <a:avLst/>
            </a:prstTxWarp>
            <a:spAutoFit/>
          </a:bodyPr>
          <a:lstStyle/>
          <a:p>
            <a:pPr defTabSz="91299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844" tIns="64922" rIns="129844" bIns="64922" numCol="1" rtlCol="0" anchor="t" anchorCtr="0" compatLnSpc="1">
            <a:prstTxWarp prst="textNoShape">
              <a:avLst/>
            </a:prstTxWarp>
          </a:bodyPr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4012795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7972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29537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7833629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6283749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844" tIns="64922" rIns="129844" bIns="64922" numCol="1" rtlCol="0" anchor="t" anchorCtr="0" compatLnSpc="1">
            <a:prstTxWarp prst="textNoShape">
              <a:avLst/>
            </a:prstTxWarp>
          </a:bodyPr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55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844" tIns="64922" rIns="129844" bIns="64922">
            <a:prstTxWarp prst="textNoShape">
              <a:avLst/>
            </a:prstTxWarp>
            <a:spAutoFit/>
          </a:bodyPr>
          <a:lstStyle/>
          <a:p>
            <a:pPr algn="r" defTabSz="91299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005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844" tIns="64922" rIns="129844" bIns="64922">
            <a:prstTxWarp prst="textNoShape">
              <a:avLst/>
            </a:prstTxWarp>
            <a:spAutoFit/>
          </a:bodyPr>
          <a:lstStyle/>
          <a:p>
            <a:pPr defTabSz="91299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844" tIns="64922" rIns="129844" bIns="64922" numCol="1" rtlCol="0" anchor="t" anchorCtr="0" compatLnSpc="1">
            <a:prstTxWarp prst="textNoShape">
              <a:avLst/>
            </a:prstTxWarp>
          </a:bodyPr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39083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defRPr/>
            </a:lvl1pPr>
            <a:lvl2pPr>
              <a:spcBef>
                <a:spcPts val="614"/>
              </a:spcBef>
              <a:defRPr/>
            </a:lvl2pPr>
            <a:lvl3pPr>
              <a:spcBef>
                <a:spcPts val="614"/>
              </a:spcBef>
              <a:defRPr/>
            </a:lvl3pPr>
            <a:lvl4pPr>
              <a:spcBef>
                <a:spcPts val="614"/>
              </a:spcBef>
              <a:defRPr/>
            </a:lvl4pPr>
            <a:lvl5pPr>
              <a:spcBef>
                <a:spcPts val="614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defRPr/>
            </a:lvl1pPr>
            <a:lvl2pPr>
              <a:spcBef>
                <a:spcPts val="614"/>
              </a:spcBef>
              <a:defRPr/>
            </a:lvl2pPr>
            <a:lvl3pPr>
              <a:spcBef>
                <a:spcPts val="614"/>
              </a:spcBef>
              <a:defRPr/>
            </a:lvl3pPr>
            <a:lvl4pPr>
              <a:spcBef>
                <a:spcPts val="614"/>
              </a:spcBef>
              <a:defRPr/>
            </a:lvl4pPr>
            <a:lvl5pPr>
              <a:spcBef>
                <a:spcPts val="614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4822257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844" tIns="64922" rIns="129844" bIns="64922" numCol="1" rtlCol="0" anchor="t" anchorCtr="0" compatLnSpc="1">
            <a:prstTxWarp prst="textNoShape">
              <a:avLst/>
            </a:prstTxWarp>
          </a:bodyPr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55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844" tIns="64922" rIns="129844" bIns="64922">
            <a:prstTxWarp prst="textNoShape">
              <a:avLst/>
            </a:prstTxWarp>
            <a:spAutoFit/>
          </a:bodyPr>
          <a:lstStyle/>
          <a:p>
            <a:pPr algn="r" defTabSz="91299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005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844" tIns="64922" rIns="129844" bIns="64922">
            <a:prstTxWarp prst="textNoShape">
              <a:avLst/>
            </a:prstTxWarp>
            <a:spAutoFit/>
          </a:bodyPr>
          <a:lstStyle/>
          <a:p>
            <a:pPr defTabSz="91299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844" tIns="64922" rIns="129844" bIns="64922" numCol="1" rtlCol="0" anchor="t" anchorCtr="0" compatLnSpc="1">
            <a:prstTxWarp prst="textNoShape">
              <a:avLst/>
            </a:prstTxWarp>
          </a:bodyPr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6009297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35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7551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7551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0267773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9844" tIns="64922" rIns="129844" bIns="64922">
            <a:prstTxWarp prst="textNoShape">
              <a:avLst/>
            </a:prstTxWarp>
          </a:bodyPr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9844" tIns="64922" rIns="129844" bIns="64922">
            <a:prstTxWarp prst="textNoShape">
              <a:avLst/>
            </a:prstTxWarp>
          </a:bodyPr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35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03531" indent="-157795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91431" indent="-33363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7046676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62636" cy="656590"/>
          </a:xfrm>
          <a:prstGeom prst="rect">
            <a:avLst/>
          </a:prstGeom>
          <a:noFill/>
        </p:spPr>
        <p:txBody>
          <a:bodyPr wrap="none" lIns="129844" tIns="64922" rIns="129844" bIns="64922" rtlCol="0">
            <a:spAutoFit/>
          </a:bodyPr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2912292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35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245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63129270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0827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0827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0365012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35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35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22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845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77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69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61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53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46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38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86"/>
            <a:ext cx="3034453" cy="519289"/>
          </a:xfrm>
          <a:prstGeom prst="rect">
            <a:avLst/>
          </a:prstGeom>
        </p:spPr>
        <p:txBody>
          <a:bodyPr lIns="129844" tIns="64922" rIns="129844" bIns="64922"/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912993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8" y="9040186"/>
            <a:ext cx="4118187" cy="519289"/>
          </a:xfrm>
          <a:prstGeom prst="rect">
            <a:avLst/>
          </a:prstGeom>
        </p:spPr>
        <p:txBody>
          <a:bodyPr lIns="129844" tIns="64922" rIns="129844" bIns="64922"/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07" y="9040186"/>
            <a:ext cx="3034453" cy="519289"/>
          </a:xfrm>
          <a:prstGeom prst="rect">
            <a:avLst/>
          </a:prstGeom>
        </p:spPr>
        <p:txBody>
          <a:bodyPr lIns="129844" tIns="64922" rIns="129844" bIns="64922"/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912993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2335529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240" y="9040186"/>
            <a:ext cx="3034453" cy="519289"/>
          </a:xfrm>
          <a:prstGeom prst="rect">
            <a:avLst/>
          </a:prstGeom>
        </p:spPr>
        <p:txBody>
          <a:bodyPr lIns="129844" tIns="64922" rIns="129844" bIns="64922"/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912993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43308" y="9040186"/>
            <a:ext cx="4118187" cy="519289"/>
          </a:xfrm>
          <a:prstGeom prst="rect">
            <a:avLst/>
          </a:prstGeom>
        </p:spPr>
        <p:txBody>
          <a:bodyPr lIns="129844" tIns="64922" rIns="129844" bIns="64922"/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0107" y="9040186"/>
            <a:ext cx="3034453" cy="519289"/>
          </a:xfrm>
          <a:prstGeom prst="rect">
            <a:avLst/>
          </a:prstGeom>
        </p:spPr>
        <p:txBody>
          <a:bodyPr lIns="129844" tIns="64922" rIns="129844" bIns="64922"/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912993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3756405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598" tIns="64801" rIns="129598" bIns="64801" numCol="1" rtlCol="0" anchor="t" anchorCtr="0" compatLnSpc="1">
            <a:prstTxWarp prst="textNoShape">
              <a:avLst/>
            </a:prstTxWarp>
          </a:bodyPr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0915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96057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72048" algn="l"/>
              </a:tabLst>
              <a:defRPr sz="1400" b="1">
                <a:solidFill>
                  <a:srgbClr val="FFFFFF"/>
                </a:solidFill>
              </a:defRPr>
            </a:lvl2pPr>
            <a:lvl3pPr marL="1296057" indent="-1296057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96057" indent="-129605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96057" indent="-129605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034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598" tIns="64801" rIns="129598" bIns="64801" numCol="1" anchor="t" anchorCtr="0" compatLnSpc="1">
            <a:prstTxWarp prst="textNoShape">
              <a:avLst/>
            </a:prstTxWarp>
          </a:bodyPr>
          <a:lstStyle/>
          <a:p>
            <a:pPr algn="r" defTabSz="911295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598" tIns="64801" rIns="129598" bIns="64801" numCol="1" rtlCol="0" anchor="t" anchorCtr="0" compatLnSpc="1">
            <a:prstTxWarp prst="textNoShape">
              <a:avLst/>
            </a:prstTxWarp>
          </a:bodyPr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7956080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598" tIns="64801" rIns="129598" bIns="64801" numCol="1" rtlCol="0" anchor="t" anchorCtr="0" compatLnSpc="1">
            <a:prstTxWarp prst="textNoShape">
              <a:avLst/>
            </a:prstTxWarp>
          </a:bodyPr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0915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96057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72048" algn="l"/>
              </a:tabLst>
              <a:defRPr sz="1400" b="1">
                <a:solidFill>
                  <a:srgbClr val="FFFFFF"/>
                </a:solidFill>
              </a:defRPr>
            </a:lvl2pPr>
            <a:lvl3pPr marL="1296057" indent="-1296057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96057" indent="-129605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96057" indent="-1296057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034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598" tIns="64801" rIns="129598" bIns="64801" numCol="1" anchor="t" anchorCtr="0" compatLnSpc="1">
            <a:prstTxWarp prst="textNoShape">
              <a:avLst/>
            </a:prstTxWarp>
          </a:bodyPr>
          <a:lstStyle/>
          <a:p>
            <a:pPr algn="r" defTabSz="911295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598" tIns="64801" rIns="129598" bIns="64801" numCol="1" rtlCol="0" anchor="t" anchorCtr="0" compatLnSpc="1">
            <a:prstTxWarp prst="textNoShape">
              <a:avLst/>
            </a:prstTxWarp>
          </a:bodyPr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98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25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95896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141" tIns="61632" rIns="123141" bIns="61632">
            <a:prstTxWarp prst="textNoShape">
              <a:avLst/>
            </a:prstTxWarp>
          </a:bodyPr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141" tIns="61632" rIns="123141" bIns="61632">
            <a:prstTxWarp prst="textNoShape">
              <a:avLst/>
            </a:prstTxWarp>
          </a:bodyPr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88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42BECA"/>
          </a:solidFill>
          <a:ln>
            <a:noFill/>
          </a:ln>
        </p:spPr>
        <p:txBody>
          <a:bodyPr anchor="ctr"/>
          <a:lstStyle>
            <a:lvl1pPr marL="383580" indent="-150213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42BECA"/>
          </a:solidFill>
          <a:ln>
            <a:noFill/>
          </a:ln>
        </p:spPr>
        <p:txBody>
          <a:bodyPr anchor="ctr"/>
          <a:lstStyle>
            <a:lvl1pPr marL="467097" indent="-316802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729314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598" tIns="64801" rIns="129598" bIns="64801" numCol="1" rtlCol="0" anchor="t" anchorCtr="0" compatLnSpc="1">
            <a:prstTxWarp prst="textNoShape">
              <a:avLst/>
            </a:prstTxWarp>
          </a:bodyPr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5383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414"/>
            <a:ext cx="4132638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598" tIns="64801" rIns="129598" bIns="64801">
            <a:prstTxWarp prst="textNoShape">
              <a:avLst/>
            </a:prstTxWarp>
            <a:spAutoFit/>
          </a:bodyPr>
          <a:lstStyle/>
          <a:p>
            <a:pPr algn="r" defTabSz="91129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7964"/>
            <a:ext cx="4623929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598" tIns="64801" rIns="129598" bIns="64801">
            <a:prstTxWarp prst="textNoShape">
              <a:avLst/>
            </a:prstTxWarp>
            <a:spAutoFit/>
          </a:bodyPr>
          <a:lstStyle/>
          <a:p>
            <a:pPr defTabSz="91129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598" tIns="64801" rIns="129598" bIns="64801" numCol="1" rtlCol="0" anchor="t" anchorCtr="0" compatLnSpc="1">
            <a:prstTxWarp prst="textNoShape">
              <a:avLst/>
            </a:prstTxWarp>
          </a:bodyPr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1843608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019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29578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73582172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188393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598" tIns="64801" rIns="129598" bIns="64801" numCol="1" rtlCol="0" anchor="t" anchorCtr="0" compatLnSpc="1">
            <a:prstTxWarp prst="textNoShape">
              <a:avLst/>
            </a:prstTxWarp>
          </a:bodyPr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14"/>
            <a:ext cx="4132638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598" tIns="64801" rIns="129598" bIns="64801">
            <a:prstTxWarp prst="textNoShape">
              <a:avLst/>
            </a:prstTxWarp>
            <a:spAutoFit/>
          </a:bodyPr>
          <a:lstStyle/>
          <a:p>
            <a:pPr algn="r" defTabSz="91129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7964"/>
            <a:ext cx="4623929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598" tIns="64801" rIns="129598" bIns="64801">
            <a:prstTxWarp prst="textNoShape">
              <a:avLst/>
            </a:prstTxWarp>
            <a:spAutoFit/>
          </a:bodyPr>
          <a:lstStyle/>
          <a:p>
            <a:pPr defTabSz="91129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598" tIns="64801" rIns="129598" bIns="64801" numCol="1" rtlCol="0" anchor="t" anchorCtr="0" compatLnSpc="1">
            <a:prstTxWarp prst="textNoShape">
              <a:avLst/>
            </a:prstTxWarp>
          </a:bodyPr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7042174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598" tIns="64801" rIns="129598" bIns="64801" numCol="1" rtlCol="0" anchor="t" anchorCtr="0" compatLnSpc="1">
            <a:prstTxWarp prst="textNoShape">
              <a:avLst/>
            </a:prstTxWarp>
          </a:bodyPr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14"/>
            <a:ext cx="4132638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598" tIns="64801" rIns="129598" bIns="64801">
            <a:prstTxWarp prst="textNoShape">
              <a:avLst/>
            </a:prstTxWarp>
            <a:spAutoFit/>
          </a:bodyPr>
          <a:lstStyle/>
          <a:p>
            <a:pPr algn="r" defTabSz="91129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7964"/>
            <a:ext cx="4623929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598" tIns="64801" rIns="129598" bIns="64801">
            <a:prstTxWarp prst="textNoShape">
              <a:avLst/>
            </a:prstTxWarp>
            <a:spAutoFit/>
          </a:bodyPr>
          <a:lstStyle/>
          <a:p>
            <a:pPr defTabSz="91129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598" tIns="64801" rIns="129598" bIns="64801" numCol="1" rtlCol="0" anchor="t" anchorCtr="0" compatLnSpc="1">
            <a:prstTxWarp prst="textNoShape">
              <a:avLst/>
            </a:prstTxWarp>
          </a:bodyPr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8229322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78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7591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7591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4267807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9598" tIns="64801" rIns="129598" bIns="64801">
            <a:prstTxWarp prst="textNoShape">
              <a:avLst/>
            </a:prstTxWarp>
          </a:bodyPr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9598" tIns="64801" rIns="129598" bIns="64801">
            <a:prstTxWarp prst="textNoShape">
              <a:avLst/>
            </a:prstTxWarp>
          </a:bodyPr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77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02794" indent="-157506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90520" indent="-333017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2119868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968" y="4421635"/>
            <a:ext cx="262583" cy="654480"/>
          </a:xfrm>
          <a:prstGeom prst="rect">
            <a:avLst/>
          </a:prstGeom>
          <a:noFill/>
        </p:spPr>
        <p:txBody>
          <a:bodyPr wrap="none" lIns="129598" tIns="64801" rIns="129598" bIns="64801" rtlCol="0">
            <a:spAutoFit/>
          </a:bodyPr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1780361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78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292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23305564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0868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0868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118297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901" y="4421635"/>
            <a:ext cx="248887" cy="647748"/>
          </a:xfrm>
          <a:prstGeom prst="rect">
            <a:avLst/>
          </a:prstGeom>
          <a:noFill/>
        </p:spPr>
        <p:txBody>
          <a:bodyPr wrap="none" lIns="123141" tIns="61632" rIns="123141" bIns="61632" rtlCol="0">
            <a:spAutoFit/>
          </a:bodyPr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4054332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76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75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800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605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40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2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01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81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36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842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7" y="9040227"/>
            <a:ext cx="3034453" cy="519289"/>
          </a:xfrm>
          <a:prstGeom prst="rect">
            <a:avLst/>
          </a:prstGeom>
        </p:spPr>
        <p:txBody>
          <a:bodyPr lIns="129598" tIns="64801" rIns="129598" bIns="64801"/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911295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15" y="9040227"/>
            <a:ext cx="4118187" cy="519289"/>
          </a:xfrm>
          <a:prstGeom prst="rect">
            <a:avLst/>
          </a:prstGeom>
        </p:spPr>
        <p:txBody>
          <a:bodyPr lIns="129598" tIns="64801" rIns="129598" bIns="64801"/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14" y="9040227"/>
            <a:ext cx="3034453" cy="519289"/>
          </a:xfrm>
          <a:prstGeom prst="rect">
            <a:avLst/>
          </a:prstGeom>
        </p:spPr>
        <p:txBody>
          <a:bodyPr lIns="129598" tIns="64801" rIns="129598" bIns="64801"/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911295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3217330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958" tIns="64980" rIns="129958" bIns="64980" numCol="1" rtlCol="0" anchor="t" anchorCtr="0" compatLnSpc="1">
            <a:prstTxWarp prst="textNoShape">
              <a:avLst/>
            </a:prstTxWarp>
          </a:bodyPr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0851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99592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74698" algn="l"/>
              </a:tabLst>
              <a:defRPr sz="1400" b="1">
                <a:solidFill>
                  <a:srgbClr val="FFFFFF"/>
                </a:solidFill>
              </a:defRPr>
            </a:lvl2pPr>
            <a:lvl3pPr marL="1299592" indent="-1299592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99592" indent="-129959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99592" indent="-129959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5969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958" tIns="64980" rIns="129958" bIns="64980" numCol="1" anchor="t" anchorCtr="0" compatLnSpc="1">
            <a:prstTxWarp prst="textNoShape">
              <a:avLst/>
            </a:prstTxWarp>
          </a:bodyPr>
          <a:lstStyle/>
          <a:p>
            <a:pPr algn="r" defTabSz="913791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958" tIns="64980" rIns="129958" bIns="64980" numCol="1" rtlCol="0" anchor="t" anchorCtr="0" compatLnSpc="1">
            <a:prstTxWarp prst="textNoShape">
              <a:avLst/>
            </a:prstTxWarp>
          </a:bodyPr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0044561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958" tIns="64980" rIns="129958" bIns="64980" numCol="1" rtlCol="0" anchor="t" anchorCtr="0" compatLnSpc="1">
            <a:prstTxWarp prst="textNoShape">
              <a:avLst/>
            </a:prstTxWarp>
          </a:bodyPr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0851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99592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74698" algn="l"/>
              </a:tabLst>
              <a:defRPr sz="1400" b="1">
                <a:solidFill>
                  <a:srgbClr val="FFFFFF"/>
                </a:solidFill>
              </a:defRPr>
            </a:lvl2pPr>
            <a:lvl3pPr marL="1299592" indent="-1299592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99592" indent="-129959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99592" indent="-1299592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5969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958" tIns="64980" rIns="129958" bIns="64980" numCol="1" anchor="t" anchorCtr="0" compatLnSpc="1">
            <a:prstTxWarp prst="textNoShape">
              <a:avLst/>
            </a:prstTxWarp>
          </a:bodyPr>
          <a:lstStyle/>
          <a:p>
            <a:pPr algn="r" defTabSz="913791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958" tIns="64980" rIns="129958" bIns="64980" numCol="1" rtlCol="0" anchor="t" anchorCtr="0" compatLnSpc="1">
            <a:prstTxWarp prst="textNoShape">
              <a:avLst/>
            </a:prstTxWarp>
          </a:bodyPr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1615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958" tIns="64980" rIns="129958" bIns="64980" numCol="1" rtlCol="0" anchor="t" anchorCtr="0" compatLnSpc="1">
            <a:prstTxWarp prst="textNoShape">
              <a:avLst/>
            </a:prstTxWarp>
          </a:bodyPr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5318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431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958" tIns="64980" rIns="129958" bIns="64980">
            <a:prstTxWarp prst="textNoShape">
              <a:avLst/>
            </a:prstTxWarp>
            <a:spAutoFit/>
          </a:bodyPr>
          <a:lstStyle/>
          <a:p>
            <a:pPr algn="r" defTabSz="91379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7981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958" tIns="64980" rIns="129958" bIns="64980">
            <a:prstTxWarp prst="textNoShape">
              <a:avLst/>
            </a:prstTxWarp>
            <a:spAutoFit/>
          </a:bodyPr>
          <a:lstStyle/>
          <a:p>
            <a:pPr defTabSz="91379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958" tIns="64980" rIns="129958" bIns="64980" numCol="1" rtlCol="0" anchor="t" anchorCtr="0" compatLnSpc="1">
            <a:prstTxWarp prst="textNoShape">
              <a:avLst/>
            </a:prstTxWarp>
          </a:bodyPr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582812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7948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29512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3414590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1634285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958" tIns="64980" rIns="129958" bIns="64980" numCol="1" rtlCol="0" anchor="t" anchorCtr="0" compatLnSpc="1">
            <a:prstTxWarp prst="textNoShape">
              <a:avLst/>
            </a:prstTxWarp>
          </a:bodyPr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31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958" tIns="64980" rIns="129958" bIns="64980">
            <a:prstTxWarp prst="textNoShape">
              <a:avLst/>
            </a:prstTxWarp>
            <a:spAutoFit/>
          </a:bodyPr>
          <a:lstStyle/>
          <a:p>
            <a:pPr algn="r" defTabSz="91379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7981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958" tIns="64980" rIns="129958" bIns="64980">
            <a:prstTxWarp prst="textNoShape">
              <a:avLst/>
            </a:prstTxWarp>
            <a:spAutoFit/>
          </a:bodyPr>
          <a:lstStyle/>
          <a:p>
            <a:pPr defTabSz="91379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958" tIns="64980" rIns="129958" bIns="64980" numCol="1" rtlCol="0" anchor="t" anchorCtr="0" compatLnSpc="1">
            <a:prstTxWarp prst="textNoShape">
              <a:avLst/>
            </a:prstTxWarp>
          </a:bodyPr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9792006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958" tIns="64980" rIns="129958" bIns="64980" numCol="1" rtlCol="0" anchor="t" anchorCtr="0" compatLnSpc="1">
            <a:prstTxWarp prst="textNoShape">
              <a:avLst/>
            </a:prstTxWarp>
          </a:bodyPr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431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958" tIns="64980" rIns="129958" bIns="64980">
            <a:prstTxWarp prst="textNoShape">
              <a:avLst/>
            </a:prstTxWarp>
            <a:spAutoFit/>
          </a:bodyPr>
          <a:lstStyle/>
          <a:p>
            <a:pPr algn="r" defTabSz="91379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7981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958" tIns="64980" rIns="129958" bIns="64980">
            <a:prstTxWarp prst="textNoShape">
              <a:avLst/>
            </a:prstTxWarp>
            <a:spAutoFit/>
          </a:bodyPr>
          <a:lstStyle/>
          <a:p>
            <a:pPr defTabSz="91379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958" tIns="64980" rIns="129958" bIns="64980" numCol="1" rtlCol="0" anchor="t" anchorCtr="0" compatLnSpc="1">
            <a:prstTxWarp prst="textNoShape">
              <a:avLst/>
            </a:prstTxWarp>
          </a:bodyPr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9872575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11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752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752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6419440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9958" tIns="64980" rIns="129958" bIns="64980">
            <a:prstTxWarp prst="textNoShape">
              <a:avLst/>
            </a:prstTxWarp>
          </a:bodyPr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9958" tIns="64980" rIns="129958" bIns="64980">
            <a:prstTxWarp prst="textNoShape">
              <a:avLst/>
            </a:prstTxWarp>
          </a:bodyPr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11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03875" indent="-15793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91861" indent="-333924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22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86980641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62636" cy="656590"/>
          </a:xfrm>
          <a:prstGeom prst="rect">
            <a:avLst/>
          </a:prstGeom>
          <a:noFill/>
        </p:spPr>
        <p:txBody>
          <a:bodyPr wrap="none" lIns="129958" tIns="64980" rIns="129958" bIns="64980" rtlCol="0">
            <a:spAutoFit/>
          </a:bodyPr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0296117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11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221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58951140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0803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0803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90209413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10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11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793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95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93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91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89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87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85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83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61"/>
            <a:ext cx="3034453" cy="519289"/>
          </a:xfrm>
          <a:prstGeom prst="rect">
            <a:avLst/>
          </a:prstGeom>
        </p:spPr>
        <p:txBody>
          <a:bodyPr lIns="129958" tIns="64980" rIns="129958" bIns="64980"/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913791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8" y="9040161"/>
            <a:ext cx="4118187" cy="519289"/>
          </a:xfrm>
          <a:prstGeom prst="rect">
            <a:avLst/>
          </a:prstGeom>
        </p:spPr>
        <p:txBody>
          <a:bodyPr lIns="129958" tIns="64980" rIns="129958" bIns="64980"/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07" y="9040161"/>
            <a:ext cx="3034453" cy="519289"/>
          </a:xfrm>
          <a:prstGeom prst="rect">
            <a:avLst/>
          </a:prstGeom>
        </p:spPr>
        <p:txBody>
          <a:bodyPr lIns="129958" tIns="64980" rIns="129958" bIns="64980"/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913791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2862595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0833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300460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75345" algn="l"/>
              </a:tabLst>
              <a:defRPr sz="1400" b="1">
                <a:solidFill>
                  <a:srgbClr val="FFFFFF"/>
                </a:solidFill>
              </a:defRPr>
            </a:lvl2pPr>
            <a:lvl3pPr marL="1300460" indent="-1300460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300460" indent="-130046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300460" indent="-130046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3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5950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algn="r" defTabSz="914400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February 5, 2016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2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2101306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0833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300460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75345" algn="l"/>
              </a:tabLst>
              <a:defRPr sz="1400" b="1">
                <a:solidFill>
                  <a:srgbClr val="FFFFFF"/>
                </a:solidFill>
              </a:defRPr>
            </a:lvl2pPr>
            <a:lvl3pPr marL="1300460" indent="-1300460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300460" indent="-130046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300460" indent="-1300460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3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5950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algn="r" defTabSz="914400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7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5641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5299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1" y="412412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r" defTabSz="91440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7963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defTabSz="91440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872143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6" y="1067929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29494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791575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379015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1" y="412412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r" defTabSz="91440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7963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defTabSz="91440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09781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7390122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1" y="412412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r" defTabSz="91440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7963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defTabSz="91440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5473728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3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4" y="2847509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7509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0204195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09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30046" tIns="65023" rIns="130046" bIns="65023">
            <a:prstTxWarp prst="textNoShape">
              <a:avLst/>
            </a:prstTxWarp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30046" tIns="65023" rIns="130046" bIns="65023">
            <a:prstTxWarp prst="textNoShape">
              <a:avLst/>
            </a:prstTxWarp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3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4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4" y="3006458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04137" indent="-158042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8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92188" indent="-334146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4756579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3"/>
            <a:ext cx="262636" cy="656590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6497657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3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4" y="2830203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3956363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7" y="3130784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3" y="3130784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60181521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914400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914400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7399503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fld id="{232DCDD3-33EC-4F55-812B-EC6CAD0CD280}" type="datetimeFigureOut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914400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fld id="{63C08A96-9A02-46E6-B068-E0FDCC2A9A1E}" type="slidenum">
              <a:rPr lang="en-US" sz="3400" kern="1200" smtClean="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pPr defTabSz="914400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6191010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3" y="0"/>
            <a:ext cx="11921067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8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00">
                <a:solidFill>
                  <a:srgbClr val="003474"/>
                </a:solidFill>
              </a:defRPr>
            </a:lvl1pPr>
            <a:lvl2pPr marL="639241" indent="0" algn="ctr">
              <a:buNone/>
              <a:defRPr sz="2800"/>
            </a:lvl2pPr>
            <a:lvl3pPr marL="1278461" indent="0" algn="ctr">
              <a:buNone/>
              <a:defRPr sz="2600"/>
            </a:lvl3pPr>
            <a:lvl4pPr marL="1917757" indent="0" algn="ctr">
              <a:buNone/>
              <a:defRPr sz="2300"/>
            </a:lvl4pPr>
            <a:lvl5pPr marL="2556986" indent="0" algn="ctr">
              <a:buNone/>
              <a:defRPr sz="2300"/>
            </a:lvl5pPr>
            <a:lvl6pPr marL="3196204" indent="0" algn="ctr">
              <a:buNone/>
              <a:defRPr sz="2300"/>
            </a:lvl6pPr>
            <a:lvl7pPr marL="3835447" indent="0" algn="ctr">
              <a:buNone/>
              <a:defRPr sz="2300"/>
            </a:lvl7pPr>
            <a:lvl8pPr marL="4474725" indent="0" algn="ctr">
              <a:buNone/>
              <a:defRPr sz="2300"/>
            </a:lvl8pPr>
            <a:lvl9pPr marL="5113908" indent="0" algn="ctr">
              <a:buNone/>
              <a:defRPr sz="23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854447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8489997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13004800" cy="8362809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431" y="8645378"/>
            <a:ext cx="3278987" cy="1017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55895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8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00">
                <a:solidFill>
                  <a:srgbClr val="003474"/>
                </a:solidFill>
              </a:defRPr>
            </a:lvl1pPr>
            <a:lvl2pPr marL="639241" indent="0" algn="ctr">
              <a:buNone/>
              <a:defRPr sz="2800"/>
            </a:lvl2pPr>
            <a:lvl3pPr marL="1278461" indent="0" algn="ctr">
              <a:buNone/>
              <a:defRPr sz="2600"/>
            </a:lvl3pPr>
            <a:lvl4pPr marL="1917757" indent="0" algn="ctr">
              <a:buNone/>
              <a:defRPr sz="2300"/>
            </a:lvl4pPr>
            <a:lvl5pPr marL="2556986" indent="0" algn="ctr">
              <a:buNone/>
              <a:defRPr sz="2300"/>
            </a:lvl5pPr>
            <a:lvl6pPr marL="3196204" indent="0" algn="ctr">
              <a:buNone/>
              <a:defRPr sz="2300"/>
            </a:lvl6pPr>
            <a:lvl7pPr marL="3835447" indent="0" algn="ctr">
              <a:buNone/>
              <a:defRPr sz="2300"/>
            </a:lvl7pPr>
            <a:lvl8pPr marL="4474725" indent="0" algn="ctr">
              <a:buNone/>
              <a:defRPr sz="2300"/>
            </a:lvl8pPr>
            <a:lvl9pPr marL="5113908" indent="0" algn="ctr">
              <a:buNone/>
              <a:defRPr sz="23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800" y="5222509"/>
            <a:ext cx="5538000" cy="453109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854447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  <a:alpha val="34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8489997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447" y="19399"/>
            <a:ext cx="13004800" cy="8362809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084" y="8668462"/>
            <a:ext cx="3278987" cy="1017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1024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9780584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8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00">
                <a:solidFill>
                  <a:srgbClr val="003474"/>
                </a:solidFill>
              </a:defRPr>
            </a:lvl1pPr>
            <a:lvl2pPr marL="639241" indent="0" algn="ctr">
              <a:buNone/>
              <a:defRPr sz="2800"/>
            </a:lvl2pPr>
            <a:lvl3pPr marL="1278461" indent="0" algn="ctr">
              <a:buNone/>
              <a:defRPr sz="2600"/>
            </a:lvl3pPr>
            <a:lvl4pPr marL="1917757" indent="0" algn="ctr">
              <a:buNone/>
              <a:defRPr sz="2300"/>
            </a:lvl4pPr>
            <a:lvl5pPr marL="2556986" indent="0" algn="ctr">
              <a:buNone/>
              <a:defRPr sz="2300"/>
            </a:lvl5pPr>
            <a:lvl6pPr marL="3196204" indent="0" algn="ctr">
              <a:buNone/>
              <a:defRPr sz="2300"/>
            </a:lvl6pPr>
            <a:lvl7pPr marL="3835447" indent="0" algn="ctr">
              <a:buNone/>
              <a:defRPr sz="2300"/>
            </a:lvl7pPr>
            <a:lvl8pPr marL="4474725" indent="0" algn="ctr">
              <a:buNone/>
              <a:defRPr sz="2300"/>
            </a:lvl8pPr>
            <a:lvl9pPr marL="5113908" indent="0" algn="ctr">
              <a:buNone/>
              <a:defRPr sz="23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800" y="5222509"/>
            <a:ext cx="5538000" cy="453109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854447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  <a:alpha val="34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8489997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447" y="19399"/>
            <a:ext cx="13004800" cy="8362809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739" y="8667954"/>
            <a:ext cx="3278987" cy="1017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869024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3" y="0"/>
            <a:ext cx="11921067" cy="9753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15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49" y="-144735"/>
            <a:ext cx="11216640" cy="18852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1" y="30300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963404"/>
      </p:ext>
    </p:extLst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3" y="0"/>
            <a:ext cx="11921067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477039"/>
            <a:ext cx="13004800" cy="827656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15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1" y="30300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630356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3175" y="-6760"/>
            <a:ext cx="9173985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080" y="2596444"/>
            <a:ext cx="8465601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034" y="1476522"/>
            <a:ext cx="13004800" cy="827656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15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1" y="30300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368443"/>
      </p:ext>
    </p:extLst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3175" y="-6760"/>
            <a:ext cx="9173985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080" y="2596444"/>
            <a:ext cx="8465601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034" y="1476522"/>
            <a:ext cx="13004800" cy="827656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15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1" y="30300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58467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477039"/>
            <a:ext cx="13004800" cy="827656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15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1" y="30300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956119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3004800" cy="1264356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477039"/>
            <a:ext cx="13004800" cy="827656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" y="1271592"/>
            <a:ext cx="13004800" cy="650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06" tIns="63905" rIns="127806" bIns="63905" rtlCol="0" anchor="ctr"/>
          <a:lstStyle/>
          <a:p>
            <a:pPr algn="ctr"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1" y="303006"/>
            <a:ext cx="3023337" cy="87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536072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8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711"/>
            <a:ext cx="11216640" cy="2133599"/>
          </a:xfrm>
        </p:spPr>
        <p:txBody>
          <a:bodyPr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63924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7846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1775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55698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19620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383544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47472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11390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85866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499947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596444"/>
            <a:ext cx="5499947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0505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338" y="519393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6339" y="2390987"/>
            <a:ext cx="5502204" cy="117178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241" indent="0">
              <a:buNone/>
              <a:defRPr sz="2800" b="1"/>
            </a:lvl2pPr>
            <a:lvl3pPr marL="1278461" indent="0">
              <a:buNone/>
              <a:defRPr sz="2600" b="1"/>
            </a:lvl3pPr>
            <a:lvl4pPr marL="1917757" indent="0">
              <a:buNone/>
              <a:defRPr sz="2300" b="1"/>
            </a:lvl4pPr>
            <a:lvl5pPr marL="2556986" indent="0">
              <a:buNone/>
              <a:defRPr sz="2300" b="1"/>
            </a:lvl5pPr>
            <a:lvl6pPr marL="3196204" indent="0">
              <a:buNone/>
              <a:defRPr sz="2300" b="1"/>
            </a:lvl6pPr>
            <a:lvl7pPr marL="3835447" indent="0">
              <a:buNone/>
              <a:defRPr sz="2300" b="1"/>
            </a:lvl7pPr>
            <a:lvl8pPr marL="4474725" indent="0">
              <a:buNone/>
              <a:defRPr sz="2300" b="1"/>
            </a:lvl8pPr>
            <a:lvl9pPr marL="5113908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6339" y="3562773"/>
            <a:ext cx="550220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9298" cy="117178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241" indent="0">
              <a:buNone/>
              <a:defRPr sz="2800" b="1"/>
            </a:lvl2pPr>
            <a:lvl3pPr marL="1278461" indent="0">
              <a:buNone/>
              <a:defRPr sz="2600" b="1"/>
            </a:lvl3pPr>
            <a:lvl4pPr marL="1917757" indent="0">
              <a:buNone/>
              <a:defRPr sz="2300" b="1"/>
            </a:lvl4pPr>
            <a:lvl5pPr marL="2556986" indent="0">
              <a:buNone/>
              <a:defRPr sz="2300" b="1"/>
            </a:lvl5pPr>
            <a:lvl6pPr marL="3196204" indent="0">
              <a:buNone/>
              <a:defRPr sz="2300" b="1"/>
            </a:lvl6pPr>
            <a:lvl7pPr marL="3835447" indent="0">
              <a:buNone/>
              <a:defRPr sz="2300" b="1"/>
            </a:lvl7pPr>
            <a:lvl8pPr marL="4474725" indent="0">
              <a:buNone/>
              <a:defRPr sz="2300" b="1"/>
            </a:lvl8pPr>
            <a:lvl9pPr marL="5113908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9298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478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247" y="9041589"/>
            <a:ext cx="3034453" cy="519289"/>
          </a:xfrm>
          <a:prstGeom prst="rect">
            <a:avLst/>
          </a:prstGeom>
        </p:spPr>
        <p:txBody>
          <a:bodyPr vert="horz" wrap="square" lIns="123121" tIns="61623" rIns="123121" bIns="6162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867700" fontAlgn="base">
              <a:spcBef>
                <a:spcPct val="0"/>
              </a:spcBef>
              <a:spcAft>
                <a:spcPct val="0"/>
              </a:spcAft>
            </a:pPr>
            <a:fld id="{9907AF49-240C-42AF-A6BF-594708715652}" type="datetimeFigureOut">
              <a:rPr lang="en-US" sz="3400" kern="1200" smtClean="0">
                <a:latin typeface="Arial" charset="0"/>
              </a:rPr>
              <a:pPr defTabSz="86770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43315" y="9041589"/>
            <a:ext cx="4118187" cy="519289"/>
          </a:xfrm>
          <a:prstGeom prst="rect">
            <a:avLst/>
          </a:prstGeom>
        </p:spPr>
        <p:txBody>
          <a:bodyPr lIns="123121" tIns="61623" rIns="123121" bIns="61623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defRPr>
            </a:lvl1pPr>
          </a:lstStyle>
          <a:p>
            <a:pPr defTabSz="867700">
              <a:defRPr/>
            </a:pPr>
            <a:endParaRPr lang="en-US" sz="3400" kern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0114" y="9041589"/>
            <a:ext cx="3034453" cy="519289"/>
          </a:xfrm>
          <a:prstGeom prst="rect">
            <a:avLst/>
          </a:prstGeom>
        </p:spPr>
        <p:txBody>
          <a:bodyPr vert="horz" wrap="square" lIns="123121" tIns="61623" rIns="123121" bIns="6162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ヒラギノ角ゴ Pro W3" pitchFamily="2" charset="-128"/>
              </a:defRPr>
            </a:lvl1pPr>
          </a:lstStyle>
          <a:p>
            <a:pPr defTabSz="867700" fontAlgn="base">
              <a:spcBef>
                <a:spcPct val="0"/>
              </a:spcBef>
              <a:spcAft>
                <a:spcPct val="0"/>
              </a:spcAft>
            </a:pPr>
            <a:fld id="{9E1C5043-D41D-4C17-A41B-BC5AF0A5D734}" type="slidenum">
              <a:rPr lang="en-US" sz="3400" kern="1200" smtClean="0">
                <a:latin typeface="Arial" charset="0"/>
              </a:rPr>
              <a:pPr defTabSz="8677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298245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99984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31789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776" y="650240"/>
            <a:ext cx="4194951" cy="2275840"/>
          </a:xfrm>
        </p:spPr>
        <p:txBody>
          <a:bodyPr anchor="b"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98" y="1404338"/>
            <a:ext cx="6583680" cy="6931378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776" y="2926080"/>
            <a:ext cx="4194951" cy="5420925"/>
          </a:xfrm>
        </p:spPr>
        <p:txBody>
          <a:bodyPr/>
          <a:lstStyle>
            <a:lvl1pPr marL="0" indent="0">
              <a:buNone/>
              <a:defRPr sz="2300"/>
            </a:lvl1pPr>
            <a:lvl2pPr marL="639241" indent="0">
              <a:buNone/>
              <a:defRPr sz="2000"/>
            </a:lvl2pPr>
            <a:lvl3pPr marL="1278461" indent="0">
              <a:buNone/>
              <a:defRPr sz="1700"/>
            </a:lvl3pPr>
            <a:lvl4pPr marL="1917757" indent="0">
              <a:buNone/>
              <a:defRPr sz="1400"/>
            </a:lvl4pPr>
            <a:lvl5pPr marL="2556986" indent="0">
              <a:buNone/>
              <a:defRPr sz="1400"/>
            </a:lvl5pPr>
            <a:lvl6pPr marL="3196204" indent="0">
              <a:buNone/>
              <a:defRPr sz="1400"/>
            </a:lvl6pPr>
            <a:lvl7pPr marL="3835447" indent="0">
              <a:buNone/>
              <a:defRPr sz="1400"/>
            </a:lvl7pPr>
            <a:lvl8pPr marL="4474725" indent="0">
              <a:buNone/>
              <a:defRPr sz="1400"/>
            </a:lvl8pPr>
            <a:lvl9pPr marL="511390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32088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776" y="650240"/>
            <a:ext cx="4194951" cy="2275840"/>
          </a:xfrm>
        </p:spPr>
        <p:txBody>
          <a:bodyPr anchor="b"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98" y="1404338"/>
            <a:ext cx="6583680" cy="6931378"/>
          </a:xfrm>
        </p:spPr>
        <p:txBody>
          <a:bodyPr/>
          <a:lstStyle>
            <a:lvl1pPr marL="0" indent="0">
              <a:buNone/>
              <a:defRPr sz="4600"/>
            </a:lvl1pPr>
            <a:lvl2pPr marL="639241" indent="0">
              <a:buNone/>
              <a:defRPr sz="4000"/>
            </a:lvl2pPr>
            <a:lvl3pPr marL="1278461" indent="0">
              <a:buNone/>
              <a:defRPr sz="3400"/>
            </a:lvl3pPr>
            <a:lvl4pPr marL="1917757" indent="0">
              <a:buNone/>
              <a:defRPr sz="2800"/>
            </a:lvl4pPr>
            <a:lvl5pPr marL="2556986" indent="0">
              <a:buNone/>
              <a:defRPr sz="2800"/>
            </a:lvl5pPr>
            <a:lvl6pPr marL="3196204" indent="0">
              <a:buNone/>
              <a:defRPr sz="2800"/>
            </a:lvl6pPr>
            <a:lvl7pPr marL="3835447" indent="0">
              <a:buNone/>
              <a:defRPr sz="2800"/>
            </a:lvl7pPr>
            <a:lvl8pPr marL="4474725" indent="0">
              <a:buNone/>
              <a:defRPr sz="2800"/>
            </a:lvl8pPr>
            <a:lvl9pPr marL="5113908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776" y="2926080"/>
            <a:ext cx="4194951" cy="5420925"/>
          </a:xfrm>
        </p:spPr>
        <p:txBody>
          <a:bodyPr/>
          <a:lstStyle>
            <a:lvl1pPr marL="0" indent="0">
              <a:buNone/>
              <a:defRPr sz="2300"/>
            </a:lvl1pPr>
            <a:lvl2pPr marL="639241" indent="0">
              <a:buNone/>
              <a:defRPr sz="2000"/>
            </a:lvl2pPr>
            <a:lvl3pPr marL="1278461" indent="0">
              <a:buNone/>
              <a:defRPr sz="1700"/>
            </a:lvl3pPr>
            <a:lvl4pPr marL="1917757" indent="0">
              <a:buNone/>
              <a:defRPr sz="1400"/>
            </a:lvl4pPr>
            <a:lvl5pPr marL="2556986" indent="0">
              <a:buNone/>
              <a:defRPr sz="1400"/>
            </a:lvl5pPr>
            <a:lvl6pPr marL="3196204" indent="0">
              <a:buNone/>
              <a:defRPr sz="1400"/>
            </a:lvl6pPr>
            <a:lvl7pPr marL="3835447" indent="0">
              <a:buNone/>
              <a:defRPr sz="1400"/>
            </a:lvl7pPr>
            <a:lvl8pPr marL="4474725" indent="0">
              <a:buNone/>
              <a:defRPr sz="1400"/>
            </a:lvl8pPr>
            <a:lvl9pPr marL="511390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75779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6759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2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370" y="519289"/>
            <a:ext cx="8195733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31573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1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1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1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9EFE-2D53-420E-97B2-34175C946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23890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9EFE-2D53-420E-97B2-34175C946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89903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8023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22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8042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07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9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1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13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15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17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9EFE-2D53-420E-97B2-34175C946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25698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6263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6263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9EFE-2D53-420E-97B2-34175C946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775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17234" y="1083738"/>
            <a:ext cx="11162453" cy="76290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9213594"/>
      </p:ext>
    </p:extLst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222" indent="0">
              <a:buNone/>
              <a:defRPr sz="2800" b="1"/>
            </a:lvl2pPr>
            <a:lvl3pPr marL="1280424" indent="0">
              <a:buNone/>
              <a:defRPr sz="2600" b="1"/>
            </a:lvl3pPr>
            <a:lvl4pPr marL="1920701" indent="0">
              <a:buNone/>
              <a:defRPr sz="2300" b="1"/>
            </a:lvl4pPr>
            <a:lvl5pPr marL="2560911" indent="0">
              <a:buNone/>
              <a:defRPr sz="2300" b="1"/>
            </a:lvl5pPr>
            <a:lvl6pPr marL="3201111" indent="0">
              <a:buNone/>
              <a:defRPr sz="2300" b="1"/>
            </a:lvl6pPr>
            <a:lvl7pPr marL="3841338" indent="0">
              <a:buNone/>
              <a:defRPr sz="2300" b="1"/>
            </a:lvl7pPr>
            <a:lvl8pPr marL="4481594" indent="0">
              <a:buNone/>
              <a:defRPr sz="2300" b="1"/>
            </a:lvl8pPr>
            <a:lvl9pPr marL="512176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222" indent="0">
              <a:buNone/>
              <a:defRPr sz="2800" b="1"/>
            </a:lvl2pPr>
            <a:lvl3pPr marL="1280424" indent="0">
              <a:buNone/>
              <a:defRPr sz="2600" b="1"/>
            </a:lvl3pPr>
            <a:lvl4pPr marL="1920701" indent="0">
              <a:buNone/>
              <a:defRPr sz="2300" b="1"/>
            </a:lvl4pPr>
            <a:lvl5pPr marL="2560911" indent="0">
              <a:buNone/>
              <a:defRPr sz="2300" b="1"/>
            </a:lvl5pPr>
            <a:lvl6pPr marL="3201111" indent="0">
              <a:buNone/>
              <a:defRPr sz="2300" b="1"/>
            </a:lvl6pPr>
            <a:lvl7pPr marL="3841338" indent="0">
              <a:buNone/>
              <a:defRPr sz="2300" b="1"/>
            </a:lvl7pPr>
            <a:lvl8pPr marL="4481594" indent="0">
              <a:buNone/>
              <a:defRPr sz="2300" b="1"/>
            </a:lvl8pPr>
            <a:lvl9pPr marL="512176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9EFE-2D53-420E-97B2-34175C946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94353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9EFE-2D53-420E-97B2-34175C946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65275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9EFE-2D53-420E-97B2-34175C946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84010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670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0222" indent="0">
              <a:buNone/>
              <a:defRPr sz="1700"/>
            </a:lvl2pPr>
            <a:lvl3pPr marL="1280424" indent="0">
              <a:buNone/>
              <a:defRPr sz="1400"/>
            </a:lvl3pPr>
            <a:lvl4pPr marL="1920701" indent="0">
              <a:buNone/>
              <a:defRPr sz="1300"/>
            </a:lvl4pPr>
            <a:lvl5pPr marL="2560911" indent="0">
              <a:buNone/>
              <a:defRPr sz="1300"/>
            </a:lvl5pPr>
            <a:lvl6pPr marL="3201111" indent="0">
              <a:buNone/>
              <a:defRPr sz="1300"/>
            </a:lvl6pPr>
            <a:lvl7pPr marL="3841338" indent="0">
              <a:buNone/>
              <a:defRPr sz="1300"/>
            </a:lvl7pPr>
            <a:lvl8pPr marL="4481594" indent="0">
              <a:buNone/>
              <a:defRPr sz="1300"/>
            </a:lvl8pPr>
            <a:lvl9pPr marL="5121763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9EFE-2D53-420E-97B2-34175C946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227334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40222" indent="0">
              <a:buNone/>
              <a:defRPr sz="4000"/>
            </a:lvl2pPr>
            <a:lvl3pPr marL="1280424" indent="0">
              <a:buNone/>
              <a:defRPr sz="3400"/>
            </a:lvl3pPr>
            <a:lvl4pPr marL="1920701" indent="0">
              <a:buNone/>
              <a:defRPr sz="2800"/>
            </a:lvl4pPr>
            <a:lvl5pPr marL="2560911" indent="0">
              <a:buNone/>
              <a:defRPr sz="2800"/>
            </a:lvl5pPr>
            <a:lvl6pPr marL="3201111" indent="0">
              <a:buNone/>
              <a:defRPr sz="2800"/>
            </a:lvl6pPr>
            <a:lvl7pPr marL="3841338" indent="0">
              <a:buNone/>
              <a:defRPr sz="2800"/>
            </a:lvl7pPr>
            <a:lvl8pPr marL="4481594" indent="0">
              <a:buNone/>
              <a:defRPr sz="2800"/>
            </a:lvl8pPr>
            <a:lvl9pPr marL="51217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0222" indent="0">
              <a:buNone/>
              <a:defRPr sz="1700"/>
            </a:lvl2pPr>
            <a:lvl3pPr marL="1280424" indent="0">
              <a:buNone/>
              <a:defRPr sz="1400"/>
            </a:lvl3pPr>
            <a:lvl4pPr marL="1920701" indent="0">
              <a:buNone/>
              <a:defRPr sz="1300"/>
            </a:lvl4pPr>
            <a:lvl5pPr marL="2560911" indent="0">
              <a:buNone/>
              <a:defRPr sz="1300"/>
            </a:lvl5pPr>
            <a:lvl6pPr marL="3201111" indent="0">
              <a:buNone/>
              <a:defRPr sz="1300"/>
            </a:lvl6pPr>
            <a:lvl7pPr marL="3841338" indent="0">
              <a:buNone/>
              <a:defRPr sz="1300"/>
            </a:lvl7pPr>
            <a:lvl8pPr marL="4481594" indent="0">
              <a:buNone/>
              <a:defRPr sz="1300"/>
            </a:lvl8pPr>
            <a:lvl9pPr marL="5121763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9EFE-2D53-420E-97B2-34175C946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56129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9EFE-2D53-420E-97B2-34175C946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91541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961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961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9EFE-2D53-420E-97B2-34175C946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21726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5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0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6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1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26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2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17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62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3634-4046-544A-B2C0-C6713F401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248A7-ED06-9D4A-86DC-76BA1B96DC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276085"/>
      </p:ext>
    </p:extLst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3634-4046-544A-B2C0-C6713F401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248A7-ED06-9D4A-86DC-76BA1B96DC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66416"/>
      </p:ext>
    </p:extLst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801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532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068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60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14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268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21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174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628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3634-4046-544A-B2C0-C6713F401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248A7-ED06-9D4A-86DC-76BA1B96DC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1775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4080" y="9041601"/>
            <a:ext cx="2926080" cy="519289"/>
          </a:xfrm>
          <a:prstGeom prst="rect">
            <a:avLst/>
          </a:prstGeom>
        </p:spPr>
        <p:txBody>
          <a:bodyPr lIns="123141" tIns="61632" rIns="123141" bIns="61632"/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</a:pPr>
            <a:fld id="{78F1F18D-5920-45BF-BBBF-F733E095AF34}" type="datetime1">
              <a:rPr lang="en-US" sz="3400" kern="120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 W3" charset="-128"/>
              </a:rPr>
              <a:pPr defTabSz="867700" eaLnBrk="0" fontAlgn="base">
                <a:spcBef>
                  <a:spcPct val="0"/>
                </a:spcBef>
                <a:spcAft>
                  <a:spcPct val="0"/>
                </a:spcAft>
              </a:pPr>
              <a:t>3/19/18</a:t>
            </a:fld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07840" y="9041601"/>
            <a:ext cx="4389120" cy="519289"/>
          </a:xfrm>
          <a:prstGeom prst="rect">
            <a:avLst/>
          </a:prstGeom>
        </p:spPr>
        <p:txBody>
          <a:bodyPr lIns="123141" tIns="61632" rIns="123141" bIns="61632"/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84640" y="9041601"/>
            <a:ext cx="2926080" cy="519289"/>
          </a:xfrm>
          <a:prstGeom prst="rect">
            <a:avLst/>
          </a:prstGeom>
        </p:spPr>
        <p:txBody>
          <a:bodyPr lIns="123141" tIns="61632" rIns="123141" bIns="61632"/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</a:pPr>
            <a:fld id="{07F92A1F-C262-492F-8713-C803F59D72B2}" type="slidenum">
              <a:rPr lang="en-US" sz="3400" kern="120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 W3" charset="-128"/>
              </a:rPr>
              <a:pPr defTabSz="867700"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400" kern="120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2898892"/>
      </p:ext>
    </p:extLst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6050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6050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3634-4046-544A-B2C0-C6713F401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248A7-ED06-9D4A-86DC-76BA1B96DC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663225"/>
      </p:ext>
    </p:extLst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5329" indent="0">
              <a:buNone/>
              <a:defRPr sz="2800" b="1"/>
            </a:lvl2pPr>
            <a:lvl3pPr marL="1290683" indent="0">
              <a:buNone/>
              <a:defRPr sz="2600" b="1"/>
            </a:lvl3pPr>
            <a:lvl4pPr marL="1936066" indent="0">
              <a:buNone/>
              <a:defRPr sz="2300" b="1"/>
            </a:lvl4pPr>
            <a:lvl5pPr marL="2581428" indent="0">
              <a:buNone/>
              <a:defRPr sz="2300" b="1"/>
            </a:lvl5pPr>
            <a:lvl6pPr marL="3226825" indent="0">
              <a:buNone/>
              <a:defRPr sz="2300" b="1"/>
            </a:lvl6pPr>
            <a:lvl7pPr marL="3872127" indent="0">
              <a:buNone/>
              <a:defRPr sz="2300" b="1"/>
            </a:lvl7pPr>
            <a:lvl8pPr marL="4517490" indent="0">
              <a:buNone/>
              <a:defRPr sz="2300" b="1"/>
            </a:lvl8pPr>
            <a:lvl9pPr marL="5162826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5329" indent="0">
              <a:buNone/>
              <a:defRPr sz="2800" b="1"/>
            </a:lvl2pPr>
            <a:lvl3pPr marL="1290683" indent="0">
              <a:buNone/>
              <a:defRPr sz="2600" b="1"/>
            </a:lvl3pPr>
            <a:lvl4pPr marL="1936066" indent="0">
              <a:buNone/>
              <a:defRPr sz="2300" b="1"/>
            </a:lvl4pPr>
            <a:lvl5pPr marL="2581428" indent="0">
              <a:buNone/>
              <a:defRPr sz="2300" b="1"/>
            </a:lvl5pPr>
            <a:lvl6pPr marL="3226825" indent="0">
              <a:buNone/>
              <a:defRPr sz="2300" b="1"/>
            </a:lvl6pPr>
            <a:lvl7pPr marL="3872127" indent="0">
              <a:buNone/>
              <a:defRPr sz="2300" b="1"/>
            </a:lvl7pPr>
            <a:lvl8pPr marL="4517490" indent="0">
              <a:buNone/>
              <a:defRPr sz="2300" b="1"/>
            </a:lvl8pPr>
            <a:lvl9pPr marL="5162826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3634-4046-544A-B2C0-C6713F401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248A7-ED06-9D4A-86DC-76BA1B96DC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454369"/>
      </p:ext>
    </p:extLst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3634-4046-544A-B2C0-C6713F401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248A7-ED06-9D4A-86DC-76BA1B96DC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91595"/>
      </p:ext>
    </p:extLst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3634-4046-544A-B2C0-C6713F401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248A7-ED06-9D4A-86DC-76BA1B96DC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81748"/>
      </p:ext>
    </p:extLst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548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5329" indent="0">
              <a:buNone/>
              <a:defRPr sz="1700"/>
            </a:lvl2pPr>
            <a:lvl3pPr marL="1290683" indent="0">
              <a:buNone/>
              <a:defRPr sz="1400"/>
            </a:lvl3pPr>
            <a:lvl4pPr marL="1936066" indent="0">
              <a:buNone/>
              <a:defRPr sz="1300"/>
            </a:lvl4pPr>
            <a:lvl5pPr marL="2581428" indent="0">
              <a:buNone/>
              <a:defRPr sz="1300"/>
            </a:lvl5pPr>
            <a:lvl6pPr marL="3226825" indent="0">
              <a:buNone/>
              <a:defRPr sz="1300"/>
            </a:lvl6pPr>
            <a:lvl7pPr marL="3872127" indent="0">
              <a:buNone/>
              <a:defRPr sz="1300"/>
            </a:lvl7pPr>
            <a:lvl8pPr marL="4517490" indent="0">
              <a:buNone/>
              <a:defRPr sz="1300"/>
            </a:lvl8pPr>
            <a:lvl9pPr marL="516282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3634-4046-544A-B2C0-C6713F401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248A7-ED06-9D4A-86DC-76BA1B96DC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379369"/>
      </p:ext>
    </p:extLst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45329" indent="0">
              <a:buNone/>
              <a:defRPr sz="4000"/>
            </a:lvl2pPr>
            <a:lvl3pPr marL="1290683" indent="0">
              <a:buNone/>
              <a:defRPr sz="3400"/>
            </a:lvl3pPr>
            <a:lvl4pPr marL="1936066" indent="0">
              <a:buNone/>
              <a:defRPr sz="2800"/>
            </a:lvl4pPr>
            <a:lvl5pPr marL="2581428" indent="0">
              <a:buNone/>
              <a:defRPr sz="2800"/>
            </a:lvl5pPr>
            <a:lvl6pPr marL="3226825" indent="0">
              <a:buNone/>
              <a:defRPr sz="2800"/>
            </a:lvl6pPr>
            <a:lvl7pPr marL="3872127" indent="0">
              <a:buNone/>
              <a:defRPr sz="2800"/>
            </a:lvl7pPr>
            <a:lvl8pPr marL="4517490" indent="0">
              <a:buNone/>
              <a:defRPr sz="2800"/>
            </a:lvl8pPr>
            <a:lvl9pPr marL="5162826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5329" indent="0">
              <a:buNone/>
              <a:defRPr sz="1700"/>
            </a:lvl2pPr>
            <a:lvl3pPr marL="1290683" indent="0">
              <a:buNone/>
              <a:defRPr sz="1400"/>
            </a:lvl3pPr>
            <a:lvl4pPr marL="1936066" indent="0">
              <a:buNone/>
              <a:defRPr sz="1300"/>
            </a:lvl4pPr>
            <a:lvl5pPr marL="2581428" indent="0">
              <a:buNone/>
              <a:defRPr sz="1300"/>
            </a:lvl5pPr>
            <a:lvl6pPr marL="3226825" indent="0">
              <a:buNone/>
              <a:defRPr sz="1300"/>
            </a:lvl6pPr>
            <a:lvl7pPr marL="3872127" indent="0">
              <a:buNone/>
              <a:defRPr sz="1300"/>
            </a:lvl7pPr>
            <a:lvl8pPr marL="4517490" indent="0">
              <a:buNone/>
              <a:defRPr sz="1300"/>
            </a:lvl8pPr>
            <a:lvl9pPr marL="516282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3634-4046-544A-B2C0-C6713F401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248A7-ED06-9D4A-86DC-76BA1B96DC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650128"/>
      </p:ext>
    </p:extLst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3634-4046-544A-B2C0-C6713F401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248A7-ED06-9D4A-86DC-76BA1B96DC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82426"/>
      </p:ext>
    </p:extLst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806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806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3634-4046-544A-B2C0-C6713F401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248A7-ED06-9D4A-86DC-76BA1B96DC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40205"/>
      </p:ext>
    </p:extLst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50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793067" cy="9753600"/>
          </a:xfrm>
          <a:prstGeom prst="rect">
            <a:avLst/>
          </a:prstGeom>
          <a:solidFill>
            <a:srgbClr val="1D8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40"/>
            <a:endParaRPr lang="en-US" sz="1920" dirty="0">
              <a:solidFill>
                <a:prstClr val="white"/>
              </a:solidFill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55578872"/>
      </p:ext>
    </p:extLst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3004800" cy="325120"/>
          </a:xfrm>
          <a:prstGeom prst="rect">
            <a:avLst/>
          </a:prstGeom>
          <a:solidFill>
            <a:srgbClr val="1D8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40"/>
            <a:endParaRPr lang="en-US" sz="1920" dirty="0">
              <a:solidFill>
                <a:prstClr val="white"/>
              </a:solidFill>
              <a:sym typeface="Helvetica"/>
            </a:endParaRPr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9536864"/>
            <a:ext cx="13004800" cy="281766"/>
          </a:xfrm>
          <a:prstGeom prst="rect">
            <a:avLst/>
          </a:prstGeom>
          <a:solidFill>
            <a:srgbClr val="1D8ED0"/>
          </a:solidFill>
          <a:ln>
            <a:solidFill>
              <a:srgbClr val="1D8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40"/>
            <a:endParaRPr lang="en-US" sz="1920" dirty="0">
              <a:solidFill>
                <a:prstClr val="white"/>
              </a:solidFill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303810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256" tIns="61684" rIns="123256" bIns="61684" numCol="1" rtlCol="0" anchor="t" anchorCtr="0" compatLnSpc="1">
            <a:prstTxWarp prst="textNoShape">
              <a:avLst/>
            </a:prstTxWarp>
          </a:bodyPr>
          <a:lstStyle/>
          <a:p>
            <a:pPr defTabSz="8685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5118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6337" algn="l"/>
              </a:tabLst>
              <a:defRPr sz="1400" b="1">
                <a:solidFill>
                  <a:srgbClr val="FFFFFF"/>
                </a:solidFill>
              </a:defRPr>
            </a:lvl2pPr>
            <a:lvl3pPr marL="1235118" indent="-1235118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5118" indent="-123511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5118" indent="-123511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256" tIns="61684" rIns="123256" bIns="61684" numCol="1" rtlCol="0" anchor="t" anchorCtr="0" compatLnSpc="1">
            <a:prstTxWarp prst="textNoShape">
              <a:avLst/>
            </a:prstTxWarp>
          </a:bodyPr>
          <a:lstStyle/>
          <a:p>
            <a:pPr defTabSz="8685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9049262"/>
      </p:ext>
    </p:extLst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03"/>
            <a:ext cx="11054080" cy="1937173"/>
          </a:xfrm>
        </p:spPr>
        <p:txBody>
          <a:bodyPr anchor="t"/>
          <a:lstStyle>
            <a:lvl1pPr algn="l">
              <a:defRPr sz="42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4"/>
            <a:ext cx="11054080" cy="2133599"/>
          </a:xfrm>
        </p:spPr>
        <p:txBody>
          <a:bodyPr anchor="b"/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47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29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293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58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23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587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52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169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3004800" cy="4118187"/>
          </a:xfrm>
          <a:prstGeom prst="rect">
            <a:avLst/>
          </a:prstGeom>
          <a:solidFill>
            <a:srgbClr val="1D8ED0"/>
          </a:solidFill>
          <a:ln>
            <a:solidFill>
              <a:srgbClr val="007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40"/>
            <a:endParaRPr lang="en-US" sz="1920">
              <a:solidFill>
                <a:prstClr val="white"/>
              </a:solidFill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67478628"/>
      </p:ext>
    </p:extLst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51"/>
            <a:ext cx="5743787" cy="6436925"/>
          </a:xfrm>
        </p:spPr>
        <p:txBody>
          <a:bodyPr/>
          <a:lstStyle>
            <a:lvl1pPr>
              <a:defRPr sz="2987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51"/>
            <a:ext cx="5743787" cy="6436925"/>
          </a:xfrm>
        </p:spPr>
        <p:txBody>
          <a:bodyPr/>
          <a:lstStyle>
            <a:lvl1pPr>
              <a:defRPr sz="2987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01831"/>
      </p:ext>
    </p:extLst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47" indent="0">
              <a:buNone/>
              <a:defRPr sz="2133" b="1"/>
            </a:lvl2pPr>
            <a:lvl3pPr marL="975291" indent="0">
              <a:buNone/>
              <a:defRPr sz="1920" b="1"/>
            </a:lvl3pPr>
            <a:lvl4pPr marL="1462937" indent="0">
              <a:buNone/>
              <a:defRPr sz="1707" b="1"/>
            </a:lvl4pPr>
            <a:lvl5pPr marL="1950584" indent="0">
              <a:buNone/>
              <a:defRPr sz="1707" b="1"/>
            </a:lvl5pPr>
            <a:lvl6pPr marL="2438230" indent="0">
              <a:buNone/>
              <a:defRPr sz="1707" b="1"/>
            </a:lvl6pPr>
            <a:lvl7pPr marL="2925874" indent="0">
              <a:buNone/>
              <a:defRPr sz="1707" b="1"/>
            </a:lvl7pPr>
            <a:lvl8pPr marL="3413522" indent="0">
              <a:buNone/>
              <a:defRPr sz="1707" b="1"/>
            </a:lvl8pPr>
            <a:lvl9pPr marL="3901169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4" y="2183272"/>
            <a:ext cx="5748302" cy="909884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47" indent="0">
              <a:buNone/>
              <a:defRPr sz="2133" b="1"/>
            </a:lvl2pPr>
            <a:lvl3pPr marL="975291" indent="0">
              <a:buNone/>
              <a:defRPr sz="1920" b="1"/>
            </a:lvl3pPr>
            <a:lvl4pPr marL="1462937" indent="0">
              <a:buNone/>
              <a:defRPr sz="1707" b="1"/>
            </a:lvl4pPr>
            <a:lvl5pPr marL="1950584" indent="0">
              <a:buNone/>
              <a:defRPr sz="1707" b="1"/>
            </a:lvl5pPr>
            <a:lvl6pPr marL="2438230" indent="0">
              <a:buNone/>
              <a:defRPr sz="1707" b="1"/>
            </a:lvl6pPr>
            <a:lvl7pPr marL="2925874" indent="0">
              <a:buNone/>
              <a:defRPr sz="1707" b="1"/>
            </a:lvl7pPr>
            <a:lvl8pPr marL="3413522" indent="0">
              <a:buNone/>
              <a:defRPr sz="1707" b="1"/>
            </a:lvl8pPr>
            <a:lvl9pPr marL="3901169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4" y="3093155"/>
            <a:ext cx="5748302" cy="5619610"/>
          </a:xfrm>
        </p:spPr>
        <p:txBody>
          <a:bodyPr/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36156"/>
      </p:ext>
    </p:extLst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55411"/>
      </p:ext>
    </p:extLst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69730"/>
      </p:ext>
    </p:extLst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1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7" y="388350"/>
            <a:ext cx="7270044" cy="8324427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6"/>
            <a:ext cx="4278490" cy="6671734"/>
          </a:xfrm>
        </p:spPr>
        <p:txBody>
          <a:bodyPr/>
          <a:lstStyle>
            <a:lvl1pPr marL="0" indent="0">
              <a:buNone/>
              <a:defRPr sz="1493"/>
            </a:lvl1pPr>
            <a:lvl2pPr marL="487647" indent="0">
              <a:buNone/>
              <a:defRPr sz="1280"/>
            </a:lvl2pPr>
            <a:lvl3pPr marL="975291" indent="0">
              <a:buNone/>
              <a:defRPr sz="1067"/>
            </a:lvl3pPr>
            <a:lvl4pPr marL="1462937" indent="0">
              <a:buNone/>
              <a:defRPr sz="960"/>
            </a:lvl4pPr>
            <a:lvl5pPr marL="1950584" indent="0">
              <a:buNone/>
              <a:defRPr sz="960"/>
            </a:lvl5pPr>
            <a:lvl6pPr marL="2438230" indent="0">
              <a:buNone/>
              <a:defRPr sz="960"/>
            </a:lvl6pPr>
            <a:lvl7pPr marL="2925874" indent="0">
              <a:buNone/>
              <a:defRPr sz="960"/>
            </a:lvl7pPr>
            <a:lvl8pPr marL="3413522" indent="0">
              <a:buNone/>
              <a:defRPr sz="960"/>
            </a:lvl8pPr>
            <a:lvl9pPr marL="3901169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20054"/>
      </p:ext>
    </p:extLst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0" y="6827520"/>
            <a:ext cx="7802880" cy="806027"/>
          </a:xfrm>
        </p:spPr>
        <p:txBody>
          <a:bodyPr anchor="b"/>
          <a:lstStyle>
            <a:lvl1pPr algn="l">
              <a:defRPr sz="21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0" y="871502"/>
            <a:ext cx="7802880" cy="5852160"/>
          </a:xfrm>
        </p:spPr>
        <p:txBody>
          <a:bodyPr/>
          <a:lstStyle>
            <a:lvl1pPr marL="0" indent="0">
              <a:buNone/>
              <a:defRPr sz="3413"/>
            </a:lvl1pPr>
            <a:lvl2pPr marL="487647" indent="0">
              <a:buNone/>
              <a:defRPr sz="2987"/>
            </a:lvl2pPr>
            <a:lvl3pPr marL="975291" indent="0">
              <a:buNone/>
              <a:defRPr sz="2560"/>
            </a:lvl3pPr>
            <a:lvl4pPr marL="1462937" indent="0">
              <a:buNone/>
              <a:defRPr sz="2133"/>
            </a:lvl4pPr>
            <a:lvl5pPr marL="1950584" indent="0">
              <a:buNone/>
              <a:defRPr sz="2133"/>
            </a:lvl5pPr>
            <a:lvl6pPr marL="2438230" indent="0">
              <a:buNone/>
              <a:defRPr sz="2133"/>
            </a:lvl6pPr>
            <a:lvl7pPr marL="2925874" indent="0">
              <a:buNone/>
              <a:defRPr sz="2133"/>
            </a:lvl7pPr>
            <a:lvl8pPr marL="3413522" indent="0">
              <a:buNone/>
              <a:defRPr sz="2133"/>
            </a:lvl8pPr>
            <a:lvl9pPr marL="3901169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0" y="7633547"/>
            <a:ext cx="7802880" cy="1144693"/>
          </a:xfrm>
        </p:spPr>
        <p:txBody>
          <a:bodyPr/>
          <a:lstStyle>
            <a:lvl1pPr marL="0" indent="0">
              <a:buNone/>
              <a:defRPr sz="1493"/>
            </a:lvl1pPr>
            <a:lvl2pPr marL="487647" indent="0">
              <a:buNone/>
              <a:defRPr sz="1280"/>
            </a:lvl2pPr>
            <a:lvl3pPr marL="975291" indent="0">
              <a:buNone/>
              <a:defRPr sz="1067"/>
            </a:lvl3pPr>
            <a:lvl4pPr marL="1462937" indent="0">
              <a:buNone/>
              <a:defRPr sz="960"/>
            </a:lvl4pPr>
            <a:lvl5pPr marL="1950584" indent="0">
              <a:buNone/>
              <a:defRPr sz="960"/>
            </a:lvl5pPr>
            <a:lvl6pPr marL="2438230" indent="0">
              <a:buNone/>
              <a:defRPr sz="960"/>
            </a:lvl6pPr>
            <a:lvl7pPr marL="2925874" indent="0">
              <a:buNone/>
              <a:defRPr sz="960"/>
            </a:lvl7pPr>
            <a:lvl8pPr marL="3413522" indent="0">
              <a:buNone/>
              <a:defRPr sz="960"/>
            </a:lvl8pPr>
            <a:lvl9pPr marL="3901169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85331"/>
      </p:ext>
    </p:extLst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97295"/>
      </p:ext>
    </p:extLst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08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08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57522"/>
      </p:ext>
    </p:extLst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12" tIns="64707" rIns="129412" bIns="64707" numCol="1" rtlCol="0" anchor="t" anchorCtr="0" compatLnSpc="1">
            <a:prstTxWarp prst="textNoShape">
              <a:avLst/>
            </a:prstTxWarp>
          </a:bodyPr>
          <a:lstStyle/>
          <a:p>
            <a:pPr defTabSz="90999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baseline="-250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0966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94206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70666" algn="l"/>
              </a:tabLst>
              <a:defRPr sz="1400" b="1">
                <a:solidFill>
                  <a:srgbClr val="FFFFFF"/>
                </a:solidFill>
              </a:defRPr>
            </a:lvl2pPr>
            <a:lvl3pPr marL="1294206" indent="-1294206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94206" indent="-129420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94206" indent="-129420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084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412" tIns="64707" rIns="129412" bIns="64707" numCol="1" anchor="t" anchorCtr="0" compatLnSpc="1">
            <a:prstTxWarp prst="textNoShape">
              <a:avLst/>
            </a:prstTxWarp>
          </a:bodyPr>
          <a:lstStyle/>
          <a:p>
            <a:pPr algn="r" defTabSz="909996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June 8, 2012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372594"/>
            <a:ext cx="5036776" cy="9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12" tIns="64707" rIns="129412" bIns="64707" numCol="1" rtlCol="0" anchor="t" anchorCtr="0" compatLnSpc="1">
            <a:prstTxWarp prst="textNoShape">
              <a:avLst/>
            </a:prstTxWarp>
          </a:bodyPr>
          <a:lstStyle/>
          <a:p>
            <a:pPr defTabSz="90999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08556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256" tIns="61684" rIns="123256" bIns="61684" numCol="1" rtlCol="0" anchor="t" anchorCtr="0" compatLnSpc="1">
            <a:prstTxWarp prst="textNoShape">
              <a:avLst/>
            </a:prstTxWarp>
          </a:bodyPr>
          <a:lstStyle/>
          <a:p>
            <a:pPr defTabSz="8685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2248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35118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26337" algn="l"/>
              </a:tabLst>
              <a:defRPr sz="1400" b="1">
                <a:solidFill>
                  <a:srgbClr val="FFFFFF"/>
                </a:solidFill>
              </a:defRPr>
            </a:lvl2pPr>
            <a:lvl3pPr marL="1235118" indent="-1235118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35118" indent="-123511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35118" indent="-1235118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7372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256" tIns="61684" rIns="123256" bIns="61684" numCol="1" anchor="t" anchorCtr="0" compatLnSpc="1">
            <a:prstTxWarp prst="textNoShape">
              <a:avLst/>
            </a:prstTxWarp>
          </a:bodyPr>
          <a:lstStyle/>
          <a:p>
            <a:pPr algn="r" defTabSz="868542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256" tIns="61684" rIns="123256" bIns="61684" numCol="1" rtlCol="0" anchor="t" anchorCtr="0" compatLnSpc="1">
            <a:prstTxWarp prst="textNoShape">
              <a:avLst/>
            </a:prstTxWarp>
          </a:bodyPr>
          <a:lstStyle/>
          <a:p>
            <a:pPr defTabSz="8685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9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6202"/>
      </p:ext>
    </p:extLst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12" tIns="64707" rIns="129412" bIns="64707" numCol="1" rtlCol="0" anchor="t" anchorCtr="0" compatLnSpc="1">
            <a:prstTxWarp prst="textNoShape">
              <a:avLst/>
            </a:prstTxWarp>
          </a:bodyPr>
          <a:lstStyle/>
          <a:p>
            <a:pPr defTabSz="90999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5640966"/>
            <a:ext cx="11704320" cy="306741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1294206" algn="l"/>
              </a:tabLst>
              <a:defRPr sz="28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970666" algn="l"/>
              </a:tabLst>
              <a:defRPr sz="1400" b="1">
                <a:solidFill>
                  <a:srgbClr val="FFFFFF"/>
                </a:solidFill>
              </a:defRPr>
            </a:lvl2pPr>
            <a:lvl3pPr marL="1294206" indent="-1294206">
              <a:spcAft>
                <a:spcPts val="0"/>
              </a:spcAft>
              <a:buFontTx/>
              <a:buNone/>
              <a:tabLst/>
              <a:defRPr sz="1400" b="0">
                <a:solidFill>
                  <a:srgbClr val="FFFFFF"/>
                </a:solidFill>
              </a:defRPr>
            </a:lvl3pPr>
            <a:lvl4pPr marL="1294206" indent="-129420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4pPr>
            <a:lvl5pPr marL="1294206" indent="-1294206">
              <a:spcAft>
                <a:spcPts val="0"/>
              </a:spcAft>
              <a:buFontTx/>
              <a:buNone/>
              <a:tabLst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2061355"/>
            <a:ext cx="11704320" cy="3564278"/>
          </a:xfrm>
        </p:spPr>
        <p:txBody>
          <a:bodyPr anchor="t"/>
          <a:lstStyle>
            <a:lvl1pPr>
              <a:defRPr sz="7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10747022" y="1046084"/>
            <a:ext cx="1596700" cy="22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412" tIns="64707" rIns="129412" bIns="64707" numCol="1" anchor="t" anchorCtr="0" compatLnSpc="1">
            <a:prstTxWarp prst="textNoShape">
              <a:avLst/>
            </a:prstTxWarp>
          </a:bodyPr>
          <a:lstStyle/>
          <a:p>
            <a:pPr algn="r" defTabSz="909996" eaLnBrk="0" fontAlgn="base">
              <a:spcBef>
                <a:spcPct val="20000"/>
              </a:spcBef>
              <a:spcAft>
                <a:spcPts val="853"/>
              </a:spcAft>
              <a:buClr>
                <a:srgbClr val="A3B222"/>
              </a:buClr>
              <a:defRPr/>
            </a:pPr>
            <a:r>
              <a:rPr lang="en-US" b="1" dirty="0">
                <a:latin typeface="Arial" charset="0"/>
                <a:ea typeface="ヒラギノ角ゴ Pro W3" charset="-128"/>
              </a:rPr>
              <a:t>MONTH XX, 2012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50240" y="1589476"/>
            <a:ext cx="11704320" cy="2456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12" tIns="64707" rIns="129412" bIns="64707" numCol="1" rtlCol="0" anchor="t" anchorCtr="0" compatLnSpc="1">
            <a:prstTxWarp prst="textNoShape">
              <a:avLst/>
            </a:prstTxWarp>
          </a:bodyPr>
          <a:lstStyle/>
          <a:p>
            <a:pPr defTabSz="90999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898" y="130048"/>
            <a:ext cx="4473651" cy="1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15244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12" tIns="64707" rIns="129412" bIns="64707" numCol="1" rtlCol="0" anchor="t" anchorCtr="0" compatLnSpc="1">
            <a:prstTxWarp prst="textNoShape">
              <a:avLst/>
            </a:prstTxWarp>
          </a:bodyPr>
          <a:lstStyle/>
          <a:p>
            <a:pPr defTabSz="90999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5433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546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412" tIns="64707" rIns="129412" bIns="64707">
            <a:prstTxWarp prst="textNoShape">
              <a:avLst/>
            </a:prstTxWarp>
            <a:spAutoFit/>
          </a:bodyPr>
          <a:lstStyle/>
          <a:p>
            <a:pPr algn="r" defTabSz="90999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096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412" tIns="64707" rIns="129412" bIns="64707">
            <a:prstTxWarp prst="textNoShape">
              <a:avLst/>
            </a:prstTxWarp>
            <a:spAutoFit/>
          </a:bodyPr>
          <a:lstStyle/>
          <a:p>
            <a:pPr defTabSz="90999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12" tIns="64707" rIns="129412" bIns="64707" numCol="1" rtlCol="0" anchor="t" anchorCtr="0" compatLnSpc="1">
            <a:prstTxWarp prst="textNoShape">
              <a:avLst/>
            </a:prstTxWarp>
          </a:bodyPr>
          <a:lstStyle/>
          <a:p>
            <a:pPr defTabSz="90999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2535080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8063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29628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4224915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1"/>
            <a:ext cx="11372708" cy="6058411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1068750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12" tIns="64707" rIns="129412" bIns="64707" numCol="1" rtlCol="0" anchor="t" anchorCtr="0" compatLnSpc="1">
            <a:prstTxWarp prst="textNoShape">
              <a:avLst/>
            </a:prstTxWarp>
          </a:bodyPr>
          <a:lstStyle/>
          <a:p>
            <a:pPr defTabSz="90999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546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412" tIns="64707" rIns="129412" bIns="64707">
            <a:prstTxWarp prst="textNoShape">
              <a:avLst/>
            </a:prstTxWarp>
            <a:spAutoFit/>
          </a:bodyPr>
          <a:lstStyle/>
          <a:p>
            <a:pPr algn="r" defTabSz="90999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096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412" tIns="64707" rIns="129412" bIns="64707">
            <a:prstTxWarp prst="textNoShape">
              <a:avLst/>
            </a:prstTxWarp>
            <a:spAutoFit/>
          </a:bodyPr>
          <a:lstStyle/>
          <a:p>
            <a:pPr defTabSz="90999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12" tIns="64707" rIns="129412" bIns="64707" numCol="1" rtlCol="0" anchor="t" anchorCtr="0" compatLnSpc="1">
            <a:prstTxWarp prst="textNoShape">
              <a:avLst/>
            </a:prstTxWarp>
          </a:bodyPr>
          <a:lstStyle/>
          <a:p>
            <a:pPr defTabSz="90999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2309815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12" tIns="64707" rIns="129412" bIns="64707" numCol="1" rtlCol="0" anchor="t" anchorCtr="0" compatLnSpc="1">
            <a:prstTxWarp prst="textNoShape">
              <a:avLst/>
            </a:prstTxWarp>
          </a:bodyPr>
          <a:lstStyle/>
          <a:p>
            <a:pPr defTabSz="90999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2" y="398096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412" tIns="64707" rIns="129412" bIns="64707">
            <a:prstTxWarp prst="textNoShape">
              <a:avLst/>
            </a:prstTxWarp>
            <a:spAutoFit/>
          </a:bodyPr>
          <a:lstStyle/>
          <a:p>
            <a:pPr defTabSz="90999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12" tIns="64707" rIns="129412" bIns="64707" numCol="1" rtlCol="0" anchor="t" anchorCtr="0" compatLnSpc="1">
            <a:prstTxWarp prst="textNoShape">
              <a:avLst/>
            </a:prstTxWarp>
          </a:bodyPr>
          <a:lstStyle/>
          <a:p>
            <a:pPr defTabSz="90999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0183698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26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7642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309" y="2847642"/>
            <a:ext cx="5213581" cy="6296447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3170669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5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9412" tIns="64707" rIns="129412" bIns="64707">
            <a:prstTxWarp prst="textNoShape">
              <a:avLst/>
            </a:prstTxWarp>
          </a:bodyPr>
          <a:lstStyle/>
          <a:p>
            <a:pPr defTabSz="909996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7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9412" tIns="64707" rIns="129412" bIns="64707">
            <a:prstTxWarp prst="textNoShape">
              <a:avLst/>
            </a:prstTxWarp>
          </a:bodyPr>
          <a:lstStyle/>
          <a:p>
            <a:pPr defTabSz="909996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26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02238" indent="-157283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89828" indent="-332542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4985951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86" y="4421634"/>
            <a:ext cx="262636" cy="656590"/>
          </a:xfrm>
          <a:prstGeom prst="rect">
            <a:avLst/>
          </a:prstGeom>
          <a:noFill/>
        </p:spPr>
        <p:txBody>
          <a:bodyPr wrap="none" lIns="129412" tIns="64707" rIns="129412" bIns="64707" rtlCol="0">
            <a:spAutoFit/>
          </a:bodyPr>
          <a:lstStyle/>
          <a:p>
            <a:pPr defTabSz="90999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5891833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26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0337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0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9046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7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2865" tIns="61507" rIns="122865" bIns="61507">
            <a:prstTxWarp prst="textNoShape">
              <a:avLst/>
            </a:prstTxWarp>
          </a:bodyPr>
          <a:lstStyle/>
          <a:p>
            <a:pPr defTabSz="86589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2865" tIns="61507" rIns="122865" bIns="61507">
            <a:prstTxWarp prst="textNoShape">
              <a:avLst/>
            </a:prstTxWarp>
          </a:bodyPr>
          <a:lstStyle/>
          <a:p>
            <a:pPr defTabSz="86589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25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88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6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2769" indent="-149910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25" y="300646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66115" indent="-316120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66582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256" tIns="61684" rIns="123256" bIns="61684" numCol="1" rtlCol="0" anchor="t" anchorCtr="0" compatLnSpc="1">
            <a:prstTxWarp prst="textNoShape">
              <a:avLst/>
            </a:prstTxWarp>
          </a:bodyPr>
          <a:lstStyle/>
          <a:p>
            <a:pPr defTabSz="8685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392" y="1067928"/>
            <a:ext cx="11704320" cy="5477370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2" y="6546721"/>
            <a:ext cx="7610216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8351972" y="412789"/>
            <a:ext cx="4132638" cy="2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256" tIns="61684" rIns="123256" bIns="61684">
            <a:prstTxWarp prst="textNoShape">
              <a:avLst/>
            </a:prstTxWarp>
            <a:spAutoFit/>
          </a:bodyPr>
          <a:lstStyle/>
          <a:p>
            <a:pPr algn="r" defTabSz="86854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339"/>
            <a:ext cx="4623929" cy="2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256" tIns="61684" rIns="123256" bIns="61684">
            <a:prstTxWarp prst="textNoShape">
              <a:avLst/>
            </a:prstTxWarp>
            <a:spAutoFit/>
          </a:bodyPr>
          <a:lstStyle/>
          <a:p>
            <a:pPr defTabSz="86854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256" tIns="61684" rIns="123256" bIns="61684" numCol="1" rtlCol="0" anchor="t" anchorCtr="0" compatLnSpc="1">
            <a:prstTxWarp prst="textNoShape">
              <a:avLst/>
            </a:prstTxWarp>
          </a:bodyPr>
          <a:lstStyle/>
          <a:p>
            <a:pPr defTabSz="8685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4515417"/>
      </p:ext>
    </p:extLst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0918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0918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86560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2847" y="1069232"/>
            <a:ext cx="11971694" cy="5463371"/>
          </a:xfrm>
        </p:spPr>
        <p:txBody>
          <a:bodyPr anchor="t"/>
          <a:lstStyle>
            <a:lvl1pPr>
              <a:spcBef>
                <a:spcPts val="0"/>
              </a:spcBef>
              <a:defRPr sz="85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6393" y="6530916"/>
            <a:ext cx="7784064" cy="1250809"/>
          </a:xfrm>
        </p:spPr>
        <p:txBody>
          <a:bodyPr/>
          <a:lstStyle>
            <a:lvl1pPr marL="0" indent="0">
              <a:spcAft>
                <a:spcPts val="853"/>
              </a:spcAft>
              <a:buFontTx/>
              <a:buNone/>
              <a:defRPr sz="28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02766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60085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256" tIns="61684" rIns="123256" bIns="61684" numCol="1" rtlCol="0" anchor="t" anchorCtr="0" compatLnSpc="1">
            <a:prstTxWarp prst="textNoShape">
              <a:avLst/>
            </a:prstTxWarp>
          </a:bodyPr>
          <a:lstStyle/>
          <a:p>
            <a:pPr defTabSz="8685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8351972" y="412789"/>
            <a:ext cx="4132638" cy="2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256" tIns="61684" rIns="123256" bIns="61684">
            <a:prstTxWarp prst="textNoShape">
              <a:avLst/>
            </a:prstTxWarp>
            <a:spAutoFit/>
          </a:bodyPr>
          <a:lstStyle/>
          <a:p>
            <a:pPr algn="r" defTabSz="86854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PRESENTATION TITLE IN HEADER / MONTH XX, 2012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339"/>
            <a:ext cx="4623929" cy="2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256" tIns="61684" rIns="123256" bIns="61684">
            <a:prstTxWarp prst="textNoShape">
              <a:avLst/>
            </a:prstTxWarp>
            <a:spAutoFit/>
          </a:bodyPr>
          <a:lstStyle/>
          <a:p>
            <a:pPr defTabSz="86854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256" tIns="61684" rIns="123256" bIns="61684" numCol="1" rtlCol="0" anchor="t" anchorCtr="0" compatLnSpc="1">
            <a:prstTxWarp prst="textNoShape">
              <a:avLst/>
            </a:prstTxWarp>
          </a:bodyPr>
          <a:lstStyle/>
          <a:p>
            <a:pPr defTabSz="8685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65899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256" tIns="61684" rIns="123256" bIns="61684" numCol="1" rtlCol="0" anchor="t" anchorCtr="0" compatLnSpc="1">
            <a:prstTxWarp prst="textNoShape">
              <a:avLst/>
            </a:prstTxWarp>
          </a:bodyPr>
          <a:lstStyle/>
          <a:p>
            <a:pPr defTabSz="8685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20199" y="398339"/>
            <a:ext cx="4623929" cy="2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256" tIns="61684" rIns="123256" bIns="61684">
            <a:prstTxWarp prst="textNoShape">
              <a:avLst/>
            </a:prstTxWarp>
            <a:spAutoFit/>
          </a:bodyPr>
          <a:lstStyle/>
          <a:p>
            <a:pPr defTabSz="86854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256" tIns="61684" rIns="123256" bIns="61684" numCol="1" rtlCol="0" anchor="t" anchorCtr="0" compatLnSpc="1">
            <a:prstTxWarp prst="textNoShape">
              <a:avLst/>
            </a:prstTxWarp>
          </a:bodyPr>
          <a:lstStyle/>
          <a:p>
            <a:pPr defTabSz="8685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2" y="2856990"/>
            <a:ext cx="11704320" cy="636467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1704320" cy="16256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56650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83733"/>
            <a:ext cx="1170432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2848807"/>
            <a:ext cx="5659496" cy="6431959"/>
          </a:xfrm>
          <a:ln>
            <a:noFill/>
          </a:ln>
        </p:spPr>
        <p:txBody>
          <a:bodyPr/>
          <a:lstStyle>
            <a:lvl1pPr>
              <a:spcBef>
                <a:spcPts val="614"/>
              </a:spcBef>
              <a:buClr>
                <a:schemeClr val="bg2"/>
              </a:buClr>
              <a:defRPr/>
            </a:lvl1pPr>
            <a:lvl2pPr>
              <a:spcBef>
                <a:spcPts val="614"/>
              </a:spcBef>
              <a:buClr>
                <a:schemeClr val="bg2"/>
              </a:buClr>
              <a:defRPr/>
            </a:lvl2pPr>
            <a:lvl3pPr>
              <a:spcBef>
                <a:spcPts val="614"/>
              </a:spcBef>
              <a:buClr>
                <a:schemeClr val="bg2"/>
              </a:buClr>
              <a:defRPr/>
            </a:lvl3pPr>
            <a:lvl4pPr>
              <a:spcBef>
                <a:spcPts val="614"/>
              </a:spcBef>
              <a:buClr>
                <a:schemeClr val="bg2"/>
              </a:buClr>
              <a:defRPr/>
            </a:lvl4pPr>
            <a:lvl5pPr>
              <a:spcBef>
                <a:spcPts val="614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08592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76398" y="3384410"/>
            <a:ext cx="5660250" cy="5449374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256" tIns="61684" rIns="123256" bIns="61684">
            <a:prstTxWarp prst="textNoShape">
              <a:avLst/>
            </a:prstTxWarp>
          </a:bodyPr>
          <a:lstStyle/>
          <a:p>
            <a:pPr defTabSz="86854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520467" y="3006458"/>
            <a:ext cx="5660248" cy="5827325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3256" tIns="61684" rIns="123256" bIns="61684">
            <a:prstTxWarp prst="textNoShape">
              <a:avLst/>
            </a:prstTxWarp>
          </a:bodyPr>
          <a:lstStyle/>
          <a:p>
            <a:pPr defTabSz="86854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21219" y="3435133"/>
            <a:ext cx="5659496" cy="539684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88" y="1083733"/>
            <a:ext cx="11718771" cy="16256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3435133"/>
            <a:ext cx="5659496" cy="5411291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6395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83917" indent="-150338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21219" y="3006459"/>
            <a:ext cx="5659496" cy="435750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467506" indent="-317089" algn="l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7003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9" y="1083734"/>
            <a:ext cx="11697095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5892" y="4422675"/>
            <a:ext cx="249105" cy="647846"/>
          </a:xfrm>
          <a:prstGeom prst="rect">
            <a:avLst/>
          </a:prstGeom>
          <a:noFill/>
        </p:spPr>
        <p:txBody>
          <a:bodyPr wrap="none" lIns="123256" tIns="61684" rIns="123256" bIns="61684" rtlCol="0">
            <a:spAutoFit/>
          </a:bodyPr>
          <a:lstStyle/>
          <a:p>
            <a:pPr defTabSz="8685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 dirty="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22340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17" y="1067930"/>
            <a:ext cx="11704321" cy="163508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6395" y="2831040"/>
            <a:ext cx="5659496" cy="601215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2818167"/>
            <a:ext cx="5682826" cy="602420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209662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6497889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76395" y="3132050"/>
            <a:ext cx="5682826" cy="58393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428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5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47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5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59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7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1.xml"/><Relationship Id="rId13" Type="http://schemas.openxmlformats.org/officeDocument/2006/relationships/theme" Target="../theme/theme13.xml"/><Relationship Id="rId1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9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4.xml"/><Relationship Id="rId14" Type="http://schemas.openxmlformats.org/officeDocument/2006/relationships/theme" Target="../theme/theme14.xml"/><Relationship Id="rId1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78.xml"/><Relationship Id="rId8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1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197.xml"/><Relationship Id="rId14" Type="http://schemas.openxmlformats.org/officeDocument/2006/relationships/theme" Target="../theme/theme15.xml"/><Relationship Id="rId1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1.xml"/><Relationship Id="rId8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0.xml"/><Relationship Id="rId14" Type="http://schemas.openxmlformats.org/officeDocument/2006/relationships/theme" Target="../theme/theme16.xml"/><Relationship Id="rId1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4.xml"/><Relationship Id="rId8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24.xml"/><Relationship Id="rId15" Type="http://schemas.openxmlformats.org/officeDocument/2006/relationships/slideLayout" Target="../slideLayouts/slideLayout225.xml"/><Relationship Id="rId16" Type="http://schemas.openxmlformats.org/officeDocument/2006/relationships/slideLayout" Target="../slideLayouts/slideLayout226.xml"/><Relationship Id="rId17" Type="http://schemas.openxmlformats.org/officeDocument/2006/relationships/theme" Target="../theme/theme17.xml"/><Relationship Id="rId1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17.xml"/><Relationship Id="rId8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0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38.xml"/><Relationship Id="rId13" Type="http://schemas.openxmlformats.org/officeDocument/2006/relationships/theme" Target="../theme/theme18.xml"/><Relationship Id="rId1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3.xml"/><Relationship Id="rId8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36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0.xml"/><Relationship Id="rId13" Type="http://schemas.openxmlformats.org/officeDocument/2006/relationships/theme" Target="../theme/theme19.xml"/><Relationship Id="rId1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5.xml"/><Relationship Id="rId8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4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2.xml"/><Relationship Id="rId13" Type="http://schemas.openxmlformats.org/officeDocument/2006/relationships/theme" Target="../theme/theme20.xml"/><Relationship Id="rId1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57.xml"/><Relationship Id="rId8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0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275.xml"/><Relationship Id="rId14" Type="http://schemas.openxmlformats.org/officeDocument/2006/relationships/slideLayout" Target="../slideLayouts/slideLayout276.xml"/><Relationship Id="rId15" Type="http://schemas.openxmlformats.org/officeDocument/2006/relationships/slideLayout" Target="../slideLayouts/slideLayout277.xml"/><Relationship Id="rId16" Type="http://schemas.openxmlformats.org/officeDocument/2006/relationships/slideLayout" Target="../slideLayouts/slideLayout278.xml"/><Relationship Id="rId17" Type="http://schemas.openxmlformats.org/officeDocument/2006/relationships/slideLayout" Target="../slideLayouts/slideLayout279.xml"/><Relationship Id="rId18" Type="http://schemas.openxmlformats.org/officeDocument/2006/relationships/slideLayout" Target="../slideLayouts/slideLayout280.xml"/><Relationship Id="rId19" Type="http://schemas.openxmlformats.org/officeDocument/2006/relationships/theme" Target="../theme/theme21.xml"/><Relationship Id="rId1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69.xml"/><Relationship Id="rId8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2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1.xml"/><Relationship Id="rId12" Type="http://schemas.openxmlformats.org/officeDocument/2006/relationships/slideLayout" Target="../slideLayouts/slideLayout292.xml"/><Relationship Id="rId13" Type="http://schemas.openxmlformats.org/officeDocument/2006/relationships/slideLayout" Target="../slideLayouts/slideLayout293.xml"/><Relationship Id="rId14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295.xml"/><Relationship Id="rId16" Type="http://schemas.openxmlformats.org/officeDocument/2006/relationships/slideLayout" Target="../slideLayouts/slideLayout296.xml"/><Relationship Id="rId17" Type="http://schemas.openxmlformats.org/officeDocument/2006/relationships/theme" Target="../theme/theme22.xml"/><Relationship Id="rId1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0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08.xml"/><Relationship Id="rId13" Type="http://schemas.openxmlformats.org/officeDocument/2006/relationships/slideLayout" Target="../slideLayouts/slideLayout309.xml"/><Relationship Id="rId14" Type="http://schemas.openxmlformats.org/officeDocument/2006/relationships/slideLayout" Target="../slideLayouts/slideLayout310.xml"/><Relationship Id="rId15" Type="http://schemas.openxmlformats.org/officeDocument/2006/relationships/slideLayout" Target="../slideLayouts/slideLayout311.xml"/><Relationship Id="rId16" Type="http://schemas.openxmlformats.org/officeDocument/2006/relationships/slideLayout" Target="../slideLayouts/slideLayout312.xml"/><Relationship Id="rId17" Type="http://schemas.openxmlformats.org/officeDocument/2006/relationships/theme" Target="../theme/theme23.xml"/><Relationship Id="rId1" Type="http://schemas.openxmlformats.org/officeDocument/2006/relationships/slideLayout" Target="../slideLayouts/slideLayout297.xml"/><Relationship Id="rId2" Type="http://schemas.openxmlformats.org/officeDocument/2006/relationships/slideLayout" Target="../slideLayouts/slideLayout298.xml"/><Relationship Id="rId3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3.xml"/><Relationship Id="rId8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06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3.xml"/><Relationship Id="rId12" Type="http://schemas.openxmlformats.org/officeDocument/2006/relationships/slideLayout" Target="../slideLayouts/slideLayout324.xml"/><Relationship Id="rId13" Type="http://schemas.openxmlformats.org/officeDocument/2006/relationships/slideLayout" Target="../slideLayouts/slideLayout325.xml"/><Relationship Id="rId14" Type="http://schemas.openxmlformats.org/officeDocument/2006/relationships/theme" Target="../theme/theme24.xml"/><Relationship Id="rId1" Type="http://schemas.openxmlformats.org/officeDocument/2006/relationships/slideLayout" Target="../slideLayouts/slideLayout313.xml"/><Relationship Id="rId2" Type="http://schemas.openxmlformats.org/officeDocument/2006/relationships/slideLayout" Target="../slideLayouts/slideLayout314.xml"/><Relationship Id="rId3" Type="http://schemas.openxmlformats.org/officeDocument/2006/relationships/slideLayout" Target="../slideLayouts/slideLayout315.xml"/><Relationship Id="rId4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18.xml"/><Relationship Id="rId7" Type="http://schemas.openxmlformats.org/officeDocument/2006/relationships/slideLayout" Target="../slideLayouts/slideLayout319.xml"/><Relationship Id="rId8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322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6.xml"/><Relationship Id="rId12" Type="http://schemas.openxmlformats.org/officeDocument/2006/relationships/slideLayout" Target="../slideLayouts/slideLayout337.xml"/><Relationship Id="rId13" Type="http://schemas.openxmlformats.org/officeDocument/2006/relationships/slideLayout" Target="../slideLayouts/slideLayout338.xml"/><Relationship Id="rId14" Type="http://schemas.openxmlformats.org/officeDocument/2006/relationships/theme" Target="../theme/theme25.xml"/><Relationship Id="rId1" Type="http://schemas.openxmlformats.org/officeDocument/2006/relationships/slideLayout" Target="../slideLayouts/slideLayout326.xml"/><Relationship Id="rId2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8.xml"/><Relationship Id="rId4" Type="http://schemas.openxmlformats.org/officeDocument/2006/relationships/slideLayout" Target="../slideLayouts/slideLayout329.xml"/><Relationship Id="rId5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1.xml"/><Relationship Id="rId7" Type="http://schemas.openxmlformats.org/officeDocument/2006/relationships/slideLayout" Target="../slideLayouts/slideLayout332.xml"/><Relationship Id="rId8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4.xml"/><Relationship Id="rId10" Type="http://schemas.openxmlformats.org/officeDocument/2006/relationships/slideLayout" Target="../slideLayouts/slideLayout335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9.xml"/><Relationship Id="rId12" Type="http://schemas.openxmlformats.org/officeDocument/2006/relationships/slideLayout" Target="../slideLayouts/slideLayout350.xml"/><Relationship Id="rId13" Type="http://schemas.openxmlformats.org/officeDocument/2006/relationships/slideLayout" Target="../slideLayouts/slideLayout351.xml"/><Relationship Id="rId14" Type="http://schemas.openxmlformats.org/officeDocument/2006/relationships/theme" Target="../theme/theme26.xml"/><Relationship Id="rId1" Type="http://schemas.openxmlformats.org/officeDocument/2006/relationships/slideLayout" Target="../slideLayouts/slideLayout339.xml"/><Relationship Id="rId2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42.xml"/><Relationship Id="rId5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5.xml"/><Relationship Id="rId8" Type="http://schemas.openxmlformats.org/officeDocument/2006/relationships/slideLayout" Target="../slideLayouts/slideLayout346.xml"/><Relationship Id="rId9" Type="http://schemas.openxmlformats.org/officeDocument/2006/relationships/slideLayout" Target="../slideLayouts/slideLayout347.xml"/><Relationship Id="rId10" Type="http://schemas.openxmlformats.org/officeDocument/2006/relationships/slideLayout" Target="../slideLayouts/slideLayout348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2.xml"/><Relationship Id="rId12" Type="http://schemas.openxmlformats.org/officeDocument/2006/relationships/slideLayout" Target="../slideLayouts/slideLayout363.xml"/><Relationship Id="rId13" Type="http://schemas.openxmlformats.org/officeDocument/2006/relationships/slideLayout" Target="../slideLayouts/slideLayout364.xml"/><Relationship Id="rId14" Type="http://schemas.openxmlformats.org/officeDocument/2006/relationships/theme" Target="../theme/theme27.xml"/><Relationship Id="rId1" Type="http://schemas.openxmlformats.org/officeDocument/2006/relationships/slideLayout" Target="../slideLayouts/slideLayout352.xml"/><Relationship Id="rId2" Type="http://schemas.openxmlformats.org/officeDocument/2006/relationships/slideLayout" Target="../slideLayouts/slideLayout353.xml"/><Relationship Id="rId3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358.xml"/><Relationship Id="rId8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1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5.xml"/><Relationship Id="rId12" Type="http://schemas.openxmlformats.org/officeDocument/2006/relationships/slideLayout" Target="../slideLayouts/slideLayout376.xml"/><Relationship Id="rId13" Type="http://schemas.openxmlformats.org/officeDocument/2006/relationships/slideLayout" Target="../slideLayouts/slideLayout377.xml"/><Relationship Id="rId14" Type="http://schemas.openxmlformats.org/officeDocument/2006/relationships/theme" Target="../theme/theme28.xml"/><Relationship Id="rId1" Type="http://schemas.openxmlformats.org/officeDocument/2006/relationships/slideLayout" Target="../slideLayouts/slideLayout365.xml"/><Relationship Id="rId2" Type="http://schemas.openxmlformats.org/officeDocument/2006/relationships/slideLayout" Target="../slideLayouts/slideLayout366.xml"/><Relationship Id="rId3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68.xml"/><Relationship Id="rId5" Type="http://schemas.openxmlformats.org/officeDocument/2006/relationships/slideLayout" Target="../slideLayouts/slideLayout369.xml"/><Relationship Id="rId6" Type="http://schemas.openxmlformats.org/officeDocument/2006/relationships/slideLayout" Target="../slideLayouts/slideLayout370.xml"/><Relationship Id="rId7" Type="http://schemas.openxmlformats.org/officeDocument/2006/relationships/slideLayout" Target="../slideLayouts/slideLayout371.xml"/><Relationship Id="rId8" Type="http://schemas.openxmlformats.org/officeDocument/2006/relationships/slideLayout" Target="../slideLayouts/slideLayout372.xml"/><Relationship Id="rId9" Type="http://schemas.openxmlformats.org/officeDocument/2006/relationships/slideLayout" Target="../slideLayouts/slideLayout373.xml"/><Relationship Id="rId10" Type="http://schemas.openxmlformats.org/officeDocument/2006/relationships/slideLayout" Target="../slideLayouts/slideLayout374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8.xml"/><Relationship Id="rId12" Type="http://schemas.openxmlformats.org/officeDocument/2006/relationships/slideLayout" Target="../slideLayouts/slideLayout389.xml"/><Relationship Id="rId13" Type="http://schemas.openxmlformats.org/officeDocument/2006/relationships/slideLayout" Target="../slideLayouts/slideLayout390.xml"/><Relationship Id="rId14" Type="http://schemas.openxmlformats.org/officeDocument/2006/relationships/theme" Target="../theme/theme29.xml"/><Relationship Id="rId1" Type="http://schemas.openxmlformats.org/officeDocument/2006/relationships/slideLayout" Target="../slideLayouts/slideLayout378.xml"/><Relationship Id="rId2" Type="http://schemas.openxmlformats.org/officeDocument/2006/relationships/slideLayout" Target="../slideLayouts/slideLayout379.xml"/><Relationship Id="rId3" Type="http://schemas.openxmlformats.org/officeDocument/2006/relationships/slideLayout" Target="../slideLayouts/slideLayout380.xml"/><Relationship Id="rId4" Type="http://schemas.openxmlformats.org/officeDocument/2006/relationships/slideLayout" Target="../slideLayouts/slideLayout381.xml"/><Relationship Id="rId5" Type="http://schemas.openxmlformats.org/officeDocument/2006/relationships/slideLayout" Target="../slideLayouts/slideLayout382.xml"/><Relationship Id="rId6" Type="http://schemas.openxmlformats.org/officeDocument/2006/relationships/slideLayout" Target="../slideLayouts/slideLayout383.xml"/><Relationship Id="rId7" Type="http://schemas.openxmlformats.org/officeDocument/2006/relationships/slideLayout" Target="../slideLayouts/slideLayout384.xml"/><Relationship Id="rId8" Type="http://schemas.openxmlformats.org/officeDocument/2006/relationships/slideLayout" Target="../slideLayouts/slideLayout385.xml"/><Relationship Id="rId9" Type="http://schemas.openxmlformats.org/officeDocument/2006/relationships/slideLayout" Target="../slideLayouts/slideLayout386.xml"/><Relationship Id="rId10" Type="http://schemas.openxmlformats.org/officeDocument/2006/relationships/slideLayout" Target="../slideLayouts/slideLayout38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1.xml"/><Relationship Id="rId12" Type="http://schemas.openxmlformats.org/officeDocument/2006/relationships/slideLayout" Target="../slideLayouts/slideLayout402.xml"/><Relationship Id="rId13" Type="http://schemas.openxmlformats.org/officeDocument/2006/relationships/theme" Target="../theme/theme30.xml"/><Relationship Id="rId1" Type="http://schemas.openxmlformats.org/officeDocument/2006/relationships/slideLayout" Target="../slideLayouts/slideLayout391.xml"/><Relationship Id="rId2" Type="http://schemas.openxmlformats.org/officeDocument/2006/relationships/slideLayout" Target="../slideLayouts/slideLayout392.xml"/><Relationship Id="rId3" Type="http://schemas.openxmlformats.org/officeDocument/2006/relationships/slideLayout" Target="../slideLayouts/slideLayout393.xml"/><Relationship Id="rId4" Type="http://schemas.openxmlformats.org/officeDocument/2006/relationships/slideLayout" Target="../slideLayouts/slideLayout394.xml"/><Relationship Id="rId5" Type="http://schemas.openxmlformats.org/officeDocument/2006/relationships/slideLayout" Target="../slideLayouts/slideLayout395.xml"/><Relationship Id="rId6" Type="http://schemas.openxmlformats.org/officeDocument/2006/relationships/slideLayout" Target="../slideLayouts/slideLayout396.xml"/><Relationship Id="rId7" Type="http://schemas.openxmlformats.org/officeDocument/2006/relationships/slideLayout" Target="../slideLayouts/slideLayout397.xml"/><Relationship Id="rId8" Type="http://schemas.openxmlformats.org/officeDocument/2006/relationships/slideLayout" Target="../slideLayouts/slideLayout398.xml"/><Relationship Id="rId9" Type="http://schemas.openxmlformats.org/officeDocument/2006/relationships/slideLayout" Target="../slideLayouts/slideLayout399.xml"/><Relationship Id="rId10" Type="http://schemas.openxmlformats.org/officeDocument/2006/relationships/slideLayout" Target="../slideLayouts/slideLayout400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3.xml"/><Relationship Id="rId12" Type="http://schemas.openxmlformats.org/officeDocument/2006/relationships/slideLayout" Target="../slideLayouts/slideLayout414.xml"/><Relationship Id="rId13" Type="http://schemas.openxmlformats.org/officeDocument/2006/relationships/slideLayout" Target="../slideLayouts/slideLayout415.xml"/><Relationship Id="rId14" Type="http://schemas.openxmlformats.org/officeDocument/2006/relationships/theme" Target="../theme/theme31.xml"/><Relationship Id="rId1" Type="http://schemas.openxmlformats.org/officeDocument/2006/relationships/slideLayout" Target="../slideLayouts/slideLayout403.xml"/><Relationship Id="rId2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407.xml"/><Relationship Id="rId6" Type="http://schemas.openxmlformats.org/officeDocument/2006/relationships/slideLayout" Target="../slideLayouts/slideLayout408.xml"/><Relationship Id="rId7" Type="http://schemas.openxmlformats.org/officeDocument/2006/relationships/slideLayout" Target="../slideLayouts/slideLayout409.xml"/><Relationship Id="rId8" Type="http://schemas.openxmlformats.org/officeDocument/2006/relationships/slideLayout" Target="../slideLayouts/slideLayout410.xml"/><Relationship Id="rId9" Type="http://schemas.openxmlformats.org/officeDocument/2006/relationships/slideLayout" Target="../slideLayouts/slideLayout411.xml"/><Relationship Id="rId10" Type="http://schemas.openxmlformats.org/officeDocument/2006/relationships/slideLayout" Target="../slideLayouts/slideLayout412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6.xml"/><Relationship Id="rId12" Type="http://schemas.openxmlformats.org/officeDocument/2006/relationships/slideLayout" Target="../slideLayouts/slideLayout427.xml"/><Relationship Id="rId13" Type="http://schemas.openxmlformats.org/officeDocument/2006/relationships/theme" Target="../theme/theme32.xml"/><Relationship Id="rId1" Type="http://schemas.openxmlformats.org/officeDocument/2006/relationships/slideLayout" Target="../slideLayouts/slideLayout416.xml"/><Relationship Id="rId2" Type="http://schemas.openxmlformats.org/officeDocument/2006/relationships/slideLayout" Target="../slideLayouts/slideLayout417.xml"/><Relationship Id="rId3" Type="http://schemas.openxmlformats.org/officeDocument/2006/relationships/slideLayout" Target="../slideLayouts/slideLayout418.xml"/><Relationship Id="rId4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20.xml"/><Relationship Id="rId6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2.xml"/><Relationship Id="rId8" Type="http://schemas.openxmlformats.org/officeDocument/2006/relationships/slideLayout" Target="../slideLayouts/slideLayout423.xml"/><Relationship Id="rId9" Type="http://schemas.openxmlformats.org/officeDocument/2006/relationships/slideLayout" Target="../slideLayouts/slideLayout424.xml"/><Relationship Id="rId10" Type="http://schemas.openxmlformats.org/officeDocument/2006/relationships/slideLayout" Target="../slideLayouts/slideLayout425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8.xml"/><Relationship Id="rId12" Type="http://schemas.openxmlformats.org/officeDocument/2006/relationships/slideLayout" Target="../slideLayouts/slideLayout439.xml"/><Relationship Id="rId13" Type="http://schemas.openxmlformats.org/officeDocument/2006/relationships/slideLayout" Target="../slideLayouts/slideLayout440.xml"/><Relationship Id="rId14" Type="http://schemas.openxmlformats.org/officeDocument/2006/relationships/theme" Target="../theme/theme33.xml"/><Relationship Id="rId1" Type="http://schemas.openxmlformats.org/officeDocument/2006/relationships/slideLayout" Target="../slideLayouts/slideLayout428.xml"/><Relationship Id="rId2" Type="http://schemas.openxmlformats.org/officeDocument/2006/relationships/slideLayout" Target="../slideLayouts/slideLayout429.xml"/><Relationship Id="rId3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3.xml"/><Relationship Id="rId7" Type="http://schemas.openxmlformats.org/officeDocument/2006/relationships/slideLayout" Target="../slideLayouts/slideLayout434.xml"/><Relationship Id="rId8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36.xml"/><Relationship Id="rId10" Type="http://schemas.openxmlformats.org/officeDocument/2006/relationships/slideLayout" Target="../slideLayouts/slideLayout437.xml"/></Relationships>
</file>

<file path=ppt/slideMasters/_rels/slideMaster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1.xml"/><Relationship Id="rId12" Type="http://schemas.openxmlformats.org/officeDocument/2006/relationships/slideLayout" Target="../slideLayouts/slideLayout452.xml"/><Relationship Id="rId13" Type="http://schemas.openxmlformats.org/officeDocument/2006/relationships/slideLayout" Target="../slideLayouts/slideLayout453.xml"/><Relationship Id="rId14" Type="http://schemas.openxmlformats.org/officeDocument/2006/relationships/slideLayout" Target="../slideLayouts/slideLayout454.xml"/><Relationship Id="rId15" Type="http://schemas.openxmlformats.org/officeDocument/2006/relationships/theme" Target="../theme/theme34.xml"/><Relationship Id="rId1" Type="http://schemas.openxmlformats.org/officeDocument/2006/relationships/slideLayout" Target="../slideLayouts/slideLayout441.xml"/><Relationship Id="rId2" Type="http://schemas.openxmlformats.org/officeDocument/2006/relationships/slideLayout" Target="../slideLayouts/slideLayout442.xml"/><Relationship Id="rId3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47.xml"/><Relationship Id="rId8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0.xml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5.xml"/><Relationship Id="rId12" Type="http://schemas.openxmlformats.org/officeDocument/2006/relationships/slideLayout" Target="../slideLayouts/slideLayout466.xml"/><Relationship Id="rId13" Type="http://schemas.openxmlformats.org/officeDocument/2006/relationships/slideLayout" Target="../slideLayouts/slideLayout467.xml"/><Relationship Id="rId14" Type="http://schemas.openxmlformats.org/officeDocument/2006/relationships/theme" Target="../theme/theme35.xml"/><Relationship Id="rId1" Type="http://schemas.openxmlformats.org/officeDocument/2006/relationships/slideLayout" Target="../slideLayouts/slideLayout455.xml"/><Relationship Id="rId2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57.xml"/><Relationship Id="rId4" Type="http://schemas.openxmlformats.org/officeDocument/2006/relationships/slideLayout" Target="../slideLayouts/slideLayout458.xml"/><Relationship Id="rId5" Type="http://schemas.openxmlformats.org/officeDocument/2006/relationships/slideLayout" Target="../slideLayouts/slideLayout459.xml"/><Relationship Id="rId6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61.xml"/><Relationship Id="rId8" Type="http://schemas.openxmlformats.org/officeDocument/2006/relationships/slideLayout" Target="../slideLayouts/slideLayout462.xml"/><Relationship Id="rId9" Type="http://schemas.openxmlformats.org/officeDocument/2006/relationships/slideLayout" Target="../slideLayouts/slideLayout463.xml"/><Relationship Id="rId10" Type="http://schemas.openxmlformats.org/officeDocument/2006/relationships/slideLayout" Target="../slideLayouts/slideLayout464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8.xml"/><Relationship Id="rId12" Type="http://schemas.openxmlformats.org/officeDocument/2006/relationships/slideLayout" Target="../slideLayouts/slideLayout479.xml"/><Relationship Id="rId13" Type="http://schemas.openxmlformats.org/officeDocument/2006/relationships/slideLayout" Target="../slideLayouts/slideLayout480.xml"/><Relationship Id="rId14" Type="http://schemas.openxmlformats.org/officeDocument/2006/relationships/theme" Target="../theme/theme36.xml"/><Relationship Id="rId1" Type="http://schemas.openxmlformats.org/officeDocument/2006/relationships/slideLayout" Target="../slideLayouts/slideLayout468.xml"/><Relationship Id="rId2" Type="http://schemas.openxmlformats.org/officeDocument/2006/relationships/slideLayout" Target="../slideLayouts/slideLayout469.xml"/><Relationship Id="rId3" Type="http://schemas.openxmlformats.org/officeDocument/2006/relationships/slideLayout" Target="../slideLayouts/slideLayout470.xml"/><Relationship Id="rId4" Type="http://schemas.openxmlformats.org/officeDocument/2006/relationships/slideLayout" Target="../slideLayouts/slideLayout471.xml"/><Relationship Id="rId5" Type="http://schemas.openxmlformats.org/officeDocument/2006/relationships/slideLayout" Target="../slideLayouts/slideLayout472.xml"/><Relationship Id="rId6" Type="http://schemas.openxmlformats.org/officeDocument/2006/relationships/slideLayout" Target="../slideLayouts/slideLayout473.xml"/><Relationship Id="rId7" Type="http://schemas.openxmlformats.org/officeDocument/2006/relationships/slideLayout" Target="../slideLayouts/slideLayout474.xml"/><Relationship Id="rId8" Type="http://schemas.openxmlformats.org/officeDocument/2006/relationships/slideLayout" Target="../slideLayouts/slideLayout475.xml"/><Relationship Id="rId9" Type="http://schemas.openxmlformats.org/officeDocument/2006/relationships/slideLayout" Target="../slideLayouts/slideLayout476.xml"/><Relationship Id="rId10" Type="http://schemas.openxmlformats.org/officeDocument/2006/relationships/slideLayout" Target="../slideLayouts/slideLayout477.xml"/></Relationships>
</file>

<file path=ppt/slideMasters/_rels/slideMaster3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1.xml"/><Relationship Id="rId12" Type="http://schemas.openxmlformats.org/officeDocument/2006/relationships/slideLayout" Target="../slideLayouts/slideLayout492.xml"/><Relationship Id="rId13" Type="http://schemas.openxmlformats.org/officeDocument/2006/relationships/theme" Target="../theme/theme37.xml"/><Relationship Id="rId1" Type="http://schemas.openxmlformats.org/officeDocument/2006/relationships/slideLayout" Target="../slideLayouts/slideLayout481.xml"/><Relationship Id="rId2" Type="http://schemas.openxmlformats.org/officeDocument/2006/relationships/slideLayout" Target="../slideLayouts/slideLayout482.xml"/><Relationship Id="rId3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86.xml"/><Relationship Id="rId7" Type="http://schemas.openxmlformats.org/officeDocument/2006/relationships/slideLayout" Target="../slideLayouts/slideLayout487.xml"/><Relationship Id="rId8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0.xml"/></Relationships>
</file>

<file path=ppt/slideMasters/_rels/slideMaster3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3.xml"/><Relationship Id="rId12" Type="http://schemas.openxmlformats.org/officeDocument/2006/relationships/slideLayout" Target="../slideLayouts/slideLayout504.xml"/><Relationship Id="rId13" Type="http://schemas.openxmlformats.org/officeDocument/2006/relationships/slideLayout" Target="../slideLayouts/slideLayout505.xml"/><Relationship Id="rId14" Type="http://schemas.openxmlformats.org/officeDocument/2006/relationships/slideLayout" Target="../slideLayouts/slideLayout506.xml"/><Relationship Id="rId15" Type="http://schemas.openxmlformats.org/officeDocument/2006/relationships/slideLayout" Target="../slideLayouts/slideLayout507.xml"/><Relationship Id="rId16" Type="http://schemas.openxmlformats.org/officeDocument/2006/relationships/theme" Target="../theme/theme38.xml"/><Relationship Id="rId1" Type="http://schemas.openxmlformats.org/officeDocument/2006/relationships/slideLayout" Target="../slideLayouts/slideLayout493.xml"/><Relationship Id="rId2" Type="http://schemas.openxmlformats.org/officeDocument/2006/relationships/slideLayout" Target="../slideLayouts/slideLayout494.xml"/><Relationship Id="rId3" Type="http://schemas.openxmlformats.org/officeDocument/2006/relationships/slideLayout" Target="../slideLayouts/slideLayout495.xml"/><Relationship Id="rId4" Type="http://schemas.openxmlformats.org/officeDocument/2006/relationships/slideLayout" Target="../slideLayouts/slideLayout496.xml"/><Relationship Id="rId5" Type="http://schemas.openxmlformats.org/officeDocument/2006/relationships/slideLayout" Target="../slideLayouts/slideLayout497.xml"/><Relationship Id="rId6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499.xml"/><Relationship Id="rId8" Type="http://schemas.openxmlformats.org/officeDocument/2006/relationships/slideLayout" Target="../slideLayouts/slideLayout500.xml"/><Relationship Id="rId9" Type="http://schemas.openxmlformats.org/officeDocument/2006/relationships/slideLayout" Target="../slideLayouts/slideLayout501.xml"/><Relationship Id="rId10" Type="http://schemas.openxmlformats.org/officeDocument/2006/relationships/slideLayout" Target="../slideLayouts/slideLayout502.xml"/></Relationships>
</file>

<file path=ppt/slideMasters/_rels/slideMaster3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8.xml"/><Relationship Id="rId12" Type="http://schemas.openxmlformats.org/officeDocument/2006/relationships/slideLayout" Target="../slideLayouts/slideLayout519.xml"/><Relationship Id="rId13" Type="http://schemas.openxmlformats.org/officeDocument/2006/relationships/theme" Target="../theme/theme39.xml"/><Relationship Id="rId1" Type="http://schemas.openxmlformats.org/officeDocument/2006/relationships/slideLayout" Target="../slideLayouts/slideLayout508.xml"/><Relationship Id="rId2" Type="http://schemas.openxmlformats.org/officeDocument/2006/relationships/slideLayout" Target="../slideLayouts/slideLayout509.xml"/><Relationship Id="rId3" Type="http://schemas.openxmlformats.org/officeDocument/2006/relationships/slideLayout" Target="../slideLayouts/slideLayout510.xml"/><Relationship Id="rId4" Type="http://schemas.openxmlformats.org/officeDocument/2006/relationships/slideLayout" Target="../slideLayouts/slideLayout511.xml"/><Relationship Id="rId5" Type="http://schemas.openxmlformats.org/officeDocument/2006/relationships/slideLayout" Target="../slideLayouts/slideLayout512.xml"/><Relationship Id="rId6" Type="http://schemas.openxmlformats.org/officeDocument/2006/relationships/slideLayout" Target="../slideLayouts/slideLayout513.xml"/><Relationship Id="rId7" Type="http://schemas.openxmlformats.org/officeDocument/2006/relationships/slideLayout" Target="../slideLayouts/slideLayout514.xml"/><Relationship Id="rId8" Type="http://schemas.openxmlformats.org/officeDocument/2006/relationships/slideLayout" Target="../slideLayouts/slideLayout515.xml"/><Relationship Id="rId9" Type="http://schemas.openxmlformats.org/officeDocument/2006/relationships/slideLayout" Target="../slideLayouts/slideLayout516.xml"/><Relationship Id="rId10" Type="http://schemas.openxmlformats.org/officeDocument/2006/relationships/slideLayout" Target="../slideLayouts/slideLayout51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5.xml"/><Relationship Id="rId19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4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0.xml"/><Relationship Id="rId12" Type="http://schemas.openxmlformats.org/officeDocument/2006/relationships/slideLayout" Target="../slideLayouts/slideLayout531.xml"/><Relationship Id="rId13" Type="http://schemas.openxmlformats.org/officeDocument/2006/relationships/theme" Target="../theme/theme40.xml"/><Relationship Id="rId1" Type="http://schemas.openxmlformats.org/officeDocument/2006/relationships/slideLayout" Target="../slideLayouts/slideLayout520.xml"/><Relationship Id="rId2" Type="http://schemas.openxmlformats.org/officeDocument/2006/relationships/slideLayout" Target="../slideLayouts/slideLayout521.xml"/><Relationship Id="rId3" Type="http://schemas.openxmlformats.org/officeDocument/2006/relationships/slideLayout" Target="../slideLayouts/slideLayout522.xml"/><Relationship Id="rId4" Type="http://schemas.openxmlformats.org/officeDocument/2006/relationships/slideLayout" Target="../slideLayouts/slideLayout523.xml"/><Relationship Id="rId5" Type="http://schemas.openxmlformats.org/officeDocument/2006/relationships/slideLayout" Target="../slideLayouts/slideLayout524.xml"/><Relationship Id="rId6" Type="http://schemas.openxmlformats.org/officeDocument/2006/relationships/slideLayout" Target="../slideLayouts/slideLayout525.xml"/><Relationship Id="rId7" Type="http://schemas.openxmlformats.org/officeDocument/2006/relationships/slideLayout" Target="../slideLayouts/slideLayout526.xml"/><Relationship Id="rId8" Type="http://schemas.openxmlformats.org/officeDocument/2006/relationships/slideLayout" Target="../slideLayouts/slideLayout527.xml"/><Relationship Id="rId9" Type="http://schemas.openxmlformats.org/officeDocument/2006/relationships/slideLayout" Target="../slideLayouts/slideLayout528.xml"/><Relationship Id="rId10" Type="http://schemas.openxmlformats.org/officeDocument/2006/relationships/slideLayout" Target="../slideLayouts/slideLayout529.xml"/></Relationships>
</file>

<file path=ppt/slideMasters/_rels/slideMaster4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2.xml"/><Relationship Id="rId12" Type="http://schemas.openxmlformats.org/officeDocument/2006/relationships/slideLayout" Target="../slideLayouts/slideLayout543.xml"/><Relationship Id="rId13" Type="http://schemas.openxmlformats.org/officeDocument/2006/relationships/theme" Target="../theme/theme41.xml"/><Relationship Id="rId1" Type="http://schemas.openxmlformats.org/officeDocument/2006/relationships/slideLayout" Target="../slideLayouts/slideLayout532.xml"/><Relationship Id="rId2" Type="http://schemas.openxmlformats.org/officeDocument/2006/relationships/slideLayout" Target="../slideLayouts/slideLayout533.xml"/><Relationship Id="rId3" Type="http://schemas.openxmlformats.org/officeDocument/2006/relationships/slideLayout" Target="../slideLayouts/slideLayout534.xml"/><Relationship Id="rId4" Type="http://schemas.openxmlformats.org/officeDocument/2006/relationships/slideLayout" Target="../slideLayouts/slideLayout535.xml"/><Relationship Id="rId5" Type="http://schemas.openxmlformats.org/officeDocument/2006/relationships/slideLayout" Target="../slideLayouts/slideLayout536.xml"/><Relationship Id="rId6" Type="http://schemas.openxmlformats.org/officeDocument/2006/relationships/slideLayout" Target="../slideLayouts/slideLayout537.xml"/><Relationship Id="rId7" Type="http://schemas.openxmlformats.org/officeDocument/2006/relationships/slideLayout" Target="../slideLayouts/slideLayout538.xml"/><Relationship Id="rId8" Type="http://schemas.openxmlformats.org/officeDocument/2006/relationships/slideLayout" Target="../slideLayouts/slideLayout539.xml"/><Relationship Id="rId9" Type="http://schemas.openxmlformats.org/officeDocument/2006/relationships/slideLayout" Target="../slideLayouts/slideLayout540.xml"/><Relationship Id="rId10" Type="http://schemas.openxmlformats.org/officeDocument/2006/relationships/slideLayout" Target="../slideLayouts/slideLayout541.xml"/></Relationships>
</file>

<file path=ppt/slideMasters/_rels/slideMaster4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4.xml"/><Relationship Id="rId12" Type="http://schemas.openxmlformats.org/officeDocument/2006/relationships/slideLayout" Target="../slideLayouts/slideLayout555.xml"/><Relationship Id="rId13" Type="http://schemas.openxmlformats.org/officeDocument/2006/relationships/theme" Target="../theme/theme42.xml"/><Relationship Id="rId1" Type="http://schemas.openxmlformats.org/officeDocument/2006/relationships/slideLayout" Target="../slideLayouts/slideLayout544.xml"/><Relationship Id="rId2" Type="http://schemas.openxmlformats.org/officeDocument/2006/relationships/slideLayout" Target="../slideLayouts/slideLayout545.xml"/><Relationship Id="rId3" Type="http://schemas.openxmlformats.org/officeDocument/2006/relationships/slideLayout" Target="../slideLayouts/slideLayout546.xml"/><Relationship Id="rId4" Type="http://schemas.openxmlformats.org/officeDocument/2006/relationships/slideLayout" Target="../slideLayouts/slideLayout547.xml"/><Relationship Id="rId5" Type="http://schemas.openxmlformats.org/officeDocument/2006/relationships/slideLayout" Target="../slideLayouts/slideLayout548.xml"/><Relationship Id="rId6" Type="http://schemas.openxmlformats.org/officeDocument/2006/relationships/slideLayout" Target="../slideLayouts/slideLayout549.xml"/><Relationship Id="rId7" Type="http://schemas.openxmlformats.org/officeDocument/2006/relationships/slideLayout" Target="../slideLayouts/slideLayout550.xml"/><Relationship Id="rId8" Type="http://schemas.openxmlformats.org/officeDocument/2006/relationships/slideLayout" Target="../slideLayouts/slideLayout551.xml"/><Relationship Id="rId9" Type="http://schemas.openxmlformats.org/officeDocument/2006/relationships/slideLayout" Target="../slideLayouts/slideLayout552.xml"/><Relationship Id="rId10" Type="http://schemas.openxmlformats.org/officeDocument/2006/relationships/slideLayout" Target="../slideLayouts/slideLayout553.xml"/></Relationships>
</file>

<file path=ppt/slideMasters/_rels/slideMaster4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6.xml"/><Relationship Id="rId12" Type="http://schemas.openxmlformats.org/officeDocument/2006/relationships/slideLayout" Target="../slideLayouts/slideLayout567.xml"/><Relationship Id="rId13" Type="http://schemas.openxmlformats.org/officeDocument/2006/relationships/theme" Target="../theme/theme43.xml"/><Relationship Id="rId1" Type="http://schemas.openxmlformats.org/officeDocument/2006/relationships/slideLayout" Target="../slideLayouts/slideLayout556.xml"/><Relationship Id="rId2" Type="http://schemas.openxmlformats.org/officeDocument/2006/relationships/slideLayout" Target="../slideLayouts/slideLayout557.xml"/><Relationship Id="rId3" Type="http://schemas.openxmlformats.org/officeDocument/2006/relationships/slideLayout" Target="../slideLayouts/slideLayout558.xml"/><Relationship Id="rId4" Type="http://schemas.openxmlformats.org/officeDocument/2006/relationships/slideLayout" Target="../slideLayouts/slideLayout559.xml"/><Relationship Id="rId5" Type="http://schemas.openxmlformats.org/officeDocument/2006/relationships/slideLayout" Target="../slideLayouts/slideLayout560.xml"/><Relationship Id="rId6" Type="http://schemas.openxmlformats.org/officeDocument/2006/relationships/slideLayout" Target="../slideLayouts/slideLayout561.xml"/><Relationship Id="rId7" Type="http://schemas.openxmlformats.org/officeDocument/2006/relationships/slideLayout" Target="../slideLayouts/slideLayout562.xml"/><Relationship Id="rId8" Type="http://schemas.openxmlformats.org/officeDocument/2006/relationships/slideLayout" Target="../slideLayouts/slideLayout563.xml"/><Relationship Id="rId9" Type="http://schemas.openxmlformats.org/officeDocument/2006/relationships/slideLayout" Target="../slideLayouts/slideLayout564.xml"/><Relationship Id="rId10" Type="http://schemas.openxmlformats.org/officeDocument/2006/relationships/slideLayout" Target="../slideLayouts/slideLayout565.xml"/></Relationships>
</file>

<file path=ppt/slideMasters/_rels/slideMaster4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8.xml"/><Relationship Id="rId12" Type="http://schemas.openxmlformats.org/officeDocument/2006/relationships/slideLayout" Target="../slideLayouts/slideLayout579.xml"/><Relationship Id="rId13" Type="http://schemas.openxmlformats.org/officeDocument/2006/relationships/slideLayout" Target="../slideLayouts/slideLayout580.xml"/><Relationship Id="rId14" Type="http://schemas.openxmlformats.org/officeDocument/2006/relationships/theme" Target="../theme/theme44.xml"/><Relationship Id="rId1" Type="http://schemas.openxmlformats.org/officeDocument/2006/relationships/slideLayout" Target="../slideLayouts/slideLayout568.xml"/><Relationship Id="rId2" Type="http://schemas.openxmlformats.org/officeDocument/2006/relationships/slideLayout" Target="../slideLayouts/slideLayout569.xml"/><Relationship Id="rId3" Type="http://schemas.openxmlformats.org/officeDocument/2006/relationships/slideLayout" Target="../slideLayouts/slideLayout570.xml"/><Relationship Id="rId4" Type="http://schemas.openxmlformats.org/officeDocument/2006/relationships/slideLayout" Target="../slideLayouts/slideLayout571.xml"/><Relationship Id="rId5" Type="http://schemas.openxmlformats.org/officeDocument/2006/relationships/slideLayout" Target="../slideLayouts/slideLayout572.xml"/><Relationship Id="rId6" Type="http://schemas.openxmlformats.org/officeDocument/2006/relationships/slideLayout" Target="../slideLayouts/slideLayout573.xml"/><Relationship Id="rId7" Type="http://schemas.openxmlformats.org/officeDocument/2006/relationships/slideLayout" Target="../slideLayouts/slideLayout574.xml"/><Relationship Id="rId8" Type="http://schemas.openxmlformats.org/officeDocument/2006/relationships/slideLayout" Target="../slideLayouts/slideLayout575.xml"/><Relationship Id="rId9" Type="http://schemas.openxmlformats.org/officeDocument/2006/relationships/slideLayout" Target="../slideLayouts/slideLayout576.xml"/><Relationship Id="rId10" Type="http://schemas.openxmlformats.org/officeDocument/2006/relationships/slideLayout" Target="../slideLayouts/slideLayout577.xml"/></Relationships>
</file>

<file path=ppt/slideMasters/_rels/slideMaster4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1.xml"/><Relationship Id="rId12" Type="http://schemas.openxmlformats.org/officeDocument/2006/relationships/slideLayout" Target="../slideLayouts/slideLayout592.xml"/><Relationship Id="rId13" Type="http://schemas.openxmlformats.org/officeDocument/2006/relationships/theme" Target="../theme/theme45.xml"/><Relationship Id="rId1" Type="http://schemas.openxmlformats.org/officeDocument/2006/relationships/slideLayout" Target="../slideLayouts/slideLayout581.xml"/><Relationship Id="rId2" Type="http://schemas.openxmlformats.org/officeDocument/2006/relationships/slideLayout" Target="../slideLayouts/slideLayout582.xml"/><Relationship Id="rId3" Type="http://schemas.openxmlformats.org/officeDocument/2006/relationships/slideLayout" Target="../slideLayouts/slideLayout583.xml"/><Relationship Id="rId4" Type="http://schemas.openxmlformats.org/officeDocument/2006/relationships/slideLayout" Target="../slideLayouts/slideLayout584.xml"/><Relationship Id="rId5" Type="http://schemas.openxmlformats.org/officeDocument/2006/relationships/slideLayout" Target="../slideLayouts/slideLayout585.xml"/><Relationship Id="rId6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87.xml"/><Relationship Id="rId8" Type="http://schemas.openxmlformats.org/officeDocument/2006/relationships/slideLayout" Target="../slideLayouts/slideLayout588.xml"/><Relationship Id="rId9" Type="http://schemas.openxmlformats.org/officeDocument/2006/relationships/slideLayout" Target="../slideLayouts/slideLayout589.xml"/><Relationship Id="rId10" Type="http://schemas.openxmlformats.org/officeDocument/2006/relationships/slideLayout" Target="../slideLayouts/slideLayout590.xml"/></Relationships>
</file>

<file path=ppt/slideMasters/_rels/slideMaster4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3.xml"/><Relationship Id="rId12" Type="http://schemas.openxmlformats.org/officeDocument/2006/relationships/slideLayout" Target="../slideLayouts/slideLayout604.xml"/><Relationship Id="rId13" Type="http://schemas.openxmlformats.org/officeDocument/2006/relationships/theme" Target="../theme/theme46.xml"/><Relationship Id="rId1" Type="http://schemas.openxmlformats.org/officeDocument/2006/relationships/slideLayout" Target="../slideLayouts/slideLayout593.xml"/><Relationship Id="rId2" Type="http://schemas.openxmlformats.org/officeDocument/2006/relationships/slideLayout" Target="../slideLayouts/slideLayout594.xml"/><Relationship Id="rId3" Type="http://schemas.openxmlformats.org/officeDocument/2006/relationships/slideLayout" Target="../slideLayouts/slideLayout595.xml"/><Relationship Id="rId4" Type="http://schemas.openxmlformats.org/officeDocument/2006/relationships/slideLayout" Target="../slideLayouts/slideLayout596.xml"/><Relationship Id="rId5" Type="http://schemas.openxmlformats.org/officeDocument/2006/relationships/slideLayout" Target="../slideLayouts/slideLayout597.xml"/><Relationship Id="rId6" Type="http://schemas.openxmlformats.org/officeDocument/2006/relationships/slideLayout" Target="../slideLayouts/slideLayout598.xml"/><Relationship Id="rId7" Type="http://schemas.openxmlformats.org/officeDocument/2006/relationships/slideLayout" Target="../slideLayouts/slideLayout599.xml"/><Relationship Id="rId8" Type="http://schemas.openxmlformats.org/officeDocument/2006/relationships/slideLayout" Target="../slideLayouts/slideLayout600.xml"/><Relationship Id="rId9" Type="http://schemas.openxmlformats.org/officeDocument/2006/relationships/slideLayout" Target="../slideLayouts/slideLayout601.xml"/><Relationship Id="rId10" Type="http://schemas.openxmlformats.org/officeDocument/2006/relationships/slideLayout" Target="../slideLayouts/slideLayout602.xml"/></Relationships>
</file>

<file path=ppt/slideMasters/_rels/slideMaster4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5.xml"/><Relationship Id="rId12" Type="http://schemas.openxmlformats.org/officeDocument/2006/relationships/slideLayout" Target="../slideLayouts/slideLayout616.xml"/><Relationship Id="rId13" Type="http://schemas.openxmlformats.org/officeDocument/2006/relationships/theme" Target="../theme/theme47.xml"/><Relationship Id="rId1" Type="http://schemas.openxmlformats.org/officeDocument/2006/relationships/slideLayout" Target="../slideLayouts/slideLayout605.xml"/><Relationship Id="rId2" Type="http://schemas.openxmlformats.org/officeDocument/2006/relationships/slideLayout" Target="../slideLayouts/slideLayout606.xml"/><Relationship Id="rId3" Type="http://schemas.openxmlformats.org/officeDocument/2006/relationships/slideLayout" Target="../slideLayouts/slideLayout607.xml"/><Relationship Id="rId4" Type="http://schemas.openxmlformats.org/officeDocument/2006/relationships/slideLayout" Target="../slideLayouts/slideLayout608.xml"/><Relationship Id="rId5" Type="http://schemas.openxmlformats.org/officeDocument/2006/relationships/slideLayout" Target="../slideLayouts/slideLayout609.xml"/><Relationship Id="rId6" Type="http://schemas.openxmlformats.org/officeDocument/2006/relationships/slideLayout" Target="../slideLayouts/slideLayout610.xml"/><Relationship Id="rId7" Type="http://schemas.openxmlformats.org/officeDocument/2006/relationships/slideLayout" Target="../slideLayouts/slideLayout611.xml"/><Relationship Id="rId8" Type="http://schemas.openxmlformats.org/officeDocument/2006/relationships/slideLayout" Target="../slideLayouts/slideLayout612.xml"/><Relationship Id="rId9" Type="http://schemas.openxmlformats.org/officeDocument/2006/relationships/slideLayout" Target="../slideLayouts/slideLayout613.xml"/><Relationship Id="rId10" Type="http://schemas.openxmlformats.org/officeDocument/2006/relationships/slideLayout" Target="../slideLayouts/slideLayout614.xml"/></Relationships>
</file>

<file path=ppt/slideMasters/_rels/slideMaster4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7.xml"/><Relationship Id="rId12" Type="http://schemas.openxmlformats.org/officeDocument/2006/relationships/slideLayout" Target="../slideLayouts/slideLayout628.xml"/><Relationship Id="rId13" Type="http://schemas.openxmlformats.org/officeDocument/2006/relationships/slideLayout" Target="../slideLayouts/slideLayout629.xml"/><Relationship Id="rId14" Type="http://schemas.openxmlformats.org/officeDocument/2006/relationships/theme" Target="../theme/theme48.xml"/><Relationship Id="rId1" Type="http://schemas.openxmlformats.org/officeDocument/2006/relationships/slideLayout" Target="../slideLayouts/slideLayout617.xml"/><Relationship Id="rId2" Type="http://schemas.openxmlformats.org/officeDocument/2006/relationships/slideLayout" Target="../slideLayouts/slideLayout618.xml"/><Relationship Id="rId3" Type="http://schemas.openxmlformats.org/officeDocument/2006/relationships/slideLayout" Target="../slideLayouts/slideLayout619.xml"/><Relationship Id="rId4" Type="http://schemas.openxmlformats.org/officeDocument/2006/relationships/slideLayout" Target="../slideLayouts/slideLayout620.xml"/><Relationship Id="rId5" Type="http://schemas.openxmlformats.org/officeDocument/2006/relationships/slideLayout" Target="../slideLayouts/slideLayout621.xml"/><Relationship Id="rId6" Type="http://schemas.openxmlformats.org/officeDocument/2006/relationships/slideLayout" Target="../slideLayouts/slideLayout622.xml"/><Relationship Id="rId7" Type="http://schemas.openxmlformats.org/officeDocument/2006/relationships/slideLayout" Target="../slideLayouts/slideLayout623.xml"/><Relationship Id="rId8" Type="http://schemas.openxmlformats.org/officeDocument/2006/relationships/slideLayout" Target="../slideLayouts/slideLayout624.xml"/><Relationship Id="rId9" Type="http://schemas.openxmlformats.org/officeDocument/2006/relationships/slideLayout" Target="../slideLayouts/slideLayout625.xml"/><Relationship Id="rId10" Type="http://schemas.openxmlformats.org/officeDocument/2006/relationships/slideLayout" Target="../slideLayouts/slideLayout626.xml"/></Relationships>
</file>

<file path=ppt/slideMasters/_rels/slideMaster4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40.xml"/><Relationship Id="rId12" Type="http://schemas.openxmlformats.org/officeDocument/2006/relationships/slideLayout" Target="../slideLayouts/slideLayout641.xml"/><Relationship Id="rId13" Type="http://schemas.openxmlformats.org/officeDocument/2006/relationships/theme" Target="../theme/theme49.xml"/><Relationship Id="rId1" Type="http://schemas.openxmlformats.org/officeDocument/2006/relationships/slideLayout" Target="../slideLayouts/slideLayout630.xml"/><Relationship Id="rId2" Type="http://schemas.openxmlformats.org/officeDocument/2006/relationships/slideLayout" Target="../slideLayouts/slideLayout631.xml"/><Relationship Id="rId3" Type="http://schemas.openxmlformats.org/officeDocument/2006/relationships/slideLayout" Target="../slideLayouts/slideLayout632.xml"/><Relationship Id="rId4" Type="http://schemas.openxmlformats.org/officeDocument/2006/relationships/slideLayout" Target="../slideLayouts/slideLayout633.xml"/><Relationship Id="rId5" Type="http://schemas.openxmlformats.org/officeDocument/2006/relationships/slideLayout" Target="../slideLayouts/slideLayout634.xml"/><Relationship Id="rId6" Type="http://schemas.openxmlformats.org/officeDocument/2006/relationships/slideLayout" Target="../slideLayouts/slideLayout635.xml"/><Relationship Id="rId7" Type="http://schemas.openxmlformats.org/officeDocument/2006/relationships/slideLayout" Target="../slideLayouts/slideLayout636.xml"/><Relationship Id="rId8" Type="http://schemas.openxmlformats.org/officeDocument/2006/relationships/slideLayout" Target="../slideLayouts/slideLayout637.xml"/><Relationship Id="rId9" Type="http://schemas.openxmlformats.org/officeDocument/2006/relationships/slideLayout" Target="../slideLayouts/slideLayout638.xml"/><Relationship Id="rId10" Type="http://schemas.openxmlformats.org/officeDocument/2006/relationships/slideLayout" Target="../slideLayouts/slideLayout63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71.xml"/><Relationship Id="rId17" Type="http://schemas.openxmlformats.org/officeDocument/2006/relationships/theme" Target="../theme/theme5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5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52.xml"/><Relationship Id="rId12" Type="http://schemas.openxmlformats.org/officeDocument/2006/relationships/slideLayout" Target="../slideLayouts/slideLayout653.xml"/><Relationship Id="rId13" Type="http://schemas.openxmlformats.org/officeDocument/2006/relationships/theme" Target="../theme/theme50.xml"/><Relationship Id="rId1" Type="http://schemas.openxmlformats.org/officeDocument/2006/relationships/slideLayout" Target="../slideLayouts/slideLayout642.xml"/><Relationship Id="rId2" Type="http://schemas.openxmlformats.org/officeDocument/2006/relationships/slideLayout" Target="../slideLayouts/slideLayout643.xml"/><Relationship Id="rId3" Type="http://schemas.openxmlformats.org/officeDocument/2006/relationships/slideLayout" Target="../slideLayouts/slideLayout644.xml"/><Relationship Id="rId4" Type="http://schemas.openxmlformats.org/officeDocument/2006/relationships/slideLayout" Target="../slideLayouts/slideLayout645.xml"/><Relationship Id="rId5" Type="http://schemas.openxmlformats.org/officeDocument/2006/relationships/slideLayout" Target="../slideLayouts/slideLayout646.xml"/><Relationship Id="rId6" Type="http://schemas.openxmlformats.org/officeDocument/2006/relationships/slideLayout" Target="../slideLayouts/slideLayout647.xml"/><Relationship Id="rId7" Type="http://schemas.openxmlformats.org/officeDocument/2006/relationships/slideLayout" Target="../slideLayouts/slideLayout648.xml"/><Relationship Id="rId8" Type="http://schemas.openxmlformats.org/officeDocument/2006/relationships/slideLayout" Target="../slideLayouts/slideLayout649.xml"/><Relationship Id="rId9" Type="http://schemas.openxmlformats.org/officeDocument/2006/relationships/slideLayout" Target="../slideLayouts/slideLayout650.xml"/><Relationship Id="rId10" Type="http://schemas.openxmlformats.org/officeDocument/2006/relationships/slideLayout" Target="../slideLayouts/slideLayout651.xml"/></Relationships>
</file>

<file path=ppt/slideMasters/_rels/slideMaster5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4.xml"/><Relationship Id="rId12" Type="http://schemas.openxmlformats.org/officeDocument/2006/relationships/slideLayout" Target="../slideLayouts/slideLayout665.xml"/><Relationship Id="rId13" Type="http://schemas.openxmlformats.org/officeDocument/2006/relationships/theme" Target="../theme/theme51.xml"/><Relationship Id="rId1" Type="http://schemas.openxmlformats.org/officeDocument/2006/relationships/slideLayout" Target="../slideLayouts/slideLayout654.xml"/><Relationship Id="rId2" Type="http://schemas.openxmlformats.org/officeDocument/2006/relationships/slideLayout" Target="../slideLayouts/slideLayout655.xml"/><Relationship Id="rId3" Type="http://schemas.openxmlformats.org/officeDocument/2006/relationships/slideLayout" Target="../slideLayouts/slideLayout656.xml"/><Relationship Id="rId4" Type="http://schemas.openxmlformats.org/officeDocument/2006/relationships/slideLayout" Target="../slideLayouts/slideLayout657.xml"/><Relationship Id="rId5" Type="http://schemas.openxmlformats.org/officeDocument/2006/relationships/slideLayout" Target="../slideLayouts/slideLayout658.xml"/><Relationship Id="rId6" Type="http://schemas.openxmlformats.org/officeDocument/2006/relationships/slideLayout" Target="../slideLayouts/slideLayout659.xml"/><Relationship Id="rId7" Type="http://schemas.openxmlformats.org/officeDocument/2006/relationships/slideLayout" Target="../slideLayouts/slideLayout660.xml"/><Relationship Id="rId8" Type="http://schemas.openxmlformats.org/officeDocument/2006/relationships/slideLayout" Target="../slideLayouts/slideLayout661.xml"/><Relationship Id="rId9" Type="http://schemas.openxmlformats.org/officeDocument/2006/relationships/slideLayout" Target="../slideLayouts/slideLayout662.xml"/><Relationship Id="rId10" Type="http://schemas.openxmlformats.org/officeDocument/2006/relationships/slideLayout" Target="../slideLayouts/slideLayout663.xml"/></Relationships>
</file>

<file path=ppt/slideMasters/_rels/slideMaster5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6.xml"/><Relationship Id="rId12" Type="http://schemas.openxmlformats.org/officeDocument/2006/relationships/slideLayout" Target="../slideLayouts/slideLayout677.xml"/><Relationship Id="rId13" Type="http://schemas.openxmlformats.org/officeDocument/2006/relationships/slideLayout" Target="../slideLayouts/slideLayout678.xml"/><Relationship Id="rId14" Type="http://schemas.openxmlformats.org/officeDocument/2006/relationships/theme" Target="../theme/theme52.xml"/><Relationship Id="rId1" Type="http://schemas.openxmlformats.org/officeDocument/2006/relationships/slideLayout" Target="../slideLayouts/slideLayout666.xml"/><Relationship Id="rId2" Type="http://schemas.openxmlformats.org/officeDocument/2006/relationships/slideLayout" Target="../slideLayouts/slideLayout667.xml"/><Relationship Id="rId3" Type="http://schemas.openxmlformats.org/officeDocument/2006/relationships/slideLayout" Target="../slideLayouts/slideLayout668.xml"/><Relationship Id="rId4" Type="http://schemas.openxmlformats.org/officeDocument/2006/relationships/slideLayout" Target="../slideLayouts/slideLayout669.xml"/><Relationship Id="rId5" Type="http://schemas.openxmlformats.org/officeDocument/2006/relationships/slideLayout" Target="../slideLayouts/slideLayout670.xml"/><Relationship Id="rId6" Type="http://schemas.openxmlformats.org/officeDocument/2006/relationships/slideLayout" Target="../slideLayouts/slideLayout671.xml"/><Relationship Id="rId7" Type="http://schemas.openxmlformats.org/officeDocument/2006/relationships/slideLayout" Target="../slideLayouts/slideLayout672.xml"/><Relationship Id="rId8" Type="http://schemas.openxmlformats.org/officeDocument/2006/relationships/slideLayout" Target="../slideLayouts/slideLayout673.xml"/><Relationship Id="rId9" Type="http://schemas.openxmlformats.org/officeDocument/2006/relationships/slideLayout" Target="../slideLayouts/slideLayout674.xml"/><Relationship Id="rId10" Type="http://schemas.openxmlformats.org/officeDocument/2006/relationships/slideLayout" Target="../slideLayouts/slideLayout675.xml"/></Relationships>
</file>

<file path=ppt/slideMasters/_rels/slideMaster5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9.xml"/><Relationship Id="rId12" Type="http://schemas.openxmlformats.org/officeDocument/2006/relationships/slideLayout" Target="../slideLayouts/slideLayout690.xml"/><Relationship Id="rId13" Type="http://schemas.openxmlformats.org/officeDocument/2006/relationships/theme" Target="../theme/theme53.xml"/><Relationship Id="rId1" Type="http://schemas.openxmlformats.org/officeDocument/2006/relationships/slideLayout" Target="../slideLayouts/slideLayout679.xml"/><Relationship Id="rId2" Type="http://schemas.openxmlformats.org/officeDocument/2006/relationships/slideLayout" Target="../slideLayouts/slideLayout680.xml"/><Relationship Id="rId3" Type="http://schemas.openxmlformats.org/officeDocument/2006/relationships/slideLayout" Target="../slideLayouts/slideLayout681.xml"/><Relationship Id="rId4" Type="http://schemas.openxmlformats.org/officeDocument/2006/relationships/slideLayout" Target="../slideLayouts/slideLayout682.xml"/><Relationship Id="rId5" Type="http://schemas.openxmlformats.org/officeDocument/2006/relationships/slideLayout" Target="../slideLayouts/slideLayout683.xml"/><Relationship Id="rId6" Type="http://schemas.openxmlformats.org/officeDocument/2006/relationships/slideLayout" Target="../slideLayouts/slideLayout684.xml"/><Relationship Id="rId7" Type="http://schemas.openxmlformats.org/officeDocument/2006/relationships/slideLayout" Target="../slideLayouts/slideLayout685.xml"/><Relationship Id="rId8" Type="http://schemas.openxmlformats.org/officeDocument/2006/relationships/slideLayout" Target="../slideLayouts/slideLayout686.xml"/><Relationship Id="rId9" Type="http://schemas.openxmlformats.org/officeDocument/2006/relationships/slideLayout" Target="../slideLayouts/slideLayout687.xml"/><Relationship Id="rId10" Type="http://schemas.openxmlformats.org/officeDocument/2006/relationships/slideLayout" Target="../slideLayouts/slideLayout688.xml"/></Relationships>
</file>

<file path=ppt/slideMasters/_rels/slideMaster5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1.xml"/><Relationship Id="rId12" Type="http://schemas.openxmlformats.org/officeDocument/2006/relationships/slideLayout" Target="../slideLayouts/slideLayout702.xml"/><Relationship Id="rId13" Type="http://schemas.openxmlformats.org/officeDocument/2006/relationships/slideLayout" Target="../slideLayouts/slideLayout703.xml"/><Relationship Id="rId14" Type="http://schemas.openxmlformats.org/officeDocument/2006/relationships/slideLayout" Target="../slideLayouts/slideLayout704.xml"/><Relationship Id="rId15" Type="http://schemas.openxmlformats.org/officeDocument/2006/relationships/slideLayout" Target="../slideLayouts/slideLayout705.xml"/><Relationship Id="rId16" Type="http://schemas.openxmlformats.org/officeDocument/2006/relationships/slideLayout" Target="../slideLayouts/slideLayout706.xml"/><Relationship Id="rId17" Type="http://schemas.openxmlformats.org/officeDocument/2006/relationships/theme" Target="../theme/theme54.xml"/><Relationship Id="rId1" Type="http://schemas.openxmlformats.org/officeDocument/2006/relationships/slideLayout" Target="../slideLayouts/slideLayout691.xml"/><Relationship Id="rId2" Type="http://schemas.openxmlformats.org/officeDocument/2006/relationships/slideLayout" Target="../slideLayouts/slideLayout692.xml"/><Relationship Id="rId3" Type="http://schemas.openxmlformats.org/officeDocument/2006/relationships/slideLayout" Target="../slideLayouts/slideLayout693.xml"/><Relationship Id="rId4" Type="http://schemas.openxmlformats.org/officeDocument/2006/relationships/slideLayout" Target="../slideLayouts/slideLayout694.xml"/><Relationship Id="rId5" Type="http://schemas.openxmlformats.org/officeDocument/2006/relationships/slideLayout" Target="../slideLayouts/slideLayout695.xml"/><Relationship Id="rId6" Type="http://schemas.openxmlformats.org/officeDocument/2006/relationships/slideLayout" Target="../slideLayouts/slideLayout696.xml"/><Relationship Id="rId7" Type="http://schemas.openxmlformats.org/officeDocument/2006/relationships/slideLayout" Target="../slideLayouts/slideLayout697.xml"/><Relationship Id="rId8" Type="http://schemas.openxmlformats.org/officeDocument/2006/relationships/slideLayout" Target="../slideLayouts/slideLayout698.xml"/><Relationship Id="rId9" Type="http://schemas.openxmlformats.org/officeDocument/2006/relationships/slideLayout" Target="../slideLayouts/slideLayout699.xml"/><Relationship Id="rId10" Type="http://schemas.openxmlformats.org/officeDocument/2006/relationships/slideLayout" Target="../slideLayouts/slideLayout700.xml"/></Relationships>
</file>

<file path=ppt/slideMasters/_rels/slideMaster5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7.xml"/><Relationship Id="rId12" Type="http://schemas.openxmlformats.org/officeDocument/2006/relationships/slideLayout" Target="../slideLayouts/slideLayout718.xml"/><Relationship Id="rId13" Type="http://schemas.openxmlformats.org/officeDocument/2006/relationships/slideLayout" Target="../slideLayouts/slideLayout719.xml"/><Relationship Id="rId14" Type="http://schemas.openxmlformats.org/officeDocument/2006/relationships/slideLayout" Target="../slideLayouts/slideLayout720.xml"/><Relationship Id="rId15" Type="http://schemas.openxmlformats.org/officeDocument/2006/relationships/slideLayout" Target="../slideLayouts/slideLayout721.xml"/><Relationship Id="rId16" Type="http://schemas.openxmlformats.org/officeDocument/2006/relationships/slideLayout" Target="../slideLayouts/slideLayout722.xml"/><Relationship Id="rId17" Type="http://schemas.openxmlformats.org/officeDocument/2006/relationships/theme" Target="../theme/theme55.xml"/><Relationship Id="rId1" Type="http://schemas.openxmlformats.org/officeDocument/2006/relationships/slideLayout" Target="../slideLayouts/slideLayout707.xml"/><Relationship Id="rId2" Type="http://schemas.openxmlformats.org/officeDocument/2006/relationships/slideLayout" Target="../slideLayouts/slideLayout708.xml"/><Relationship Id="rId3" Type="http://schemas.openxmlformats.org/officeDocument/2006/relationships/slideLayout" Target="../slideLayouts/slideLayout709.xml"/><Relationship Id="rId4" Type="http://schemas.openxmlformats.org/officeDocument/2006/relationships/slideLayout" Target="../slideLayouts/slideLayout710.xml"/><Relationship Id="rId5" Type="http://schemas.openxmlformats.org/officeDocument/2006/relationships/slideLayout" Target="../slideLayouts/slideLayout711.xml"/><Relationship Id="rId6" Type="http://schemas.openxmlformats.org/officeDocument/2006/relationships/slideLayout" Target="../slideLayouts/slideLayout712.xml"/><Relationship Id="rId7" Type="http://schemas.openxmlformats.org/officeDocument/2006/relationships/slideLayout" Target="../slideLayouts/slideLayout713.xml"/><Relationship Id="rId8" Type="http://schemas.openxmlformats.org/officeDocument/2006/relationships/slideLayout" Target="../slideLayouts/slideLayout714.xml"/><Relationship Id="rId9" Type="http://schemas.openxmlformats.org/officeDocument/2006/relationships/slideLayout" Target="../slideLayouts/slideLayout715.xml"/><Relationship Id="rId10" Type="http://schemas.openxmlformats.org/officeDocument/2006/relationships/slideLayout" Target="../slideLayouts/slideLayout716.xml"/></Relationships>
</file>

<file path=ppt/slideMasters/_rels/slideMaster5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3.xml"/><Relationship Id="rId12" Type="http://schemas.openxmlformats.org/officeDocument/2006/relationships/slideLayout" Target="../slideLayouts/slideLayout734.xml"/><Relationship Id="rId13" Type="http://schemas.openxmlformats.org/officeDocument/2006/relationships/theme" Target="../theme/theme56.xml"/><Relationship Id="rId1" Type="http://schemas.openxmlformats.org/officeDocument/2006/relationships/slideLayout" Target="../slideLayouts/slideLayout723.xml"/><Relationship Id="rId2" Type="http://schemas.openxmlformats.org/officeDocument/2006/relationships/slideLayout" Target="../slideLayouts/slideLayout724.xml"/><Relationship Id="rId3" Type="http://schemas.openxmlformats.org/officeDocument/2006/relationships/slideLayout" Target="../slideLayouts/slideLayout725.xml"/><Relationship Id="rId4" Type="http://schemas.openxmlformats.org/officeDocument/2006/relationships/slideLayout" Target="../slideLayouts/slideLayout726.xml"/><Relationship Id="rId5" Type="http://schemas.openxmlformats.org/officeDocument/2006/relationships/slideLayout" Target="../slideLayouts/slideLayout727.xml"/><Relationship Id="rId6" Type="http://schemas.openxmlformats.org/officeDocument/2006/relationships/slideLayout" Target="../slideLayouts/slideLayout728.xml"/><Relationship Id="rId7" Type="http://schemas.openxmlformats.org/officeDocument/2006/relationships/slideLayout" Target="../slideLayouts/slideLayout729.xml"/><Relationship Id="rId8" Type="http://schemas.openxmlformats.org/officeDocument/2006/relationships/slideLayout" Target="../slideLayouts/slideLayout730.xml"/><Relationship Id="rId9" Type="http://schemas.openxmlformats.org/officeDocument/2006/relationships/slideLayout" Target="../slideLayouts/slideLayout731.xml"/><Relationship Id="rId10" Type="http://schemas.openxmlformats.org/officeDocument/2006/relationships/slideLayout" Target="../slideLayouts/slideLayout732.xml"/></Relationships>
</file>

<file path=ppt/slideMasters/_rels/slideMaster5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45.xml"/><Relationship Id="rId12" Type="http://schemas.openxmlformats.org/officeDocument/2006/relationships/slideLayout" Target="../slideLayouts/slideLayout746.xml"/><Relationship Id="rId13" Type="http://schemas.openxmlformats.org/officeDocument/2006/relationships/slideLayout" Target="../slideLayouts/slideLayout747.xml"/><Relationship Id="rId14" Type="http://schemas.openxmlformats.org/officeDocument/2006/relationships/theme" Target="../theme/theme57.xml"/><Relationship Id="rId1" Type="http://schemas.openxmlformats.org/officeDocument/2006/relationships/slideLayout" Target="../slideLayouts/slideLayout735.xml"/><Relationship Id="rId2" Type="http://schemas.openxmlformats.org/officeDocument/2006/relationships/slideLayout" Target="../slideLayouts/slideLayout736.xml"/><Relationship Id="rId3" Type="http://schemas.openxmlformats.org/officeDocument/2006/relationships/slideLayout" Target="../slideLayouts/slideLayout737.xml"/><Relationship Id="rId4" Type="http://schemas.openxmlformats.org/officeDocument/2006/relationships/slideLayout" Target="../slideLayouts/slideLayout738.xml"/><Relationship Id="rId5" Type="http://schemas.openxmlformats.org/officeDocument/2006/relationships/slideLayout" Target="../slideLayouts/slideLayout739.xml"/><Relationship Id="rId6" Type="http://schemas.openxmlformats.org/officeDocument/2006/relationships/slideLayout" Target="../slideLayouts/slideLayout740.xml"/><Relationship Id="rId7" Type="http://schemas.openxmlformats.org/officeDocument/2006/relationships/slideLayout" Target="../slideLayouts/slideLayout741.xml"/><Relationship Id="rId8" Type="http://schemas.openxmlformats.org/officeDocument/2006/relationships/slideLayout" Target="../slideLayouts/slideLayout742.xml"/><Relationship Id="rId9" Type="http://schemas.openxmlformats.org/officeDocument/2006/relationships/slideLayout" Target="../slideLayouts/slideLayout743.xml"/><Relationship Id="rId10" Type="http://schemas.openxmlformats.org/officeDocument/2006/relationships/slideLayout" Target="../slideLayouts/slideLayout744.xml"/></Relationships>
</file>

<file path=ppt/slideMasters/_rels/slideMaster5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8.xml"/><Relationship Id="rId12" Type="http://schemas.openxmlformats.org/officeDocument/2006/relationships/slideLayout" Target="../slideLayouts/slideLayout759.xml"/><Relationship Id="rId13" Type="http://schemas.openxmlformats.org/officeDocument/2006/relationships/slideLayout" Target="../slideLayouts/slideLayout760.xml"/><Relationship Id="rId14" Type="http://schemas.openxmlformats.org/officeDocument/2006/relationships/slideLayout" Target="../slideLayouts/slideLayout761.xml"/><Relationship Id="rId15" Type="http://schemas.openxmlformats.org/officeDocument/2006/relationships/theme" Target="../theme/theme58.xml"/><Relationship Id="rId1" Type="http://schemas.openxmlformats.org/officeDocument/2006/relationships/slideLayout" Target="../slideLayouts/slideLayout748.xml"/><Relationship Id="rId2" Type="http://schemas.openxmlformats.org/officeDocument/2006/relationships/slideLayout" Target="../slideLayouts/slideLayout749.xml"/><Relationship Id="rId3" Type="http://schemas.openxmlformats.org/officeDocument/2006/relationships/slideLayout" Target="../slideLayouts/slideLayout750.xml"/><Relationship Id="rId4" Type="http://schemas.openxmlformats.org/officeDocument/2006/relationships/slideLayout" Target="../slideLayouts/slideLayout751.xml"/><Relationship Id="rId5" Type="http://schemas.openxmlformats.org/officeDocument/2006/relationships/slideLayout" Target="../slideLayouts/slideLayout752.xml"/><Relationship Id="rId6" Type="http://schemas.openxmlformats.org/officeDocument/2006/relationships/slideLayout" Target="../slideLayouts/slideLayout753.xml"/><Relationship Id="rId7" Type="http://schemas.openxmlformats.org/officeDocument/2006/relationships/slideLayout" Target="../slideLayouts/slideLayout754.xml"/><Relationship Id="rId8" Type="http://schemas.openxmlformats.org/officeDocument/2006/relationships/slideLayout" Target="../slideLayouts/slideLayout755.xml"/><Relationship Id="rId9" Type="http://schemas.openxmlformats.org/officeDocument/2006/relationships/slideLayout" Target="../slideLayouts/slideLayout756.xml"/><Relationship Id="rId10" Type="http://schemas.openxmlformats.org/officeDocument/2006/relationships/slideLayout" Target="../slideLayouts/slideLayout757.xml"/></Relationships>
</file>

<file path=ppt/slideMasters/_rels/slideMaster5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2.xml"/><Relationship Id="rId12" Type="http://schemas.openxmlformats.org/officeDocument/2006/relationships/theme" Target="../theme/theme59.xml"/><Relationship Id="rId1" Type="http://schemas.openxmlformats.org/officeDocument/2006/relationships/slideLayout" Target="../slideLayouts/slideLayout762.xml"/><Relationship Id="rId2" Type="http://schemas.openxmlformats.org/officeDocument/2006/relationships/slideLayout" Target="../slideLayouts/slideLayout763.xml"/><Relationship Id="rId3" Type="http://schemas.openxmlformats.org/officeDocument/2006/relationships/slideLayout" Target="../slideLayouts/slideLayout764.xml"/><Relationship Id="rId4" Type="http://schemas.openxmlformats.org/officeDocument/2006/relationships/slideLayout" Target="../slideLayouts/slideLayout765.xml"/><Relationship Id="rId5" Type="http://schemas.openxmlformats.org/officeDocument/2006/relationships/slideLayout" Target="../slideLayouts/slideLayout766.xml"/><Relationship Id="rId6" Type="http://schemas.openxmlformats.org/officeDocument/2006/relationships/slideLayout" Target="../slideLayouts/slideLayout767.xml"/><Relationship Id="rId7" Type="http://schemas.openxmlformats.org/officeDocument/2006/relationships/slideLayout" Target="../slideLayouts/slideLayout768.xml"/><Relationship Id="rId8" Type="http://schemas.openxmlformats.org/officeDocument/2006/relationships/slideLayout" Target="../slideLayouts/slideLayout769.xml"/><Relationship Id="rId9" Type="http://schemas.openxmlformats.org/officeDocument/2006/relationships/slideLayout" Target="../slideLayouts/slideLayout770.xml"/><Relationship Id="rId10" Type="http://schemas.openxmlformats.org/officeDocument/2006/relationships/slideLayout" Target="../slideLayouts/slideLayout77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87.xml"/><Relationship Id="rId17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6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3.xml"/><Relationship Id="rId12" Type="http://schemas.openxmlformats.org/officeDocument/2006/relationships/theme" Target="../theme/theme60.xml"/><Relationship Id="rId1" Type="http://schemas.openxmlformats.org/officeDocument/2006/relationships/slideLayout" Target="../slideLayouts/slideLayout773.xml"/><Relationship Id="rId2" Type="http://schemas.openxmlformats.org/officeDocument/2006/relationships/slideLayout" Target="../slideLayouts/slideLayout774.xml"/><Relationship Id="rId3" Type="http://schemas.openxmlformats.org/officeDocument/2006/relationships/slideLayout" Target="../slideLayouts/slideLayout775.xml"/><Relationship Id="rId4" Type="http://schemas.openxmlformats.org/officeDocument/2006/relationships/slideLayout" Target="../slideLayouts/slideLayout776.xml"/><Relationship Id="rId5" Type="http://schemas.openxmlformats.org/officeDocument/2006/relationships/slideLayout" Target="../slideLayouts/slideLayout777.xml"/><Relationship Id="rId6" Type="http://schemas.openxmlformats.org/officeDocument/2006/relationships/slideLayout" Target="../slideLayouts/slideLayout778.xml"/><Relationship Id="rId7" Type="http://schemas.openxmlformats.org/officeDocument/2006/relationships/slideLayout" Target="../slideLayouts/slideLayout779.xml"/><Relationship Id="rId8" Type="http://schemas.openxmlformats.org/officeDocument/2006/relationships/slideLayout" Target="../slideLayouts/slideLayout780.xml"/><Relationship Id="rId9" Type="http://schemas.openxmlformats.org/officeDocument/2006/relationships/slideLayout" Target="../slideLayouts/slideLayout781.xml"/><Relationship Id="rId10" Type="http://schemas.openxmlformats.org/officeDocument/2006/relationships/slideLayout" Target="../slideLayouts/slideLayout782.xml"/></Relationships>
</file>

<file path=ppt/slideMasters/_rels/slideMaster6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4.xml"/><Relationship Id="rId12" Type="http://schemas.openxmlformats.org/officeDocument/2006/relationships/slideLayout" Target="../slideLayouts/slideLayout795.xml"/><Relationship Id="rId13" Type="http://schemas.openxmlformats.org/officeDocument/2006/relationships/slideLayout" Target="../slideLayouts/slideLayout796.xml"/><Relationship Id="rId14" Type="http://schemas.openxmlformats.org/officeDocument/2006/relationships/slideLayout" Target="../slideLayouts/slideLayout797.xml"/><Relationship Id="rId15" Type="http://schemas.openxmlformats.org/officeDocument/2006/relationships/theme" Target="../theme/theme61.xml"/><Relationship Id="rId1" Type="http://schemas.openxmlformats.org/officeDocument/2006/relationships/slideLayout" Target="../slideLayouts/slideLayout784.xml"/><Relationship Id="rId2" Type="http://schemas.openxmlformats.org/officeDocument/2006/relationships/slideLayout" Target="../slideLayouts/slideLayout785.xml"/><Relationship Id="rId3" Type="http://schemas.openxmlformats.org/officeDocument/2006/relationships/slideLayout" Target="../slideLayouts/slideLayout786.xml"/><Relationship Id="rId4" Type="http://schemas.openxmlformats.org/officeDocument/2006/relationships/slideLayout" Target="../slideLayouts/slideLayout787.xml"/><Relationship Id="rId5" Type="http://schemas.openxmlformats.org/officeDocument/2006/relationships/slideLayout" Target="../slideLayouts/slideLayout788.xml"/><Relationship Id="rId6" Type="http://schemas.openxmlformats.org/officeDocument/2006/relationships/slideLayout" Target="../slideLayouts/slideLayout789.xml"/><Relationship Id="rId7" Type="http://schemas.openxmlformats.org/officeDocument/2006/relationships/slideLayout" Target="../slideLayouts/slideLayout790.xml"/><Relationship Id="rId8" Type="http://schemas.openxmlformats.org/officeDocument/2006/relationships/slideLayout" Target="../slideLayouts/slideLayout791.xml"/><Relationship Id="rId9" Type="http://schemas.openxmlformats.org/officeDocument/2006/relationships/slideLayout" Target="../slideLayouts/slideLayout792.xml"/><Relationship Id="rId10" Type="http://schemas.openxmlformats.org/officeDocument/2006/relationships/slideLayout" Target="../slideLayouts/slideLayout793.xml"/></Relationships>
</file>

<file path=ppt/slideMasters/_rels/slideMaster6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8.xml"/><Relationship Id="rId12" Type="http://schemas.openxmlformats.org/officeDocument/2006/relationships/slideLayout" Target="../slideLayouts/slideLayout809.xml"/><Relationship Id="rId13" Type="http://schemas.openxmlformats.org/officeDocument/2006/relationships/slideLayout" Target="../slideLayouts/slideLayout810.xml"/><Relationship Id="rId14" Type="http://schemas.openxmlformats.org/officeDocument/2006/relationships/theme" Target="../theme/theme62.xml"/><Relationship Id="rId1" Type="http://schemas.openxmlformats.org/officeDocument/2006/relationships/slideLayout" Target="../slideLayouts/slideLayout798.xml"/><Relationship Id="rId2" Type="http://schemas.openxmlformats.org/officeDocument/2006/relationships/slideLayout" Target="../slideLayouts/slideLayout799.xml"/><Relationship Id="rId3" Type="http://schemas.openxmlformats.org/officeDocument/2006/relationships/slideLayout" Target="../slideLayouts/slideLayout800.xml"/><Relationship Id="rId4" Type="http://schemas.openxmlformats.org/officeDocument/2006/relationships/slideLayout" Target="../slideLayouts/slideLayout801.xml"/><Relationship Id="rId5" Type="http://schemas.openxmlformats.org/officeDocument/2006/relationships/slideLayout" Target="../slideLayouts/slideLayout802.xml"/><Relationship Id="rId6" Type="http://schemas.openxmlformats.org/officeDocument/2006/relationships/slideLayout" Target="../slideLayouts/slideLayout803.xml"/><Relationship Id="rId7" Type="http://schemas.openxmlformats.org/officeDocument/2006/relationships/slideLayout" Target="../slideLayouts/slideLayout804.xml"/><Relationship Id="rId8" Type="http://schemas.openxmlformats.org/officeDocument/2006/relationships/slideLayout" Target="../slideLayouts/slideLayout805.xml"/><Relationship Id="rId9" Type="http://schemas.openxmlformats.org/officeDocument/2006/relationships/slideLayout" Target="../slideLayouts/slideLayout806.xml"/><Relationship Id="rId10" Type="http://schemas.openxmlformats.org/officeDocument/2006/relationships/slideLayout" Target="../slideLayouts/slideLayout807.xml"/></Relationships>
</file>

<file path=ppt/slideMasters/_rels/slideMaster6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1.xml"/><Relationship Id="rId12" Type="http://schemas.openxmlformats.org/officeDocument/2006/relationships/slideLayout" Target="../slideLayouts/slideLayout822.xml"/><Relationship Id="rId13" Type="http://schemas.openxmlformats.org/officeDocument/2006/relationships/slideLayout" Target="../slideLayouts/slideLayout823.xml"/><Relationship Id="rId14" Type="http://schemas.openxmlformats.org/officeDocument/2006/relationships/theme" Target="../theme/theme63.xml"/><Relationship Id="rId1" Type="http://schemas.openxmlformats.org/officeDocument/2006/relationships/slideLayout" Target="../slideLayouts/slideLayout811.xml"/><Relationship Id="rId2" Type="http://schemas.openxmlformats.org/officeDocument/2006/relationships/slideLayout" Target="../slideLayouts/slideLayout812.xml"/><Relationship Id="rId3" Type="http://schemas.openxmlformats.org/officeDocument/2006/relationships/slideLayout" Target="../slideLayouts/slideLayout813.xml"/><Relationship Id="rId4" Type="http://schemas.openxmlformats.org/officeDocument/2006/relationships/slideLayout" Target="../slideLayouts/slideLayout814.xml"/><Relationship Id="rId5" Type="http://schemas.openxmlformats.org/officeDocument/2006/relationships/slideLayout" Target="../slideLayouts/slideLayout815.xml"/><Relationship Id="rId6" Type="http://schemas.openxmlformats.org/officeDocument/2006/relationships/slideLayout" Target="../slideLayouts/slideLayout816.xml"/><Relationship Id="rId7" Type="http://schemas.openxmlformats.org/officeDocument/2006/relationships/slideLayout" Target="../slideLayouts/slideLayout817.xml"/><Relationship Id="rId8" Type="http://schemas.openxmlformats.org/officeDocument/2006/relationships/slideLayout" Target="../slideLayouts/slideLayout818.xml"/><Relationship Id="rId9" Type="http://schemas.openxmlformats.org/officeDocument/2006/relationships/slideLayout" Target="../slideLayouts/slideLayout819.xml"/><Relationship Id="rId10" Type="http://schemas.openxmlformats.org/officeDocument/2006/relationships/slideLayout" Target="../slideLayouts/slideLayout820.xml"/></Relationships>
</file>

<file path=ppt/slideMasters/_rels/slideMaster6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4.xml"/><Relationship Id="rId12" Type="http://schemas.openxmlformats.org/officeDocument/2006/relationships/slideLayout" Target="../slideLayouts/slideLayout835.xml"/><Relationship Id="rId13" Type="http://schemas.openxmlformats.org/officeDocument/2006/relationships/slideLayout" Target="../slideLayouts/slideLayout836.xml"/><Relationship Id="rId14" Type="http://schemas.openxmlformats.org/officeDocument/2006/relationships/slideLayout" Target="../slideLayouts/slideLayout837.xml"/><Relationship Id="rId15" Type="http://schemas.openxmlformats.org/officeDocument/2006/relationships/theme" Target="../theme/theme64.xml"/><Relationship Id="rId1" Type="http://schemas.openxmlformats.org/officeDocument/2006/relationships/slideLayout" Target="../slideLayouts/slideLayout824.xml"/><Relationship Id="rId2" Type="http://schemas.openxmlformats.org/officeDocument/2006/relationships/slideLayout" Target="../slideLayouts/slideLayout825.xml"/><Relationship Id="rId3" Type="http://schemas.openxmlformats.org/officeDocument/2006/relationships/slideLayout" Target="../slideLayouts/slideLayout826.xml"/><Relationship Id="rId4" Type="http://schemas.openxmlformats.org/officeDocument/2006/relationships/slideLayout" Target="../slideLayouts/slideLayout827.xml"/><Relationship Id="rId5" Type="http://schemas.openxmlformats.org/officeDocument/2006/relationships/slideLayout" Target="../slideLayouts/slideLayout828.xml"/><Relationship Id="rId6" Type="http://schemas.openxmlformats.org/officeDocument/2006/relationships/slideLayout" Target="../slideLayouts/slideLayout829.xml"/><Relationship Id="rId7" Type="http://schemas.openxmlformats.org/officeDocument/2006/relationships/slideLayout" Target="../slideLayouts/slideLayout830.xml"/><Relationship Id="rId8" Type="http://schemas.openxmlformats.org/officeDocument/2006/relationships/slideLayout" Target="../slideLayouts/slideLayout831.xml"/><Relationship Id="rId9" Type="http://schemas.openxmlformats.org/officeDocument/2006/relationships/slideLayout" Target="../slideLayouts/slideLayout832.xml"/><Relationship Id="rId10" Type="http://schemas.openxmlformats.org/officeDocument/2006/relationships/slideLayout" Target="../slideLayouts/slideLayout833.xml"/></Relationships>
</file>

<file path=ppt/slideMasters/_rels/slideMaster6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8.xml"/><Relationship Id="rId12" Type="http://schemas.openxmlformats.org/officeDocument/2006/relationships/slideLayout" Target="../slideLayouts/slideLayout849.xml"/><Relationship Id="rId13" Type="http://schemas.openxmlformats.org/officeDocument/2006/relationships/slideLayout" Target="../slideLayouts/slideLayout850.xml"/><Relationship Id="rId14" Type="http://schemas.openxmlformats.org/officeDocument/2006/relationships/slideLayout" Target="../slideLayouts/slideLayout851.xml"/><Relationship Id="rId15" Type="http://schemas.openxmlformats.org/officeDocument/2006/relationships/slideLayout" Target="../slideLayouts/slideLayout852.xml"/><Relationship Id="rId16" Type="http://schemas.openxmlformats.org/officeDocument/2006/relationships/slideLayout" Target="../slideLayouts/slideLayout853.xml"/><Relationship Id="rId17" Type="http://schemas.openxmlformats.org/officeDocument/2006/relationships/slideLayout" Target="../slideLayouts/slideLayout854.xml"/><Relationship Id="rId18" Type="http://schemas.openxmlformats.org/officeDocument/2006/relationships/slideLayout" Target="../slideLayouts/slideLayout855.xml"/><Relationship Id="rId19" Type="http://schemas.openxmlformats.org/officeDocument/2006/relationships/theme" Target="../theme/theme65.xml"/><Relationship Id="rId1" Type="http://schemas.openxmlformats.org/officeDocument/2006/relationships/slideLayout" Target="../slideLayouts/slideLayout838.xml"/><Relationship Id="rId2" Type="http://schemas.openxmlformats.org/officeDocument/2006/relationships/slideLayout" Target="../slideLayouts/slideLayout839.xml"/><Relationship Id="rId3" Type="http://schemas.openxmlformats.org/officeDocument/2006/relationships/slideLayout" Target="../slideLayouts/slideLayout840.xml"/><Relationship Id="rId4" Type="http://schemas.openxmlformats.org/officeDocument/2006/relationships/slideLayout" Target="../slideLayouts/slideLayout841.xml"/><Relationship Id="rId5" Type="http://schemas.openxmlformats.org/officeDocument/2006/relationships/slideLayout" Target="../slideLayouts/slideLayout842.xml"/><Relationship Id="rId6" Type="http://schemas.openxmlformats.org/officeDocument/2006/relationships/slideLayout" Target="../slideLayouts/slideLayout843.xml"/><Relationship Id="rId7" Type="http://schemas.openxmlformats.org/officeDocument/2006/relationships/slideLayout" Target="../slideLayouts/slideLayout844.xml"/><Relationship Id="rId8" Type="http://schemas.openxmlformats.org/officeDocument/2006/relationships/slideLayout" Target="../slideLayouts/slideLayout845.xml"/><Relationship Id="rId9" Type="http://schemas.openxmlformats.org/officeDocument/2006/relationships/slideLayout" Target="../slideLayouts/slideLayout846.xml"/><Relationship Id="rId10" Type="http://schemas.openxmlformats.org/officeDocument/2006/relationships/slideLayout" Target="../slideLayouts/slideLayout847.xml"/></Relationships>
</file>

<file path=ppt/slideMasters/_rels/slideMaster6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6.xml"/><Relationship Id="rId12" Type="http://schemas.openxmlformats.org/officeDocument/2006/relationships/theme" Target="../theme/theme66.xml"/><Relationship Id="rId1" Type="http://schemas.openxmlformats.org/officeDocument/2006/relationships/slideLayout" Target="../slideLayouts/slideLayout856.xml"/><Relationship Id="rId2" Type="http://schemas.openxmlformats.org/officeDocument/2006/relationships/slideLayout" Target="../slideLayouts/slideLayout857.xml"/><Relationship Id="rId3" Type="http://schemas.openxmlformats.org/officeDocument/2006/relationships/slideLayout" Target="../slideLayouts/slideLayout858.xml"/><Relationship Id="rId4" Type="http://schemas.openxmlformats.org/officeDocument/2006/relationships/slideLayout" Target="../slideLayouts/slideLayout859.xml"/><Relationship Id="rId5" Type="http://schemas.openxmlformats.org/officeDocument/2006/relationships/slideLayout" Target="../slideLayouts/slideLayout860.xml"/><Relationship Id="rId6" Type="http://schemas.openxmlformats.org/officeDocument/2006/relationships/slideLayout" Target="../slideLayouts/slideLayout861.xml"/><Relationship Id="rId7" Type="http://schemas.openxmlformats.org/officeDocument/2006/relationships/slideLayout" Target="../slideLayouts/slideLayout862.xml"/><Relationship Id="rId8" Type="http://schemas.openxmlformats.org/officeDocument/2006/relationships/slideLayout" Target="../slideLayouts/slideLayout863.xml"/><Relationship Id="rId9" Type="http://schemas.openxmlformats.org/officeDocument/2006/relationships/slideLayout" Target="../slideLayouts/slideLayout864.xml"/><Relationship Id="rId10" Type="http://schemas.openxmlformats.org/officeDocument/2006/relationships/slideLayout" Target="../slideLayouts/slideLayout865.xml"/></Relationships>
</file>

<file path=ppt/slideMasters/_rels/slideMaster6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77.xml"/><Relationship Id="rId12" Type="http://schemas.openxmlformats.org/officeDocument/2006/relationships/theme" Target="../theme/theme67.xml"/><Relationship Id="rId1" Type="http://schemas.openxmlformats.org/officeDocument/2006/relationships/slideLayout" Target="../slideLayouts/slideLayout867.xml"/><Relationship Id="rId2" Type="http://schemas.openxmlformats.org/officeDocument/2006/relationships/slideLayout" Target="../slideLayouts/slideLayout868.xml"/><Relationship Id="rId3" Type="http://schemas.openxmlformats.org/officeDocument/2006/relationships/slideLayout" Target="../slideLayouts/slideLayout869.xml"/><Relationship Id="rId4" Type="http://schemas.openxmlformats.org/officeDocument/2006/relationships/slideLayout" Target="../slideLayouts/slideLayout870.xml"/><Relationship Id="rId5" Type="http://schemas.openxmlformats.org/officeDocument/2006/relationships/slideLayout" Target="../slideLayouts/slideLayout871.xml"/><Relationship Id="rId6" Type="http://schemas.openxmlformats.org/officeDocument/2006/relationships/slideLayout" Target="../slideLayouts/slideLayout872.xml"/><Relationship Id="rId7" Type="http://schemas.openxmlformats.org/officeDocument/2006/relationships/slideLayout" Target="../slideLayouts/slideLayout873.xml"/><Relationship Id="rId8" Type="http://schemas.openxmlformats.org/officeDocument/2006/relationships/slideLayout" Target="../slideLayouts/slideLayout874.xml"/><Relationship Id="rId9" Type="http://schemas.openxmlformats.org/officeDocument/2006/relationships/slideLayout" Target="../slideLayouts/slideLayout875.xml"/><Relationship Id="rId10" Type="http://schemas.openxmlformats.org/officeDocument/2006/relationships/slideLayout" Target="../slideLayouts/slideLayout876.xml"/></Relationships>
</file>

<file path=ppt/slideMasters/_rels/slideMaster6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8.xml"/><Relationship Id="rId12" Type="http://schemas.openxmlformats.org/officeDocument/2006/relationships/theme" Target="../theme/theme68.xml"/><Relationship Id="rId1" Type="http://schemas.openxmlformats.org/officeDocument/2006/relationships/slideLayout" Target="../slideLayouts/slideLayout878.xml"/><Relationship Id="rId2" Type="http://schemas.openxmlformats.org/officeDocument/2006/relationships/slideLayout" Target="../slideLayouts/slideLayout879.xml"/><Relationship Id="rId3" Type="http://schemas.openxmlformats.org/officeDocument/2006/relationships/slideLayout" Target="../slideLayouts/slideLayout880.xml"/><Relationship Id="rId4" Type="http://schemas.openxmlformats.org/officeDocument/2006/relationships/slideLayout" Target="../slideLayouts/slideLayout881.xml"/><Relationship Id="rId5" Type="http://schemas.openxmlformats.org/officeDocument/2006/relationships/slideLayout" Target="../slideLayouts/slideLayout882.xml"/><Relationship Id="rId6" Type="http://schemas.openxmlformats.org/officeDocument/2006/relationships/slideLayout" Target="../slideLayouts/slideLayout883.xml"/><Relationship Id="rId7" Type="http://schemas.openxmlformats.org/officeDocument/2006/relationships/slideLayout" Target="../slideLayouts/slideLayout884.xml"/><Relationship Id="rId8" Type="http://schemas.openxmlformats.org/officeDocument/2006/relationships/slideLayout" Target="../slideLayouts/slideLayout885.xml"/><Relationship Id="rId9" Type="http://schemas.openxmlformats.org/officeDocument/2006/relationships/slideLayout" Target="../slideLayouts/slideLayout886.xml"/><Relationship Id="rId10" Type="http://schemas.openxmlformats.org/officeDocument/2006/relationships/slideLayout" Target="../slideLayouts/slideLayout887.xml"/></Relationships>
</file>

<file path=ppt/slideMasters/_rels/slideMaster6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9.xml"/><Relationship Id="rId12" Type="http://schemas.openxmlformats.org/officeDocument/2006/relationships/slideLayout" Target="../slideLayouts/slideLayout900.xml"/><Relationship Id="rId13" Type="http://schemas.openxmlformats.org/officeDocument/2006/relationships/theme" Target="../theme/theme69.xml"/><Relationship Id="rId1" Type="http://schemas.openxmlformats.org/officeDocument/2006/relationships/slideLayout" Target="../slideLayouts/slideLayout889.xml"/><Relationship Id="rId2" Type="http://schemas.openxmlformats.org/officeDocument/2006/relationships/slideLayout" Target="../slideLayouts/slideLayout890.xml"/><Relationship Id="rId3" Type="http://schemas.openxmlformats.org/officeDocument/2006/relationships/slideLayout" Target="../slideLayouts/slideLayout891.xml"/><Relationship Id="rId4" Type="http://schemas.openxmlformats.org/officeDocument/2006/relationships/slideLayout" Target="../slideLayouts/slideLayout892.xml"/><Relationship Id="rId5" Type="http://schemas.openxmlformats.org/officeDocument/2006/relationships/slideLayout" Target="../slideLayouts/slideLayout893.xml"/><Relationship Id="rId6" Type="http://schemas.openxmlformats.org/officeDocument/2006/relationships/slideLayout" Target="../slideLayouts/slideLayout894.xml"/><Relationship Id="rId7" Type="http://schemas.openxmlformats.org/officeDocument/2006/relationships/slideLayout" Target="../slideLayouts/slideLayout895.xml"/><Relationship Id="rId8" Type="http://schemas.openxmlformats.org/officeDocument/2006/relationships/slideLayout" Target="../slideLayouts/slideLayout896.xml"/><Relationship Id="rId9" Type="http://schemas.openxmlformats.org/officeDocument/2006/relationships/slideLayout" Target="../slideLayouts/slideLayout897.xml"/><Relationship Id="rId10" Type="http://schemas.openxmlformats.org/officeDocument/2006/relationships/slideLayout" Target="../slideLayouts/slideLayout89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99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Relationship Id="rId9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1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3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8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865" tIns="61507" rIns="122865" bIns="615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865" tIns="61507" rIns="122865" bIns="615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1898" y="9062734"/>
            <a:ext cx="248344" cy="647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2865" tIns="61507" rIns="122865" bIns="61507">
            <a:prstTxWarp prst="textNoShape">
              <a:avLst/>
            </a:prstTxWarp>
            <a:spAutoFit/>
          </a:bodyPr>
          <a:lstStyle/>
          <a:p>
            <a:pPr defTabSz="86589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8351975" y="412882"/>
            <a:ext cx="4132638" cy="28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865" tIns="61507" rIns="122865" bIns="61507">
            <a:prstTxWarp prst="textNoShape">
              <a:avLst/>
            </a:prstTxWarp>
            <a:spAutoFit/>
          </a:bodyPr>
          <a:lstStyle/>
          <a:p>
            <a:pPr algn="r" defTabSz="86589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40"/>
            <a:ext cx="598310" cy="3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865" tIns="61507" rIns="122865" bIns="61507">
            <a:prstTxWarp prst="textNoShape">
              <a:avLst/>
            </a:prstTxWarp>
            <a:spAutoFit/>
          </a:bodyPr>
          <a:lstStyle/>
          <a:p>
            <a:pPr defTabSz="865892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65892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65" tIns="61507" rIns="122865" bIns="61507" numCol="1" rtlCol="0" anchor="t" anchorCtr="0" compatLnSpc="1">
            <a:prstTxWarp prst="textNoShape">
              <a:avLst/>
            </a:prstTxWarp>
          </a:bodyPr>
          <a:lstStyle/>
          <a:p>
            <a:pPr defTabSz="8658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432"/>
            <a:ext cx="4623929" cy="28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865" tIns="61507" rIns="122865" bIns="61507">
            <a:prstTxWarp prst="textNoShape">
              <a:avLst/>
            </a:prstTxWarp>
            <a:spAutoFit/>
          </a:bodyPr>
          <a:lstStyle/>
          <a:p>
            <a:pPr defTabSz="86589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445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1567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3141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4710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6278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28641" indent="-22864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65326" indent="-29929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998312" indent="-232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31410" indent="-232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64417" indent="-232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64417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07239" indent="-22864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22923" indent="-22864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38641" indent="-22864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154336" indent="-22864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156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5677" algn="l" defTabSz="6156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1410" algn="l" defTabSz="6156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47108" algn="l" defTabSz="6156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62782" algn="l" defTabSz="6156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078488" algn="l" defTabSz="6156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694170" algn="l" defTabSz="6156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09869" algn="l" defTabSz="6156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25541" algn="l" defTabSz="6156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491" tIns="61790" rIns="123491" bIns="617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491" tIns="61790" rIns="123491" bIns="617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12" y="9062732"/>
            <a:ext cx="249553" cy="64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3491" tIns="61790" rIns="123491" bIns="61790">
            <a:prstTxWarp prst="textNoShape">
              <a:avLst/>
            </a:prstTxWarp>
            <a:spAutoFit/>
          </a:bodyPr>
          <a:lstStyle/>
          <a:p>
            <a:pPr defTabSz="86996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8351972" y="412740"/>
            <a:ext cx="4132638" cy="28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491" tIns="61790" rIns="123491" bIns="61790">
            <a:prstTxWarp prst="textNoShape">
              <a:avLst/>
            </a:prstTxWarp>
            <a:spAutoFit/>
          </a:bodyPr>
          <a:lstStyle/>
          <a:p>
            <a:pPr algn="r" defTabSz="86996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29"/>
            <a:ext cx="598310" cy="348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3491" tIns="61790" rIns="123491" bIns="61790">
            <a:prstTxWarp prst="textNoShape">
              <a:avLst/>
            </a:prstTxWarp>
            <a:spAutoFit/>
          </a:bodyPr>
          <a:lstStyle/>
          <a:p>
            <a:pPr defTabSz="869965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69965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491" tIns="61790" rIns="123491" bIns="61790" numCol="1" rtlCol="0" anchor="t" anchorCtr="0" compatLnSpc="1">
            <a:prstTxWarp prst="textNoShape">
              <a:avLst/>
            </a:prstTxWarp>
          </a:bodyPr>
          <a:lstStyle/>
          <a:p>
            <a:pPr defTabSz="86996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292"/>
            <a:ext cx="4623929" cy="28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491" tIns="61790" rIns="123491" bIns="61790">
            <a:prstTxWarp prst="textNoShape">
              <a:avLst/>
            </a:prstTxWarp>
            <a:spAutoFit/>
          </a:bodyPr>
          <a:lstStyle/>
          <a:p>
            <a:pPr defTabSz="86996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62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1864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3735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5590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7454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29722" indent="-22972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68993" indent="-30074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03073" indent="-23398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37358" indent="-23398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71414" indent="-23398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71414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23012" indent="-22972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41657" indent="-22972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60291" indent="-22972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178929" indent="-22972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186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8648" algn="l" defTabSz="6186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7358" algn="l" defTabSz="6186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55901" algn="l" defTabSz="6186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74541" algn="l" defTabSz="6186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093198" algn="l" defTabSz="6186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11783" algn="l" defTabSz="6186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30443" algn="l" defTabSz="6186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49051" algn="l" defTabSz="6186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599" tIns="61839" rIns="123599" bIns="618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599" tIns="61839" rIns="123599" bIns="618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5" y="9062726"/>
            <a:ext cx="249772" cy="64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3599" tIns="61839" rIns="123599" bIns="61839">
            <a:prstTxWarp prst="textNoShape">
              <a:avLst/>
            </a:prstTxWarp>
            <a:spAutoFit/>
          </a:bodyPr>
          <a:lstStyle/>
          <a:p>
            <a:pPr defTabSz="87067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599" tIns="61839" rIns="123599" bIns="61839" numCol="1" rtlCol="0" anchor="t" anchorCtr="0" compatLnSpc="1">
            <a:prstTxWarp prst="textNoShape">
              <a:avLst/>
            </a:prstTxWarp>
          </a:bodyPr>
          <a:lstStyle/>
          <a:p>
            <a:pPr defTabSz="8706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9312"/>
            <a:ext cx="4623929" cy="28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599" tIns="61839" rIns="123599" bIns="61839">
            <a:prstTxWarp prst="textNoShape">
              <a:avLst/>
            </a:prstTxWarp>
            <a:spAutoFit/>
          </a:bodyPr>
          <a:lstStyle/>
          <a:p>
            <a:pPr defTabSz="87067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64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1916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3838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5742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7656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29909" indent="-22990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69624" indent="-30097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03893" indent="-23417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38382" indent="-23417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72620" indent="-23417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72620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25736" indent="-229909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44888" indent="-229909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64023" indent="-229909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183172" indent="-229909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191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9160" algn="l" defTabSz="6191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8382" algn="l" defTabSz="6191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57426" algn="l" defTabSz="6191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76566" algn="l" defTabSz="6191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095731" algn="l" defTabSz="6191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821" algn="l" defTabSz="6191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33992" algn="l" defTabSz="6191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53104" algn="l" defTabSz="6191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027" tIns="61580" rIns="123027" bIns="615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027" tIns="61580" rIns="123027" bIns="61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21" y="9062728"/>
            <a:ext cx="248657" cy="64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3027" tIns="61580" rIns="123027" bIns="61580">
            <a:prstTxWarp prst="textNoShape">
              <a:avLst/>
            </a:prstTxWarp>
            <a:spAutoFit/>
          </a:bodyPr>
          <a:lstStyle/>
          <a:p>
            <a:pPr defTabSz="867036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027" tIns="61580" rIns="123027" bIns="61580" numCol="1" rtlCol="0" anchor="t" anchorCtr="0" compatLnSpc="1">
            <a:prstTxWarp prst="textNoShape">
              <a:avLst/>
            </a:prstTxWarp>
          </a:bodyPr>
          <a:lstStyle/>
          <a:p>
            <a:pPr defTabSz="86703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388"/>
            <a:ext cx="4623929" cy="28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027" tIns="61580" rIns="123027" bIns="61580">
            <a:prstTxWarp prst="textNoShape">
              <a:avLst/>
            </a:prstTxWarp>
            <a:spAutoFit/>
          </a:bodyPr>
          <a:lstStyle/>
          <a:p>
            <a:pPr defTabSz="86703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789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  <p:sldLayoutId id="2147484174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1644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3294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4937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6581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28920" indent="-22892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66271" indent="-29966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999541" indent="-23313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32946" indent="-23313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66214" indent="-23313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66214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11301" indent="-22892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27749" indent="-22892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44218" indent="-22892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160667" indent="-22892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1644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6441" algn="l" defTabSz="61644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2946" algn="l" defTabSz="61644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49372" algn="l" defTabSz="61644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65810" algn="l" defTabSz="61644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082277" algn="l" defTabSz="61644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698710" algn="l" defTabSz="61644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15162" algn="l" defTabSz="61644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31602" algn="l" defTabSz="61644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788" tIns="61925" rIns="123788" bIns="61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788" tIns="61925" rIns="123788" bIns="619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11" y="9062726"/>
            <a:ext cx="250139" cy="64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3788" tIns="61925" rIns="123788" bIns="61925">
            <a:prstTxWarp prst="textNoShape">
              <a:avLst/>
            </a:prstTxWarp>
            <a:spAutoFit/>
          </a:bodyPr>
          <a:lstStyle/>
          <a:p>
            <a:pPr defTabSz="87191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788" tIns="61925" rIns="123788" bIns="61925" numCol="1" rtlCol="0" anchor="t" anchorCtr="0" compatLnSpc="1">
            <a:prstTxWarp prst="textNoShape">
              <a:avLst/>
            </a:prstTxWarp>
          </a:bodyPr>
          <a:lstStyle/>
          <a:p>
            <a:pPr defTabSz="8719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223"/>
            <a:ext cx="4623929" cy="28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788" tIns="61925" rIns="123788" bIns="61925">
            <a:prstTxWarp prst="textNoShape">
              <a:avLst/>
            </a:prstTxWarp>
            <a:spAutoFit/>
          </a:bodyPr>
          <a:lstStyle/>
          <a:p>
            <a:pPr defTabSz="87191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622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005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4017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6009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8013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0234" indent="-23023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0727" indent="-30141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05326" indent="-23452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40174" indent="-23452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74730" indent="-23452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74730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30515" indent="-23023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50544" indent="-23023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70570" indent="-23023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190609" indent="-23023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00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0056" algn="l" defTabSz="6200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0174" algn="l" defTabSz="6200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60094" algn="l" defTabSz="6200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80130" algn="l" defTabSz="6200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00163" algn="l" defTabSz="6200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20152" algn="l" defTabSz="6200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40205" algn="l" defTabSz="6200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60203" algn="l" defTabSz="6200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815" tIns="61938" rIns="123815" bIns="61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815" tIns="61938" rIns="123815" bIns="619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5" y="9062720"/>
            <a:ext cx="250194" cy="64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3815" tIns="61938" rIns="123815" bIns="61938">
            <a:prstTxWarp prst="textNoShape">
              <a:avLst/>
            </a:prstTxWarp>
            <a:spAutoFit/>
          </a:bodyPr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31"/>
            <a:ext cx="598310" cy="34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3815" tIns="61938" rIns="123815" bIns="61938">
            <a:prstTxWarp prst="textNoShape">
              <a:avLst/>
            </a:prstTxWarp>
            <a:spAutoFit/>
          </a:bodyPr>
          <a:lstStyle/>
          <a:p>
            <a:pPr defTabSz="872086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72086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15" tIns="61938" rIns="123815" bIns="61938" numCol="1" rtlCol="0" anchor="t" anchorCtr="0" compatLnSpc="1">
            <a:prstTxWarp prst="textNoShape">
              <a:avLst/>
            </a:prstTxWarp>
          </a:bodyPr>
          <a:lstStyle/>
          <a:p>
            <a:pPr defTabSz="87208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217"/>
            <a:ext cx="4623929" cy="28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815" tIns="61938" rIns="123815" bIns="61938">
            <a:prstTxWarp prst="textNoShape">
              <a:avLst/>
            </a:prstTxWarp>
            <a:spAutoFit/>
          </a:bodyPr>
          <a:lstStyle/>
          <a:p>
            <a:pPr defTabSz="87208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764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  <p:sldLayoutId id="2147484202" r:id="rId12"/>
    <p:sldLayoutId id="2147484204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018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4043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60475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8064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0281" indent="-23028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0885" indent="-30147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05531" indent="-23457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40430" indent="-23457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75032" indent="-23457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75032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31198" indent="-23028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51352" indent="-23028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71505" indent="-23028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191673" indent="-23028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01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0184" algn="l" defTabSz="6201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0430" algn="l" defTabSz="6201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60475" algn="l" defTabSz="6201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80642" algn="l" defTabSz="6201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00796" algn="l" defTabSz="6201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20915" algn="l" defTabSz="6201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41093" algn="l" defTabSz="6201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61217" algn="l" defTabSz="6201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869" tIns="61964" rIns="123869" bIns="6196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869" tIns="61964" rIns="123869" bIns="619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4" y="9062723"/>
            <a:ext cx="250288" cy="64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3869" tIns="61964" rIns="123869" bIns="61964">
            <a:prstTxWarp prst="textNoShape">
              <a:avLst/>
            </a:prstTxWarp>
            <a:spAutoFit/>
          </a:bodyPr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28"/>
            <a:ext cx="598310" cy="34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3869" tIns="61964" rIns="123869" bIns="61964">
            <a:prstTxWarp prst="textNoShape">
              <a:avLst/>
            </a:prstTxWarp>
            <a:spAutoFit/>
          </a:bodyPr>
          <a:lstStyle/>
          <a:p>
            <a:pPr defTabSz="872441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72441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869" tIns="61964" rIns="123869" bIns="61964" numCol="1" rtlCol="0" anchor="t" anchorCtr="0" compatLnSpc="1">
            <a:prstTxWarp prst="textNoShape">
              <a:avLst/>
            </a:prstTxWarp>
          </a:bodyPr>
          <a:lstStyle/>
          <a:p>
            <a:pPr defTabSz="87244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211"/>
            <a:ext cx="4623929" cy="28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869" tIns="61964" rIns="123869" bIns="61964">
            <a:prstTxWarp prst="textNoShape">
              <a:avLst/>
            </a:prstTxWarp>
            <a:spAutoFit/>
          </a:bodyPr>
          <a:lstStyle/>
          <a:p>
            <a:pPr defTabSz="87244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101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  <p:sldLayoutId id="2147484260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044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4094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6123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8166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0374" indent="-23037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1202" indent="-30159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05941" indent="-23466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40942" indent="-23466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75635" indent="-23466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75635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32563" indent="-23037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52969" indent="-23037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73376" indent="-23037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193800" indent="-23037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04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0440" algn="l" defTabSz="6204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0942" algn="l" defTabSz="6204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61237" algn="l" defTabSz="6204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81666" algn="l" defTabSz="6204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02063" algn="l" defTabSz="6204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22439" algn="l" defTabSz="6204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42871" algn="l" defTabSz="6204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63245" algn="l" defTabSz="6204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057" tIns="62053" rIns="124057" bIns="62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057" tIns="62053" rIns="124057" bIns="62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5" y="9062724"/>
            <a:ext cx="250657" cy="64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4057" tIns="62053" rIns="124057" bIns="62053">
            <a:prstTxWarp prst="textNoShape">
              <a:avLst/>
            </a:prstTxWarp>
            <a:spAutoFit/>
          </a:bodyPr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29"/>
            <a:ext cx="598310" cy="34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4057" tIns="62053" rIns="124057" bIns="62053">
            <a:prstTxWarp prst="textNoShape">
              <a:avLst/>
            </a:prstTxWarp>
            <a:spAutoFit/>
          </a:bodyPr>
          <a:lstStyle/>
          <a:p>
            <a:pPr defTabSz="873726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73726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057" tIns="62053" rIns="124057" bIns="62053" numCol="1" rtlCol="0" anchor="t" anchorCtr="0" compatLnSpc="1">
            <a:prstTxWarp prst="textNoShape">
              <a:avLst/>
            </a:prstTxWarp>
          </a:bodyPr>
          <a:lstStyle/>
          <a:p>
            <a:pPr defTabSz="87372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9219"/>
            <a:ext cx="4623929" cy="28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057" tIns="62053" rIns="124057" bIns="62053">
            <a:prstTxWarp prst="textNoShape">
              <a:avLst/>
            </a:prstTxWarp>
            <a:spAutoFit/>
          </a:bodyPr>
          <a:lstStyle/>
          <a:p>
            <a:pPr defTabSz="87372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917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  <p:sldLayoutId id="2147484298" r:id="rId12"/>
    <p:sldLayoutId id="2147484300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133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4273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63905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8524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0701" indent="-23070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2311" indent="-30203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07374" indent="-23501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42734" indent="-23501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77747" indent="-23501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77747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37347" indent="-23070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58627" indent="-23070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79933" indent="-23070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01247" indent="-23070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13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1336" algn="l" defTabSz="6213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2734" algn="l" defTabSz="6213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63905" algn="l" defTabSz="6213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85246" algn="l" defTabSz="6213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06486" algn="l" defTabSz="6213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27775" algn="l" defTabSz="6213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49095" algn="l" defTabSz="6213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0366" algn="l" defTabSz="6213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181" tIns="61650" rIns="123181" bIns="616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181" tIns="61650" rIns="123181" bIns="616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3" y="9062732"/>
            <a:ext cx="248956" cy="64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3181" tIns="61650" rIns="123181" bIns="61650">
            <a:prstTxWarp prst="textNoShape">
              <a:avLst/>
            </a:prstTxWarp>
            <a:spAutoFit/>
          </a:bodyPr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418675" y="412800"/>
            <a:ext cx="7065941" cy="28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181" tIns="61650" rIns="123181" bIns="61650">
            <a:prstTxWarp prst="textNoShape">
              <a:avLst/>
            </a:prstTxWarp>
            <a:spAutoFit/>
          </a:bodyPr>
          <a:lstStyle/>
          <a:p>
            <a:pPr algn="r" defTabSz="86845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65A4"/>
                </a:solidFill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solidFill>
                <a:srgbClr val="0065A4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31"/>
            <a:ext cx="598310" cy="34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3181" tIns="61650" rIns="123181" bIns="61650">
            <a:prstTxWarp prst="textNoShape">
              <a:avLst/>
            </a:prstTxWarp>
            <a:spAutoFit/>
          </a:bodyPr>
          <a:lstStyle/>
          <a:p>
            <a:pPr defTabSz="868454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68454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81" tIns="61650" rIns="123181" bIns="61650" numCol="1" rtlCol="0" anchor="t" anchorCtr="0" compatLnSpc="1">
            <a:prstTxWarp prst="textNoShape">
              <a:avLst/>
            </a:prstTxWarp>
          </a:bodyPr>
          <a:lstStyle/>
          <a:p>
            <a:pPr defTabSz="86845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349"/>
            <a:ext cx="4623929" cy="28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181" tIns="61650" rIns="123181" bIns="61650">
            <a:prstTxWarp prst="textNoShape">
              <a:avLst/>
            </a:prstTxWarp>
            <a:spAutoFit/>
          </a:bodyPr>
          <a:lstStyle/>
          <a:p>
            <a:pPr defTabSz="86845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998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67" r:id="rId12"/>
    <p:sldLayoutId id="2147484369" r:id="rId13"/>
    <p:sldLayoutId id="2147484371" r:id="rId14"/>
    <p:sldLayoutId id="2147484376" r:id="rId15"/>
    <p:sldLayoutId id="2147484380" r:id="rId16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1717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3441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5154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68719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29188" indent="-2291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67177" indent="-30002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00718" indent="-23341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34414" indent="-23341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67946" indent="-23341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tabLst>
          <a:tab pos="1467946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15199" indent="-22918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32373" indent="-22918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49564" indent="-22918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166749" indent="-22918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171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7176" algn="l" defTabSz="6171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4414" algn="l" defTabSz="6171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51541" algn="l" defTabSz="6171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719" algn="l" defTabSz="6171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085908" algn="l" defTabSz="6171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03065" algn="l" defTabSz="6171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251" algn="l" defTabSz="6171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37412" algn="l" defTabSz="6171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8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00" tIns="62167" rIns="124300" bIns="62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00" tIns="62167" rIns="124300" bIns="62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558" y="9062727"/>
            <a:ext cx="251133" cy="648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4300" tIns="62167" rIns="124300" bIns="62167">
            <a:prstTxWarp prst="textNoShape">
              <a:avLst/>
            </a:prstTxWarp>
            <a:spAutoFit/>
          </a:bodyPr>
          <a:lstStyle/>
          <a:p>
            <a:pPr defTabSz="875276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00" tIns="62167" rIns="124300" bIns="62167" numCol="1" rtlCol="0" anchor="t" anchorCtr="0" compatLnSpc="1">
            <a:prstTxWarp prst="textNoShape">
              <a:avLst/>
            </a:prstTxWarp>
          </a:bodyPr>
          <a:lstStyle/>
          <a:p>
            <a:pPr defTabSz="87527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120"/>
            <a:ext cx="4623929" cy="28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00" tIns="62167" rIns="124300" bIns="62167">
            <a:prstTxWarp prst="textNoShape">
              <a:avLst/>
            </a:prstTxWarp>
            <a:spAutoFit/>
          </a:bodyPr>
          <a:lstStyle/>
          <a:p>
            <a:pPr defTabSz="87527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364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6" r:id="rId1"/>
    <p:sldLayoutId id="2147484397" r:id="rId2"/>
    <p:sldLayoutId id="2147484398" r:id="rId3"/>
    <p:sldLayoutId id="2147484399" r:id="rId4"/>
    <p:sldLayoutId id="2147484400" r:id="rId5"/>
    <p:sldLayoutId id="2147484401" r:id="rId6"/>
    <p:sldLayoutId id="2147484402" r:id="rId7"/>
    <p:sldLayoutId id="2147484403" r:id="rId8"/>
    <p:sldLayoutId id="2147484404" r:id="rId9"/>
    <p:sldLayoutId id="2147484405" r:id="rId10"/>
    <p:sldLayoutId id="2147484406" r:id="rId11"/>
    <p:sldLayoutId id="2147484407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248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4503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6734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8985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1123" indent="-23112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3744" indent="-302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09232" indent="-235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45038" indent="-235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80479" indent="-235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80479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43486" indent="-23112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65910" indent="-23112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88387" indent="-23112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10826" indent="-23112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24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2488" algn="l" defTabSz="6224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5038" algn="l" defTabSz="6224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67341" algn="l" defTabSz="6224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89854" algn="l" defTabSz="6224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12220" algn="l" defTabSz="6224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34697" algn="l" defTabSz="6224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57112" algn="l" defTabSz="6224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9537" algn="l" defTabSz="6224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8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54" tIns="62194" rIns="124354" bIns="621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54" tIns="62194" rIns="124354" bIns="621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548" y="9062724"/>
            <a:ext cx="251243" cy="64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4354" tIns="62194" rIns="124354" bIns="62194">
            <a:prstTxWarp prst="textNoShape">
              <a:avLst/>
            </a:prstTxWarp>
            <a:spAutoFit/>
          </a:bodyPr>
          <a:lstStyle/>
          <a:p>
            <a:pPr defTabSz="875631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54" tIns="62194" rIns="124354" bIns="62194" numCol="1" rtlCol="0" anchor="t" anchorCtr="0" compatLnSpc="1">
            <a:prstTxWarp prst="textNoShape">
              <a:avLst/>
            </a:prstTxWarp>
          </a:bodyPr>
          <a:lstStyle/>
          <a:p>
            <a:pPr defTabSz="87563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110"/>
            <a:ext cx="4623929" cy="28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54" tIns="62194" rIns="124354" bIns="62194">
            <a:prstTxWarp prst="textNoShape">
              <a:avLst/>
            </a:prstTxWarp>
            <a:spAutoFit/>
          </a:bodyPr>
          <a:lstStyle/>
          <a:p>
            <a:pPr defTabSz="87563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583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0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  <p:sldLayoutId id="2147484421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274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4555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68109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9087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1221" indent="-23122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4062" indent="-30272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09645" indent="-23555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45550" indent="-23555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81073" indent="-23555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81073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44862" indent="-23122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67531" indent="-23122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90264" indent="-23122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12957" indent="-23122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27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2744" algn="l" defTabSz="6227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5550" algn="l" defTabSz="6227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68109" algn="l" defTabSz="6227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90878" algn="l" defTabSz="6227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13494" algn="l" defTabSz="6227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36233" algn="l" defTabSz="6227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58897" algn="l" defTabSz="6227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81585" algn="l" defTabSz="6227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899" tIns="61522" rIns="122899" bIns="615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899" tIns="61522" rIns="122899" bIns="615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5" y="9062730"/>
            <a:ext cx="248412" cy="64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2899" tIns="61522" rIns="122899" bIns="61522">
            <a:prstTxWarp prst="textNoShape">
              <a:avLst/>
            </a:prstTxWarp>
            <a:spAutoFit/>
          </a:bodyPr>
          <a:lstStyle/>
          <a:p>
            <a:pPr defTabSz="86619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899" tIns="61522" rIns="122899" bIns="61522" numCol="1" rtlCol="0" anchor="t" anchorCtr="0" compatLnSpc="1">
            <a:prstTxWarp prst="textNoShape">
              <a:avLst/>
            </a:prstTxWarp>
          </a:bodyPr>
          <a:lstStyle/>
          <a:p>
            <a:pPr defTabSz="8661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415"/>
            <a:ext cx="4623929" cy="28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899" tIns="61522" rIns="122899" bIns="61522">
            <a:prstTxWarp prst="textNoShape">
              <a:avLst/>
            </a:prstTxWarp>
            <a:spAutoFit/>
          </a:bodyPr>
          <a:lstStyle/>
          <a:p>
            <a:pPr defTabSz="86619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956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1583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3173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4758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6341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28698" indent="-22869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65528" indent="-29937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998568" indent="-23289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31730" indent="-23289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64791" indent="-23289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64791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08086" indent="-22869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23929" indent="-22869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39803" indent="-22869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155653" indent="-22869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158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5837" algn="l" defTabSz="6158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1730" algn="l" defTabSz="6158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47580" algn="l" defTabSz="6158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63413" algn="l" defTabSz="6158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079278" algn="l" defTabSz="6158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695116" algn="l" defTabSz="6158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10971" algn="l" defTabSz="6158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26802" algn="l" defTabSz="6158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492" tIns="62262" rIns="124492" bIns="6226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492" tIns="62262" rIns="124492" bIns="622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3"/>
            <a:ext cx="251506" cy="64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4492" tIns="62262" rIns="124492" bIns="62262">
            <a:prstTxWarp prst="textNoShape">
              <a:avLst/>
            </a:prstTxWarp>
            <a:spAutoFit/>
          </a:bodyPr>
          <a:lstStyle/>
          <a:p>
            <a:pPr defTabSz="87661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492" tIns="62262" rIns="124492" bIns="62262" numCol="1" rtlCol="0" anchor="t" anchorCtr="0" compatLnSpc="1">
            <a:prstTxWarp prst="textNoShape">
              <a:avLst/>
            </a:prstTxWarp>
          </a:bodyPr>
          <a:lstStyle/>
          <a:p>
            <a:pPr defTabSz="87661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9130"/>
            <a:ext cx="4623929" cy="2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492" tIns="62262" rIns="124492" bIns="62262">
            <a:prstTxWarp prst="textNoShape">
              <a:avLst/>
            </a:prstTxWarp>
            <a:spAutoFit/>
          </a:bodyPr>
          <a:lstStyle/>
          <a:p>
            <a:pPr defTabSz="87661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30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  <p:sldLayoutId id="2147484541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341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4689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70125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9356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1472" indent="-23147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4898" indent="-30305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10731" indent="-23581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46894" indent="-23581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82668" indent="-23581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82668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48463" indent="-23147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71801" indent="-23147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95189" indent="-23147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18555" indent="-23147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34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3416" algn="l" defTabSz="6234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6894" algn="l" defTabSz="6234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70125" algn="l" defTabSz="6234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93566" algn="l" defTabSz="6234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16839" algn="l" defTabSz="6234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40265" algn="l" defTabSz="6234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63586" algn="l" defTabSz="6234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86957" algn="l" defTabSz="6234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393"/>
            <a:ext cx="11216640" cy="1885245"/>
          </a:xfrm>
          <a:prstGeom prst="rect">
            <a:avLst/>
          </a:prstGeom>
        </p:spPr>
        <p:txBody>
          <a:bodyPr vert="horz" lIns="122279" tIns="61241" rIns="122279" bIns="6124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122279" tIns="61241" rIns="122279" bIns="6124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1771"/>
            <a:ext cx="2926080" cy="519289"/>
          </a:xfrm>
          <a:prstGeom prst="rect">
            <a:avLst/>
          </a:prstGeom>
        </p:spPr>
        <p:txBody>
          <a:bodyPr vert="horz" lIns="122279" tIns="61241" rIns="122279" bIns="6124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12954" hangingPunct="1"/>
            <a:fld id="{149C7C40-21D0-4B28-BAA6-56997D200CD9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 W3" charset="-128"/>
              </a:rPr>
              <a:pPr defTabSz="612954" hangingPunct="1"/>
              <a:t>3/19/18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1771"/>
            <a:ext cx="4389120" cy="519289"/>
          </a:xfrm>
          <a:prstGeom prst="rect">
            <a:avLst/>
          </a:prstGeom>
        </p:spPr>
        <p:txBody>
          <a:bodyPr vert="horz" lIns="122279" tIns="61241" rIns="122279" bIns="6124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12954" hangingPunct="1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1771"/>
            <a:ext cx="2926080" cy="519289"/>
          </a:xfrm>
          <a:prstGeom prst="rect">
            <a:avLst/>
          </a:prstGeom>
        </p:spPr>
        <p:txBody>
          <a:bodyPr vert="horz" lIns="122279" tIns="61241" rIns="122279" bIns="6124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12954" hangingPunct="1"/>
            <a:fld id="{07F92A1F-C262-492F-8713-C803F59D72B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 W3" charset="-128"/>
              </a:rPr>
              <a:pPr defTabSz="612954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293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3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  <p:sldLayoutId id="2147484635" r:id="rId12"/>
    <p:sldLayoutId id="2147484636" r:id="rId13"/>
    <p:sldLayoutId id="2147484637" r:id="rId14"/>
    <p:sldLayoutId id="2147484638" r:id="rId15"/>
    <p:sldLayoutId id="2147484639" r:id="rId16"/>
    <p:sldLayoutId id="2147484640" r:id="rId17"/>
    <p:sldLayoutId id="2147484641" r:id="rId18"/>
  </p:sldLayoutIdLst>
  <p:hf hdr="0" ftr="0" dt="0"/>
  <p:txStyles>
    <p:titleStyle>
      <a:lvl1pPr algn="l" defTabSz="1225888" rtl="0" eaLnBrk="1" latinLnBrk="0" hangingPunct="1">
        <a:lnSpc>
          <a:spcPct val="90000"/>
        </a:lnSpc>
        <a:spcBef>
          <a:spcPct val="0"/>
        </a:spcBef>
        <a:buNone/>
        <a:defRPr sz="6300" kern="1200">
          <a:solidFill>
            <a:srgbClr val="19467D"/>
          </a:solidFill>
          <a:latin typeface="+mj-lt"/>
          <a:ea typeface="+mj-ea"/>
          <a:cs typeface="+mj-cs"/>
        </a:defRPr>
      </a:lvl1pPr>
    </p:titleStyle>
    <p:bodyStyle>
      <a:lvl1pPr marL="306323" indent="-306323" algn="l" defTabSz="1225888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4000" kern="1200">
          <a:solidFill>
            <a:srgbClr val="003474"/>
          </a:solidFill>
          <a:latin typeface="+mj-lt"/>
          <a:ea typeface="+mn-ea"/>
          <a:cs typeface="+mn-cs"/>
        </a:defRPr>
      </a:lvl1pPr>
      <a:lvl2pPr marL="919511" indent="-306323" algn="l" defTabSz="122588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00" kern="1200">
          <a:solidFill>
            <a:srgbClr val="003474"/>
          </a:solidFill>
          <a:latin typeface="+mj-lt"/>
          <a:ea typeface="+mn-ea"/>
          <a:cs typeface="+mn-cs"/>
        </a:defRPr>
      </a:lvl2pPr>
      <a:lvl3pPr marL="1532398" indent="-306323" algn="l" defTabSz="122588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00" kern="1200">
          <a:solidFill>
            <a:srgbClr val="003474"/>
          </a:solidFill>
          <a:latin typeface="+mj-lt"/>
          <a:ea typeface="+mn-ea"/>
          <a:cs typeface="+mn-cs"/>
        </a:defRPr>
      </a:lvl3pPr>
      <a:lvl4pPr marL="2145383" indent="-306323" algn="l" defTabSz="122588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rgbClr val="003474"/>
          </a:solidFill>
          <a:latin typeface="+mj-lt"/>
          <a:ea typeface="+mn-ea"/>
          <a:cs typeface="+mn-cs"/>
        </a:defRPr>
      </a:lvl4pPr>
      <a:lvl5pPr marL="2758333" indent="-306323" algn="l" defTabSz="122588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rgbClr val="003474"/>
          </a:solidFill>
          <a:latin typeface="+mj-lt"/>
          <a:ea typeface="+mn-ea"/>
          <a:cs typeface="+mn-cs"/>
        </a:defRPr>
      </a:lvl5pPr>
      <a:lvl6pPr marL="3371300" indent="-306323" algn="l" defTabSz="122588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84234" indent="-306323" algn="l" defTabSz="122588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97223" indent="-306323" algn="l" defTabSz="122588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10173" indent="-306323" algn="l" defTabSz="122588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58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2954" algn="l" defTabSz="12258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25888" algn="l" defTabSz="12258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38907" algn="l" defTabSz="12258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51856" algn="l" defTabSz="12258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064795" algn="l" defTabSz="12258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677745" algn="l" defTabSz="12258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290739" algn="l" defTabSz="12258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03657" algn="l" defTabSz="12258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535" tIns="61358" rIns="122535" bIns="613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535" tIns="61358" rIns="122535" bIns="613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5" y="9063755"/>
            <a:ext cx="247704" cy="64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2535" tIns="61358" rIns="122535" bIns="61358">
            <a:prstTxWarp prst="textNoShape">
              <a:avLst/>
            </a:prstTxWarp>
            <a:spAutoFit/>
          </a:bodyPr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418675" y="413991"/>
            <a:ext cx="7065941" cy="2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535" tIns="61358" rIns="122535" bIns="61358">
            <a:prstTxWarp prst="textNoShape">
              <a:avLst/>
            </a:prstTxWarp>
            <a:spAutoFit/>
          </a:bodyPr>
          <a:lstStyle/>
          <a:p>
            <a:pPr algn="r" defTabSz="86421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65A4"/>
                </a:solidFill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solidFill>
                <a:srgbClr val="0065A4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32"/>
            <a:ext cx="598310" cy="34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535" tIns="61358" rIns="122535" bIns="61358">
            <a:prstTxWarp prst="textNoShape">
              <a:avLst/>
            </a:prstTxWarp>
            <a:spAutoFit/>
          </a:bodyPr>
          <a:lstStyle/>
          <a:p>
            <a:pPr defTabSz="864217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64217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535" tIns="61358" rIns="122535" bIns="61358" numCol="1" rtlCol="0" anchor="t" anchorCtr="0" compatLnSpc="1">
            <a:prstTxWarp prst="textNoShape">
              <a:avLst/>
            </a:prstTxWarp>
          </a:bodyPr>
          <a:lstStyle/>
          <a:p>
            <a:pPr defTabSz="86421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9539"/>
            <a:ext cx="4623929" cy="2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535" tIns="61358" rIns="122535" bIns="61358">
            <a:prstTxWarp prst="textNoShape">
              <a:avLst/>
            </a:prstTxWarp>
            <a:spAutoFit/>
          </a:bodyPr>
          <a:lstStyle/>
          <a:p>
            <a:pPr defTabSz="86421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051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  <p:sldLayoutId id="2147484715" r:id="rId2"/>
    <p:sldLayoutId id="2147484716" r:id="rId3"/>
    <p:sldLayoutId id="2147484717" r:id="rId4"/>
    <p:sldLayoutId id="2147484718" r:id="rId5"/>
    <p:sldLayoutId id="2147484719" r:id="rId6"/>
    <p:sldLayoutId id="2147484720" r:id="rId7"/>
    <p:sldLayoutId id="2147484721" r:id="rId8"/>
    <p:sldLayoutId id="2147484722" r:id="rId9"/>
    <p:sldLayoutId id="2147484723" r:id="rId10"/>
    <p:sldLayoutId id="2147484724" r:id="rId11"/>
    <p:sldLayoutId id="2147484725" r:id="rId12"/>
    <p:sldLayoutId id="2147484727" r:id="rId13"/>
    <p:sldLayoutId id="2147484729" r:id="rId14"/>
    <p:sldLayoutId id="2147484734" r:id="rId15"/>
    <p:sldLayoutId id="2147484738" r:id="rId16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1414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2827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4248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5662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28070" indent="-22807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63401" indent="-29853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995792" indent="-23224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28274" indent="-23224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60769" indent="-23224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tabLst>
          <a:tab pos="1460769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298946" indent="-22807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13097" indent="-22807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27275" indent="-22807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141435" indent="-22807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1414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4143" algn="l" defTabSz="61414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274" algn="l" defTabSz="61414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487" algn="l" defTabSz="61414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626" algn="l" defTabSz="61414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770" algn="l" defTabSz="61414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913" algn="l" defTabSz="61414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299075" algn="l" defTabSz="61414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13205" algn="l" defTabSz="61414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339" tIns="61268" rIns="122339" bIns="612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339" tIns="61268" rIns="122339" bIns="612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1431" y="9062739"/>
            <a:ext cx="247324" cy="647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2339" tIns="61268" rIns="122339" bIns="61268">
            <a:prstTxWarp prst="textNoShape">
              <a:avLst/>
            </a:prstTxWarp>
            <a:spAutoFit/>
          </a:bodyPr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418675" y="412978"/>
            <a:ext cx="7065941" cy="28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339" tIns="61268" rIns="122339" bIns="61268">
            <a:prstTxWarp prst="textNoShape">
              <a:avLst/>
            </a:prstTxWarp>
            <a:spAutoFit/>
          </a:bodyPr>
          <a:lstStyle/>
          <a:p>
            <a:pPr algn="r" defTabSz="86293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65A4"/>
                </a:solidFill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solidFill>
                <a:srgbClr val="0065A4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35"/>
            <a:ext cx="598310" cy="34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339" tIns="61268" rIns="122339" bIns="61268">
            <a:prstTxWarp prst="textNoShape">
              <a:avLst/>
            </a:prstTxWarp>
            <a:spAutoFit/>
          </a:bodyPr>
          <a:lstStyle/>
          <a:p>
            <a:pPr defTabSz="862938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62938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339" tIns="61268" rIns="122339" bIns="61268" numCol="1" rtlCol="0" anchor="t" anchorCtr="0" compatLnSpc="1">
            <a:prstTxWarp prst="textNoShape">
              <a:avLst/>
            </a:prstTxWarp>
          </a:bodyPr>
          <a:lstStyle/>
          <a:p>
            <a:pPr defTabSz="8629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528"/>
            <a:ext cx="4623929" cy="28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339" tIns="61268" rIns="122339" bIns="61268">
            <a:prstTxWarp prst="textNoShape">
              <a:avLst/>
            </a:prstTxWarp>
            <a:spAutoFit/>
          </a:bodyPr>
          <a:lstStyle/>
          <a:p>
            <a:pPr defTabSz="86293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541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9" r:id="rId1"/>
    <p:sldLayoutId id="2147484820" r:id="rId2"/>
    <p:sldLayoutId id="2147484821" r:id="rId3"/>
    <p:sldLayoutId id="2147484822" r:id="rId4"/>
    <p:sldLayoutId id="2147484823" r:id="rId5"/>
    <p:sldLayoutId id="2147484824" r:id="rId6"/>
    <p:sldLayoutId id="2147484825" r:id="rId7"/>
    <p:sldLayoutId id="2147484826" r:id="rId8"/>
    <p:sldLayoutId id="2147484827" r:id="rId9"/>
    <p:sldLayoutId id="2147484828" r:id="rId10"/>
    <p:sldLayoutId id="2147484829" r:id="rId11"/>
    <p:sldLayoutId id="2147484830" r:id="rId12"/>
    <p:sldLayoutId id="2147484832" r:id="rId13"/>
    <p:sldLayoutId id="2147484834" r:id="rId14"/>
    <p:sldLayoutId id="2147484839" r:id="rId15"/>
    <p:sldLayoutId id="2147484843" r:id="rId16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1323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2645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3975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5298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27738" indent="-22773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62259" indent="-29808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994310" indent="-231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26451" indent="-231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58620" indent="-231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tabLst>
          <a:tab pos="1458620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294060" indent="-22773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07283" indent="-22773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20555" indent="-22773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133805" indent="-22773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132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3236" algn="l" defTabSz="6132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26451" algn="l" defTabSz="6132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39754" algn="l" defTabSz="6132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52986" algn="l" defTabSz="6132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066208" algn="l" defTabSz="6132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679443" algn="l" defTabSz="6132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292712" algn="l" defTabSz="6132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05917" algn="l" defTabSz="6132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882" tIns="62447" rIns="124882" bIns="624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882" tIns="62447" rIns="124882" bIns="624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1453" y="9062724"/>
            <a:ext cx="252268" cy="64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4882" tIns="62447" rIns="124882" bIns="62447">
            <a:prstTxWarp prst="textNoShape">
              <a:avLst/>
            </a:prstTxWarp>
            <a:spAutoFit/>
          </a:bodyPr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28"/>
            <a:ext cx="598310" cy="34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4882" tIns="62447" rIns="124882" bIns="62447">
            <a:prstTxWarp prst="textNoShape">
              <a:avLst/>
            </a:prstTxWarp>
            <a:spAutoFit/>
          </a:bodyPr>
          <a:lstStyle/>
          <a:p>
            <a:pPr defTabSz="879171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79171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882" tIns="62447" rIns="124882" bIns="62447" numCol="1" rtlCol="0" anchor="t" anchorCtr="0" compatLnSpc="1">
            <a:prstTxWarp prst="textNoShape">
              <a:avLst/>
            </a:prstTxWarp>
          </a:bodyPr>
          <a:lstStyle/>
          <a:p>
            <a:pPr defTabSz="87917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7992"/>
            <a:ext cx="4623929" cy="28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882" tIns="62447" rIns="124882" bIns="62447">
            <a:prstTxWarp prst="textNoShape">
              <a:avLst/>
            </a:prstTxWarp>
            <a:spAutoFit/>
          </a:bodyPr>
          <a:lstStyle/>
          <a:p>
            <a:pPr defTabSz="87917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481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2" r:id="rId1"/>
    <p:sldLayoutId id="2147485033" r:id="rId2"/>
    <p:sldLayoutId id="2147485034" r:id="rId3"/>
    <p:sldLayoutId id="2147485035" r:id="rId4"/>
    <p:sldLayoutId id="2147485036" r:id="rId5"/>
    <p:sldLayoutId id="2147485037" r:id="rId6"/>
    <p:sldLayoutId id="2147485038" r:id="rId7"/>
    <p:sldLayoutId id="2147485039" r:id="rId8"/>
    <p:sldLayoutId id="2147485040" r:id="rId9"/>
    <p:sldLayoutId id="2147485041" r:id="rId10"/>
    <p:sldLayoutId id="2147485042" r:id="rId11"/>
    <p:sldLayoutId id="2147485043" r:id="rId12"/>
    <p:sldLayoutId id="2147485045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527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5060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7569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0099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2168" indent="-23216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7201" indent="-30396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13729" indent="-23652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50606" indent="-23652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87092" indent="-23652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87092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58429" indent="-23216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83609" indent="-23216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08875" indent="-23216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34071" indent="-23216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52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5272" algn="l" defTabSz="6252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0606" algn="l" defTabSz="6252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75693" algn="l" defTabSz="6252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00990" algn="l" defTabSz="6252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26119" algn="l" defTabSz="6252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51401" algn="l" defTabSz="6252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76567" algn="l" defTabSz="6252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01832" algn="l" defTabSz="6252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936" tIns="62473" rIns="124936" bIns="624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936" tIns="62473" rIns="124936" bIns="624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1" y="9062723"/>
            <a:ext cx="252377" cy="64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4936" tIns="62473" rIns="124936" bIns="62473">
            <a:prstTxWarp prst="textNoShape">
              <a:avLst/>
            </a:prstTxWarp>
            <a:spAutoFit/>
          </a:bodyPr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29"/>
            <a:ext cx="598310" cy="35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4936" tIns="62473" rIns="124936" bIns="62473">
            <a:prstTxWarp prst="textNoShape">
              <a:avLst/>
            </a:prstTxWarp>
            <a:spAutoFit/>
          </a:bodyPr>
          <a:lstStyle/>
          <a:p>
            <a:pPr defTabSz="879535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79535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36" tIns="62473" rIns="124936" bIns="62473" numCol="1" rtlCol="0" anchor="t" anchorCtr="0" compatLnSpc="1">
            <a:prstTxWarp prst="textNoShape">
              <a:avLst/>
            </a:prstTxWarp>
          </a:bodyPr>
          <a:lstStyle/>
          <a:p>
            <a:pPr defTabSz="87953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7983"/>
            <a:ext cx="4623929" cy="28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936" tIns="62473" rIns="124936" bIns="62473">
            <a:prstTxWarp prst="textNoShape">
              <a:avLst/>
            </a:prstTxWarp>
            <a:spAutoFit/>
          </a:bodyPr>
          <a:lstStyle/>
          <a:p>
            <a:pPr defTabSz="87953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236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4" r:id="rId1"/>
    <p:sldLayoutId id="2147485075" r:id="rId2"/>
    <p:sldLayoutId id="2147485076" r:id="rId3"/>
    <p:sldLayoutId id="2147485077" r:id="rId4"/>
    <p:sldLayoutId id="2147485078" r:id="rId5"/>
    <p:sldLayoutId id="2147485079" r:id="rId6"/>
    <p:sldLayoutId id="2147485080" r:id="rId7"/>
    <p:sldLayoutId id="2147485081" r:id="rId8"/>
    <p:sldLayoutId id="2147485082" r:id="rId9"/>
    <p:sldLayoutId id="2147485083" r:id="rId10"/>
    <p:sldLayoutId id="2147485084" r:id="rId11"/>
    <p:sldLayoutId id="2147485085" r:id="rId12"/>
    <p:sldLayoutId id="2147485087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552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5111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7646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0201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2264" indent="-23226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7527" indent="-30408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14142" indent="-23662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51118" indent="-23662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87702" indent="-23662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87702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59805" indent="-23226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85243" indent="-23226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10764" indent="-23226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36218" indent="-23226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5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5528" algn="l" defTabSz="625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1118" algn="l" defTabSz="625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76461" algn="l" defTabSz="625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02014" algn="l" defTabSz="625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27399" algn="l" defTabSz="625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52937" algn="l" defTabSz="625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78359" algn="l" defTabSz="625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03853" algn="l" defTabSz="625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950" tIns="62479" rIns="124950" bIns="624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950" tIns="62479" rIns="124950" bIns="62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6" y="9062726"/>
            <a:ext cx="262460" cy="65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4950" tIns="62479" rIns="124950" bIns="62479">
            <a:prstTxWarp prst="textNoShape">
              <a:avLst/>
            </a:prstTxWarp>
            <a:spAutoFit/>
          </a:bodyPr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32"/>
            <a:ext cx="598310" cy="35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4950" tIns="62479" rIns="124950" bIns="62479">
            <a:prstTxWarp prst="textNoShape">
              <a:avLst/>
            </a:prstTxWarp>
            <a:spAutoFit/>
          </a:bodyPr>
          <a:lstStyle/>
          <a:p>
            <a:pPr defTabSz="879624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79624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950" tIns="62479" rIns="124950" bIns="62479" numCol="1" rtlCol="0" anchor="t" anchorCtr="0" compatLnSpc="1">
            <a:prstTxWarp prst="textNoShape">
              <a:avLst/>
            </a:prstTxWarp>
          </a:bodyPr>
          <a:lstStyle/>
          <a:p>
            <a:pPr defTabSz="87962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7982"/>
            <a:ext cx="4623929" cy="28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950" tIns="62479" rIns="124950" bIns="62479">
            <a:prstTxWarp prst="textNoShape">
              <a:avLst/>
            </a:prstTxWarp>
            <a:spAutoFit/>
          </a:bodyPr>
          <a:lstStyle/>
          <a:p>
            <a:pPr defTabSz="87962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398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0" r:id="rId1"/>
    <p:sldLayoutId id="2147485091" r:id="rId2"/>
    <p:sldLayoutId id="2147485092" r:id="rId3"/>
    <p:sldLayoutId id="2147485093" r:id="rId4"/>
    <p:sldLayoutId id="2147485094" r:id="rId5"/>
    <p:sldLayoutId id="2147485095" r:id="rId6"/>
    <p:sldLayoutId id="2147485096" r:id="rId7"/>
    <p:sldLayoutId id="2147485097" r:id="rId8"/>
    <p:sldLayoutId id="2147485098" r:id="rId9"/>
    <p:sldLayoutId id="2147485099" r:id="rId10"/>
    <p:sldLayoutId id="2147485100" r:id="rId11"/>
    <p:sldLayoutId id="2147485101" r:id="rId12"/>
    <p:sldLayoutId id="2147485103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559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5124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7665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0227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2287" indent="-23228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7606" indent="-30411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14245" indent="-23665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51246" indent="-23665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87854" indent="-23665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87854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60149" indent="-23228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85652" indent="-23228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11236" indent="-23228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36755" indent="-23228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55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5592" algn="l" defTabSz="6255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1246" algn="l" defTabSz="6255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76653" algn="l" defTabSz="6255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02270" algn="l" defTabSz="6255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27719" algn="l" defTabSz="6255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53321" algn="l" defTabSz="6255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78807" algn="l" defTabSz="6255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04365" algn="l" defTabSz="6255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91" tIns="62214" rIns="124391" bIns="622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91" tIns="62214" rIns="124391" bIns="622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2" y="9063769"/>
            <a:ext cx="251302" cy="64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4391" tIns="62214" rIns="124391" bIns="62214">
            <a:prstTxWarp prst="textNoShape">
              <a:avLst/>
            </a:prstTxWarp>
            <a:spAutoFit/>
          </a:bodyPr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3381"/>
            <a:ext cx="598310" cy="34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4391" tIns="62214" rIns="124391" bIns="62214">
            <a:prstTxWarp prst="textNoShape">
              <a:avLst/>
            </a:prstTxWarp>
            <a:spAutoFit/>
          </a:bodyPr>
          <a:lstStyle/>
          <a:p>
            <a:pPr defTabSz="875897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75897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91" tIns="62214" rIns="124391" bIns="62214" numCol="1" rtlCol="0" anchor="t" anchorCtr="0" compatLnSpc="1">
            <a:prstTxWarp prst="textNoShape">
              <a:avLst/>
            </a:prstTxWarp>
          </a:bodyPr>
          <a:lstStyle/>
          <a:p>
            <a:pPr defTabSz="87589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096"/>
            <a:ext cx="4623929" cy="28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91" tIns="62214" rIns="124391" bIns="62214">
            <a:prstTxWarp prst="textNoShape">
              <a:avLst/>
            </a:prstTxWarp>
            <a:spAutoFit/>
          </a:bodyPr>
          <a:lstStyle/>
          <a:p>
            <a:pPr defTabSz="87589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903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5" r:id="rId1"/>
    <p:sldLayoutId id="2147485136" r:id="rId2"/>
    <p:sldLayoutId id="2147485137" r:id="rId3"/>
    <p:sldLayoutId id="2147485138" r:id="rId4"/>
    <p:sldLayoutId id="2147485139" r:id="rId5"/>
    <p:sldLayoutId id="2147485140" r:id="rId6"/>
    <p:sldLayoutId id="2147485141" r:id="rId7"/>
    <p:sldLayoutId id="2147485142" r:id="rId8"/>
    <p:sldLayoutId id="2147485143" r:id="rId9"/>
    <p:sldLayoutId id="2147485144" r:id="rId10"/>
    <p:sldLayoutId id="2147485145" r:id="rId11"/>
    <p:sldLayoutId id="2147485146" r:id="rId12"/>
    <p:sldLayoutId id="2147485148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293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4593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68685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9164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1292" indent="-23129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4301" indent="-30281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09955" indent="-23562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45934" indent="-23562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81528" indent="-23562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81528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45886" indent="-23129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68750" indent="-23129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91672" indent="-23129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14556" indent="-23129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29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2936" algn="l" defTabSz="6229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5934" algn="l" defTabSz="6229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68685" algn="l" defTabSz="6229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91646" algn="l" defTabSz="6229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14450" algn="l" defTabSz="6229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37385" algn="l" defTabSz="6229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60236" algn="l" defTabSz="6229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83121" algn="l" defTabSz="6229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70" tIns="62204" rIns="124370" bIns="622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70" tIns="62204" rIns="124370" bIns="622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4" y="9062724"/>
            <a:ext cx="251275" cy="64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4370" tIns="62204" rIns="124370" bIns="62204">
            <a:prstTxWarp prst="textNoShape">
              <a:avLst/>
            </a:prstTxWarp>
            <a:spAutoFit/>
          </a:bodyPr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31"/>
            <a:ext cx="598310" cy="34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4370" tIns="62204" rIns="124370" bIns="62204">
            <a:prstTxWarp prst="textNoShape">
              <a:avLst/>
            </a:prstTxWarp>
            <a:spAutoFit/>
          </a:bodyPr>
          <a:lstStyle/>
          <a:p>
            <a:pPr defTabSz="875764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75764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0" tIns="62204" rIns="124370" bIns="62204" numCol="1" rtlCol="0" anchor="t" anchorCtr="0" compatLnSpc="1">
            <a:prstTxWarp prst="textNoShape">
              <a:avLst/>
            </a:prstTxWarp>
          </a:bodyPr>
          <a:lstStyle/>
          <a:p>
            <a:pPr defTabSz="87576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103"/>
            <a:ext cx="4623929" cy="28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70" tIns="62204" rIns="124370" bIns="62204">
            <a:prstTxWarp prst="textNoShape">
              <a:avLst/>
            </a:prstTxWarp>
            <a:spAutoFit/>
          </a:bodyPr>
          <a:lstStyle/>
          <a:p>
            <a:pPr defTabSz="87576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64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5" r:id="rId1"/>
    <p:sldLayoutId id="2147485206" r:id="rId2"/>
    <p:sldLayoutId id="2147485207" r:id="rId3"/>
    <p:sldLayoutId id="2147485208" r:id="rId4"/>
    <p:sldLayoutId id="2147485209" r:id="rId5"/>
    <p:sldLayoutId id="2147485210" r:id="rId6"/>
    <p:sldLayoutId id="2147485211" r:id="rId7"/>
    <p:sldLayoutId id="2147485212" r:id="rId8"/>
    <p:sldLayoutId id="2147485213" r:id="rId9"/>
    <p:sldLayoutId id="2147485214" r:id="rId10"/>
    <p:sldLayoutId id="2147485215" r:id="rId11"/>
    <p:sldLayoutId id="2147485216" r:id="rId12"/>
    <p:sldLayoutId id="2147485218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284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4574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6839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9126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1257" indent="-2312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4182" indent="-30277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09800" indent="-23559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45742" indent="-23559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81300" indent="-23559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81300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45378" indent="-23125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68140" indent="-23125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90968" indent="-23125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13757" indent="-23125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28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2840" algn="l" defTabSz="6228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5742" algn="l" defTabSz="6228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68397" algn="l" defTabSz="6228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91262" algn="l" defTabSz="6228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13972" algn="l" defTabSz="6228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36809" algn="l" defTabSz="6228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59566" algn="l" defTabSz="6228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82353" algn="l" defTabSz="62284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010" tIns="62507" rIns="125010" bIns="625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010" tIns="62507" rIns="125010" bIns="625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1451" y="9062723"/>
            <a:ext cx="262583" cy="6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5010" tIns="62507" rIns="125010" bIns="62507">
            <a:prstTxWarp prst="textNoShape">
              <a:avLst/>
            </a:prstTxWarp>
            <a:spAutoFit/>
          </a:bodyPr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34"/>
            <a:ext cx="598310" cy="35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010" tIns="62507" rIns="125010" bIns="62507">
            <a:prstTxWarp prst="textNoShape">
              <a:avLst/>
            </a:prstTxWarp>
            <a:spAutoFit/>
          </a:bodyPr>
          <a:lstStyle/>
          <a:p>
            <a:pPr defTabSz="880030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80030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88003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7964"/>
            <a:ext cx="4623929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10" tIns="62507" rIns="125010" bIns="62507">
            <a:prstTxWarp prst="textNoShape">
              <a:avLst/>
            </a:prstTxWarp>
            <a:spAutoFit/>
          </a:bodyPr>
          <a:lstStyle/>
          <a:p>
            <a:pPr defTabSz="88003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363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  <p:sldLayoutId id="2147485248" r:id="rId3"/>
    <p:sldLayoutId id="2147485249" r:id="rId4"/>
    <p:sldLayoutId id="2147485250" r:id="rId5"/>
    <p:sldLayoutId id="2147485251" r:id="rId6"/>
    <p:sldLayoutId id="2147485252" r:id="rId7"/>
    <p:sldLayoutId id="2147485253" r:id="rId8"/>
    <p:sldLayoutId id="2147485254" r:id="rId9"/>
    <p:sldLayoutId id="2147485255" r:id="rId10"/>
    <p:sldLayoutId id="2147485256" r:id="rId11"/>
    <p:sldLayoutId id="2147485257" r:id="rId12"/>
    <p:sldLayoutId id="2147485258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588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5182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7751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0342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2397" indent="-23239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7958" indent="-30425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14710" indent="-23676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51822" indent="-23676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88541" indent="-23676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88541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61698" indent="-23239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87490" indent="-23239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13361" indent="-23239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39169" indent="-23239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5880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1822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7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03422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29159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55032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80823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06669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946" tIns="61544" rIns="122946" bIns="615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946" tIns="61544" rIns="122946" bIns="615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1443" y="9062723"/>
            <a:ext cx="248506" cy="64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2946" tIns="61544" rIns="122946" bIns="61544">
            <a:prstTxWarp prst="textNoShape">
              <a:avLst/>
            </a:prstTxWarp>
            <a:spAutoFit/>
          </a:bodyPr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3385"/>
            <a:ext cx="598310" cy="34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946" tIns="61544" rIns="122946" bIns="61544">
            <a:prstTxWarp prst="textNoShape">
              <a:avLst/>
            </a:prstTxWarp>
            <a:spAutoFit/>
          </a:bodyPr>
          <a:lstStyle/>
          <a:p>
            <a:pPr defTabSz="866592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66592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46" tIns="61544" rIns="122946" bIns="61544" numCol="1" rtlCol="0" anchor="t" anchorCtr="0" compatLnSpc="1">
            <a:prstTxWarp prst="textNoShape">
              <a:avLst/>
            </a:prstTxWarp>
          </a:bodyPr>
          <a:lstStyle/>
          <a:p>
            <a:pPr defTabSz="86659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9450"/>
            <a:ext cx="4623929" cy="28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946" tIns="61544" rIns="122946" bIns="61544">
            <a:prstTxWarp prst="textNoShape">
              <a:avLst/>
            </a:prstTxWarp>
            <a:spAutoFit/>
          </a:bodyPr>
          <a:lstStyle/>
          <a:p>
            <a:pPr defTabSz="86659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336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2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1606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3217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4824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6429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28781" indent="-22878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65799" indent="-29948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998926" indent="-23298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32178" indent="-23298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65313" indent="-23298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65313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09270" indent="-22878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25336" indent="-22878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41430" indent="-22878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157497" indent="-22878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160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6061" algn="l" defTabSz="6160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2178" algn="l" defTabSz="6160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48240" algn="l" defTabSz="6160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64294" algn="l" defTabSz="6160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080383" algn="l" defTabSz="6160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696440" algn="l" defTabSz="6160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12514" algn="l" defTabSz="6160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28570" algn="l" defTabSz="6160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77" tIns="62208" rIns="124377" bIns="622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377" tIns="62208" rIns="124377" bIns="622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1450" y="9062721"/>
            <a:ext cx="251288" cy="64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4377" tIns="62208" rIns="124377" bIns="62208">
            <a:prstTxWarp prst="textNoShape">
              <a:avLst/>
            </a:prstTxWarp>
            <a:spAutoFit/>
          </a:bodyPr>
          <a:lstStyle/>
          <a:p>
            <a:pPr defTabSz="87580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377" tIns="62208" rIns="124377" bIns="62208" numCol="1" rtlCol="0" anchor="t" anchorCtr="0" compatLnSpc="1">
            <a:prstTxWarp prst="textNoShape">
              <a:avLst/>
            </a:prstTxWarp>
          </a:bodyPr>
          <a:lstStyle/>
          <a:p>
            <a:pPr defTabSz="87580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098"/>
            <a:ext cx="4623929" cy="28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377" tIns="62208" rIns="124377" bIns="62208">
            <a:prstTxWarp prst="textNoShape">
              <a:avLst/>
            </a:prstTxWarp>
            <a:spAutoFit/>
          </a:bodyPr>
          <a:lstStyle/>
          <a:p>
            <a:pPr defTabSz="87580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366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3" r:id="rId1"/>
    <p:sldLayoutId id="2147485314" r:id="rId2"/>
    <p:sldLayoutId id="2147485315" r:id="rId3"/>
    <p:sldLayoutId id="2147485316" r:id="rId4"/>
    <p:sldLayoutId id="2147485317" r:id="rId5"/>
    <p:sldLayoutId id="2147485318" r:id="rId6"/>
    <p:sldLayoutId id="2147485319" r:id="rId7"/>
    <p:sldLayoutId id="2147485320" r:id="rId8"/>
    <p:sldLayoutId id="2147485321" r:id="rId9"/>
    <p:sldLayoutId id="2147485322" r:id="rId10"/>
    <p:sldLayoutId id="2147485323" r:id="rId11"/>
    <p:sldLayoutId id="2147485324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287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4580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6849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9139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1268" indent="-23126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4222" indent="-3027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09852" indent="-23560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45806" indent="-23560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81388" indent="-23560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81388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45543" indent="-23126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68343" indent="-23126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91203" indent="-23126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14023" indent="-23126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28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2872" algn="l" defTabSz="6228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5806" algn="l" defTabSz="6228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68493" algn="l" defTabSz="6228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91390" algn="l" defTabSz="6228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14132" algn="l" defTabSz="6228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37001" algn="l" defTabSz="6228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59790" algn="l" defTabSz="6228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82609" algn="l" defTabSz="6228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640" tIns="62332" rIns="124640" bIns="623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4640" tIns="62332" rIns="124640" bIns="623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4" y="9062724"/>
            <a:ext cx="251793" cy="64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4640" tIns="62332" rIns="124640" bIns="62332">
            <a:prstTxWarp prst="textNoShape">
              <a:avLst/>
            </a:prstTxWarp>
            <a:spAutoFit/>
          </a:bodyPr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28"/>
            <a:ext cx="598310" cy="34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4640" tIns="62332" rIns="124640" bIns="62332">
            <a:prstTxWarp prst="textNoShape">
              <a:avLst/>
            </a:prstTxWarp>
            <a:spAutoFit/>
          </a:bodyPr>
          <a:lstStyle/>
          <a:p>
            <a:pPr defTabSz="877549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77549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640" tIns="62332" rIns="124640" bIns="62332" numCol="1" rtlCol="0" anchor="t" anchorCtr="0" compatLnSpc="1">
            <a:prstTxWarp prst="textNoShape">
              <a:avLst/>
            </a:prstTxWarp>
          </a:bodyPr>
          <a:lstStyle/>
          <a:p>
            <a:pPr defTabSz="8775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043"/>
            <a:ext cx="4623929" cy="2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640" tIns="62332" rIns="124640" bIns="62332">
            <a:prstTxWarp prst="textNoShape">
              <a:avLst/>
            </a:prstTxWarp>
            <a:spAutoFit/>
          </a:bodyPr>
          <a:lstStyle/>
          <a:p>
            <a:pPr defTabSz="87754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526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1" r:id="rId1"/>
    <p:sldLayoutId id="2147485352" r:id="rId2"/>
    <p:sldLayoutId id="2147485353" r:id="rId3"/>
    <p:sldLayoutId id="2147485354" r:id="rId4"/>
    <p:sldLayoutId id="2147485355" r:id="rId5"/>
    <p:sldLayoutId id="2147485356" r:id="rId6"/>
    <p:sldLayoutId id="2147485357" r:id="rId7"/>
    <p:sldLayoutId id="2147485358" r:id="rId8"/>
    <p:sldLayoutId id="2147485359" r:id="rId9"/>
    <p:sldLayoutId id="2147485360" r:id="rId10"/>
    <p:sldLayoutId id="2147485361" r:id="rId11"/>
    <p:sldLayoutId id="2147485362" r:id="rId12"/>
    <p:sldLayoutId id="2147485364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412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4830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7223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9638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1735" indent="-23173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5775" indent="-30339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11867" indent="-23608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48302" indent="-23608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84344" indent="-23608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84344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52249" indent="-231735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76275" indent="-231735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00376" indent="-231735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24437" indent="-231735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4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4120" algn="l" defTabSz="624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8302" algn="l" defTabSz="624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72237" algn="l" defTabSz="624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96382" algn="l" defTabSz="624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20359" algn="l" defTabSz="624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44489" algn="l" defTabSz="624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68503" algn="l" defTabSz="624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92616" algn="l" defTabSz="624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010" tIns="62507" rIns="125010" bIns="625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010" tIns="62507" rIns="125010" bIns="625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1451" y="9062723"/>
            <a:ext cx="262583" cy="6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5010" tIns="62507" rIns="125010" bIns="62507">
            <a:prstTxWarp prst="textNoShape">
              <a:avLst/>
            </a:prstTxWarp>
            <a:spAutoFit/>
          </a:bodyPr>
          <a:lstStyle/>
          <a:p>
            <a:pPr defTabSz="125182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/>
              <a:ea typeface="ヒラギノ角ゴ Pro W3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34"/>
            <a:ext cx="598310" cy="35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010" tIns="62507" rIns="125010" bIns="62507">
            <a:prstTxWarp prst="textNoShape">
              <a:avLst/>
            </a:prstTxWarp>
            <a:spAutoFit/>
          </a:bodyPr>
          <a:lstStyle/>
          <a:p>
            <a:pPr defTabSz="1251822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/>
                <a:ea typeface="ヒラギノ角ゴ Pro W3"/>
              </a:rPr>
              <a:pPr defTabSz="1251822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/>
              <a:ea typeface="ヒラギノ角ゴ Pro W3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10" tIns="62507" rIns="125010" bIns="62507" numCol="1" rtlCol="0" anchor="t" anchorCtr="0" compatLnSpc="1">
            <a:prstTxWarp prst="textNoShape">
              <a:avLst/>
            </a:prstTxWarp>
          </a:bodyPr>
          <a:lstStyle/>
          <a:p>
            <a:pPr defTabSz="125182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/>
              <a:ea typeface="ヒラギノ角ゴ Pro W3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7964"/>
            <a:ext cx="4623929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10" tIns="62507" rIns="125010" bIns="62507">
            <a:prstTxWarp prst="textNoShape">
              <a:avLst/>
            </a:prstTxWarp>
            <a:spAutoFit/>
          </a:bodyPr>
          <a:lstStyle/>
          <a:p>
            <a:pPr defTabSz="125182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/>
                <a:ea typeface="ヒラギノ角ゴ Pro W3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3851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6" r:id="rId1"/>
    <p:sldLayoutId id="2147485367" r:id="rId2"/>
    <p:sldLayoutId id="2147485368" r:id="rId3"/>
    <p:sldLayoutId id="2147485369" r:id="rId4"/>
    <p:sldLayoutId id="2147485370" r:id="rId5"/>
    <p:sldLayoutId id="2147485371" r:id="rId6"/>
    <p:sldLayoutId id="2147485372" r:id="rId7"/>
    <p:sldLayoutId id="2147485373" r:id="rId8"/>
    <p:sldLayoutId id="2147485374" r:id="rId9"/>
    <p:sldLayoutId id="2147485375" r:id="rId10"/>
    <p:sldLayoutId id="2147485376" r:id="rId11"/>
    <p:sldLayoutId id="2147485377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588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5182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7751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0342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2397" indent="-23239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7958" indent="-30425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14710" indent="-23676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51822" indent="-23676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88541" indent="-23676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88541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61698" indent="-23239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87490" indent="-23239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13361" indent="-23239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39169" indent="-23239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5880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1822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7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03422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29159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55032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80823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06669" algn="l" defTabSz="62588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249" tIns="62625" rIns="125249" bIns="626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249" tIns="62625" rIns="125249" bIns="62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5249" tIns="62625" rIns="125249" bIns="62625">
            <a:prstTxWarp prst="textNoShape">
              <a:avLst/>
            </a:prstTxWarp>
            <a:spAutoFit/>
          </a:bodyPr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28"/>
            <a:ext cx="598310" cy="3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249" tIns="62625" rIns="125249" bIns="62625">
            <a:prstTxWarp prst="textNoShape">
              <a:avLst/>
            </a:prstTxWarp>
            <a:spAutoFit/>
          </a:bodyPr>
          <a:lstStyle/>
          <a:p>
            <a:pPr defTabSz="881637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81637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49" tIns="62625" rIns="125249" bIns="62625" numCol="1" rtlCol="0" anchor="t" anchorCtr="0" compatLnSpc="1">
            <a:prstTxWarp prst="textNoShape">
              <a:avLst/>
            </a:prstTxWarp>
          </a:bodyPr>
          <a:lstStyle/>
          <a:p>
            <a:pPr defTabSz="88163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2" y="398975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249" tIns="62625" rIns="125249" bIns="62625">
            <a:prstTxWarp prst="textNoShape">
              <a:avLst/>
            </a:prstTxWarp>
            <a:spAutoFit/>
          </a:bodyPr>
          <a:lstStyle/>
          <a:p>
            <a:pPr defTabSz="88163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913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4" r:id="rId1"/>
    <p:sldLayoutId id="2147485405" r:id="rId2"/>
    <p:sldLayoutId id="2147485406" r:id="rId3"/>
    <p:sldLayoutId id="2147485407" r:id="rId4"/>
    <p:sldLayoutId id="2147485408" r:id="rId5"/>
    <p:sldLayoutId id="2147485409" r:id="rId6"/>
    <p:sldLayoutId id="2147485410" r:id="rId7"/>
    <p:sldLayoutId id="2147485411" r:id="rId8"/>
    <p:sldLayoutId id="2147485412" r:id="rId9"/>
    <p:sldLayoutId id="2147485413" r:id="rId10"/>
    <p:sldLayoutId id="2147485414" r:id="rId11"/>
    <p:sldLayoutId id="2147485415" r:id="rId12"/>
    <p:sldLayoutId id="2147485417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70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54099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80909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07939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2823" indent="-23282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9367" indent="-30482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16532" indent="-23719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54099" indent="-23719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91236" indent="-23719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91236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67757" indent="-23282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94692" indent="-23282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21684" indent="-23282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48628" indent="-23282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7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00" algn="l" defTabSz="627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4099" algn="l" defTabSz="627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80909" algn="l" defTabSz="627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07939" algn="l" defTabSz="627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34798" algn="l" defTabSz="627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61816" algn="l" defTabSz="627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88729" algn="l" defTabSz="627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15693" algn="l" defTabSz="627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3"/>
            <a:ext cx="11704320" cy="163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5303" tIns="62652" rIns="125303" bIns="626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090"/>
            <a:ext cx="11704320" cy="6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5303" tIns="62652" rIns="125303" bIns="626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303" tIns="62652" rIns="125303" bIns="6265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539B"/>
              </a:solidFill>
              <a:ea typeface="ヒラギノ角ゴ Pro W3" charset="-128"/>
            </a:endParaRPr>
          </a:p>
        </p:txBody>
      </p:sp>
      <p:sp>
        <p:nvSpPr>
          <p:cNvPr id="158725" name="Text Box 10"/>
          <p:cNvSpPr txBox="1">
            <a:spLocks noChangeArrowheads="1"/>
          </p:cNvSpPr>
          <p:nvPr/>
        </p:nvSpPr>
        <p:spPr bwMode="auto">
          <a:xfrm>
            <a:off x="12018154" y="9211735"/>
            <a:ext cx="598310" cy="34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303" tIns="62652" rIns="125303" bIns="6265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82044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3657AA3C-F81D-43BB-80E2-FF837BC184CD}" type="slidenum">
              <a:rPr lang="en-US" sz="1400" kern="1200" smtClean="0">
                <a:solidFill>
                  <a:srgbClr val="141313"/>
                </a:solidFill>
                <a:ea typeface="ヒラギノ角ゴ Pro W3" charset="-128"/>
              </a:rPr>
              <a:pPr defTabSz="882044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141313"/>
              </a:solidFill>
              <a:ea typeface="ヒラギノ角ゴ Pro W3" charset="-128"/>
            </a:endParaRPr>
          </a:p>
        </p:txBody>
      </p:sp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650240" y="752843"/>
            <a:ext cx="11704320" cy="246097"/>
          </a:xfrm>
          <a:prstGeom prst="rect">
            <a:avLst/>
          </a:prstGeom>
          <a:solidFill>
            <a:srgbClr val="1413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303" tIns="62652" rIns="125303" bIns="62652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82044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158727" name="Text Box 9"/>
          <p:cNvSpPr txBox="1">
            <a:spLocks noChangeArrowheads="1"/>
          </p:cNvSpPr>
          <p:nvPr/>
        </p:nvSpPr>
        <p:spPr bwMode="auto">
          <a:xfrm>
            <a:off x="519289" y="397371"/>
            <a:ext cx="4623929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303" tIns="62652" rIns="125303" bIns="6265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82044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00539B"/>
                </a:solidFill>
                <a:ea typeface="ヒラギノ角ゴ Pro W3" charset="0"/>
                <a:cs typeface="ヒラギノ角ゴ Pro W3" charset="0"/>
              </a:rPr>
              <a:t>COMMUNITY COLLEGE RESEARCH CENTER</a:t>
            </a:r>
            <a:endParaRPr lang="en-US" sz="1000" kern="1200">
              <a:solidFill>
                <a:srgbClr val="00539B"/>
              </a:solidFill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49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0" r:id="rId1"/>
    <p:sldLayoutId id="2147485421" r:id="rId2"/>
    <p:sldLayoutId id="2147485422" r:id="rId3"/>
    <p:sldLayoutId id="2147485423" r:id="rId4"/>
    <p:sldLayoutId id="2147485424" r:id="rId5"/>
    <p:sldLayoutId id="2147485425" r:id="rId6"/>
    <p:sldLayoutId id="2147485426" r:id="rId7"/>
    <p:sldLayoutId id="2147485427" r:id="rId8"/>
    <p:sldLayoutId id="2147485428" r:id="rId9"/>
    <p:sldLayoutId id="2147485429" r:id="rId10"/>
    <p:sldLayoutId id="2147485430" r:id="rId11"/>
    <p:sldLayoutId id="2147485431" r:id="rId12"/>
    <p:sldLayoutId id="2147485432" r:id="rId13"/>
    <p:sldLayoutId id="2147485434" r:id="rId14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725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5461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8167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0896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2922" indent="-23292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9686" indent="-30494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  <a:cs typeface="ヒラギノ角ゴ Pro W3" charset="0"/>
        </a:defRPr>
      </a:lvl2pPr>
      <a:lvl3pPr marL="1016946" indent="-23729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  <a:cs typeface="ヒラギノ角ゴ Pro W3" charset="0"/>
        </a:defRPr>
      </a:lvl3pPr>
      <a:lvl4pPr marL="1254611" indent="-23729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  <a:cs typeface="ヒラギノ角ゴ Pro W3" charset="0"/>
        </a:defRPr>
      </a:lvl4pPr>
      <a:lvl5pPr marL="1491847" indent="-23729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91847" algn="l"/>
        </a:tabLst>
        <a:defRPr sz="2000">
          <a:solidFill>
            <a:srgbClr val="141313"/>
          </a:solidFill>
          <a:latin typeface="+mn-lt"/>
          <a:ea typeface="+mn-ea"/>
          <a:cs typeface="ヒラギノ角ゴ Pro W3" charset="0"/>
        </a:defRPr>
      </a:lvl5pPr>
      <a:lvl6pPr marL="3369135" indent="-23292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96327" indent="-23292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23574" indent="-23292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50778" indent="-23292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72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256" algn="l" defTabSz="6272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4611" algn="l" defTabSz="6272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81677" algn="l" defTabSz="6272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08963" algn="l" defTabSz="6272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36083" algn="l" defTabSz="6272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63352" algn="l" defTabSz="6272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0526" algn="l" defTabSz="6272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17741" algn="l" defTabSz="6272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607" tIns="62804" rIns="125607" bIns="628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607" tIns="62804" rIns="125607" bIns="628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5607" tIns="62804" rIns="125607" bIns="62804">
            <a:prstTxWarp prst="textNoShape">
              <a:avLst/>
            </a:prstTxWarp>
            <a:spAutoFit/>
          </a:bodyPr>
          <a:lstStyle/>
          <a:p>
            <a:pPr defTabSz="1257491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07" tIns="62804" rIns="125607" bIns="62804" numCol="1" rtlCol="0" anchor="t" anchorCtr="0" compatLnSpc="1">
            <a:prstTxWarp prst="textNoShape">
              <a:avLst/>
            </a:prstTxWarp>
          </a:bodyPr>
          <a:lstStyle/>
          <a:p>
            <a:pPr defTabSz="12574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2" y="398900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607" tIns="62804" rIns="125607" bIns="62804">
            <a:prstTxWarp prst="textNoShape">
              <a:avLst/>
            </a:prstTxWarp>
            <a:spAutoFit/>
          </a:bodyPr>
          <a:lstStyle/>
          <a:p>
            <a:pPr defTabSz="125749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061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0" r:id="rId1"/>
    <p:sldLayoutId id="2147485451" r:id="rId2"/>
    <p:sldLayoutId id="2147485452" r:id="rId3"/>
    <p:sldLayoutId id="2147485453" r:id="rId4"/>
    <p:sldLayoutId id="2147485454" r:id="rId5"/>
    <p:sldLayoutId id="2147485455" r:id="rId6"/>
    <p:sldLayoutId id="2147485456" r:id="rId7"/>
    <p:sldLayoutId id="2147485457" r:id="rId8"/>
    <p:sldLayoutId id="2147485458" r:id="rId9"/>
    <p:sldLayoutId id="2147485459" r:id="rId10"/>
    <p:sldLayoutId id="2147485460" r:id="rId11"/>
    <p:sldLayoutId id="2147485461" r:id="rId12"/>
    <p:sldLayoutId id="2147485462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869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5749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8600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1472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3471" indent="-23347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81478" indent="-30565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19279" indent="-23784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57491" indent="-23784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95291" indent="-23784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95291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76889" indent="-23347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005542" indent="-23347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34230" indent="-23347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62881" indent="-23347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86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96" algn="l" defTabSz="6286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491" algn="l" defTabSz="6286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86008" algn="l" defTabSz="6286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14723" algn="l" defTabSz="6286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315" algn="l" defTabSz="6286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71992" algn="l" defTabSz="6286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00645" algn="l" defTabSz="6286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29293" algn="l" defTabSz="6286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896" tIns="62949" rIns="125896" bIns="629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896" tIns="62949" rIns="125896" bIns="62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5896" tIns="62949" rIns="125896" bIns="62949">
            <a:prstTxWarp prst="textNoShape">
              <a:avLst/>
            </a:prstTxWarp>
            <a:spAutoFit/>
          </a:bodyPr>
          <a:lstStyle/>
          <a:p>
            <a:pPr defTabSz="1260243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28"/>
            <a:ext cx="598310" cy="3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896" tIns="62949" rIns="125896" bIns="62949">
            <a:prstTxWarp prst="textNoShape">
              <a:avLst/>
            </a:prstTxWarp>
            <a:spAutoFit/>
          </a:bodyPr>
          <a:lstStyle/>
          <a:p>
            <a:pPr defTabSz="1260243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pPr defTabSz="1260243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896" tIns="62949" rIns="125896" bIns="62949" numCol="1" rtlCol="0" anchor="t" anchorCtr="0" compatLnSpc="1">
            <a:prstTxWarp prst="textNoShape">
              <a:avLst/>
            </a:prstTxWarp>
          </a:bodyPr>
          <a:lstStyle/>
          <a:p>
            <a:pPr defTabSz="126024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2" y="398839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896" tIns="62949" rIns="125896" bIns="62949">
            <a:prstTxWarp prst="textNoShape">
              <a:avLst/>
            </a:prstTxWarp>
            <a:spAutoFit/>
          </a:bodyPr>
          <a:lstStyle/>
          <a:p>
            <a:pPr defTabSz="126024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314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64" r:id="rId1"/>
    <p:sldLayoutId id="2147485465" r:id="rId2"/>
    <p:sldLayoutId id="2147485466" r:id="rId3"/>
    <p:sldLayoutId id="2147485467" r:id="rId4"/>
    <p:sldLayoutId id="2147485468" r:id="rId5"/>
    <p:sldLayoutId id="2147485469" r:id="rId6"/>
    <p:sldLayoutId id="2147485470" r:id="rId7"/>
    <p:sldLayoutId id="2147485471" r:id="rId8"/>
    <p:sldLayoutId id="2147485472" r:id="rId9"/>
    <p:sldLayoutId id="2147485473" r:id="rId10"/>
    <p:sldLayoutId id="2147485474" r:id="rId11"/>
    <p:sldLayoutId id="2147485475" r:id="rId12"/>
    <p:sldLayoutId id="2147485476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3007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6024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9016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2022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3997" indent="-23399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83191" indent="-30632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21531" indent="-23837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60243" indent="-23837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98592" indent="-23837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98592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84334" indent="-23399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014367" indent="-23399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44443" indent="-23399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74470" indent="-23399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300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72" algn="l" defTabSz="6300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60243" algn="l" defTabSz="6300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90166" algn="l" defTabSz="6300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20227" algn="l" defTabSz="6300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50241" algn="l" defTabSz="6300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80297" algn="l" defTabSz="6300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10349" algn="l" defTabSz="6300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40371" algn="l" defTabSz="63007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209" tIns="62605" rIns="125209" bIns="62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209" tIns="62605" rIns="125209" bIns="62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5209" tIns="62605" rIns="125209" bIns="62605">
            <a:prstTxWarp prst="textNoShape">
              <a:avLst/>
            </a:prstTxWarp>
            <a:spAutoFit/>
          </a:bodyPr>
          <a:lstStyle/>
          <a:p>
            <a:pPr defTabSz="88677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209" tIns="62605" rIns="125209" bIns="62605" numCol="1" rtlCol="0" anchor="t" anchorCtr="0" compatLnSpc="1">
            <a:prstTxWarp prst="textNoShape">
              <a:avLst/>
            </a:prstTxWarp>
          </a:bodyPr>
          <a:lstStyle/>
          <a:p>
            <a:pPr defTabSz="88677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2" y="398984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209" tIns="62605" rIns="125209" bIns="62605">
            <a:prstTxWarp prst="textNoShape">
              <a:avLst/>
            </a:prstTxWarp>
            <a:spAutoFit/>
          </a:bodyPr>
          <a:lstStyle/>
          <a:p>
            <a:pPr defTabSz="88677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949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1" r:id="rId1"/>
    <p:sldLayoutId id="2147485492" r:id="rId2"/>
    <p:sldLayoutId id="2147485493" r:id="rId3"/>
    <p:sldLayoutId id="2147485494" r:id="rId4"/>
    <p:sldLayoutId id="2147485495" r:id="rId5"/>
    <p:sldLayoutId id="2147485496" r:id="rId6"/>
    <p:sldLayoutId id="2147485497" r:id="rId7"/>
    <p:sldLayoutId id="2147485498" r:id="rId8"/>
    <p:sldLayoutId id="2147485499" r:id="rId9"/>
    <p:sldLayoutId id="2147485500" r:id="rId10"/>
    <p:sldLayoutId id="2147485501" r:id="rId11"/>
    <p:sldLayoutId id="2147485502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680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53715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8033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0717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2750" indent="-232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9128" indent="-30472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16222" indent="-23711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53715" indent="-23711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90778" indent="-23711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90778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66724" indent="-23275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93466" indent="-23275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20266" indent="-23275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47015" indent="-23275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68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6808" algn="l" defTabSz="6268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3715" algn="l" defTabSz="6268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80333" algn="l" defTabSz="6268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07171" algn="l" defTabSz="6268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33833" algn="l" defTabSz="6268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60664" algn="l" defTabSz="6268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87380" algn="l" defTabSz="6268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14157" algn="l" defTabSz="6268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3"/>
            <a:ext cx="11704320" cy="163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5290" tIns="62646" rIns="125290" bIns="6264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090"/>
            <a:ext cx="11704320" cy="6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5290" tIns="62646" rIns="125290" bIns="626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9551399" y="9062720"/>
            <a:ext cx="262657" cy="53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290" tIns="62646" rIns="125290" bIns="62646">
            <a:spAutoFit/>
          </a:bodyPr>
          <a:lstStyle/>
          <a:p>
            <a:pPr defTabSz="887412" fontAlgn="base" hangingPunct="1">
              <a:spcBef>
                <a:spcPct val="0"/>
              </a:spcBef>
              <a:spcAft>
                <a:spcPct val="0"/>
              </a:spcAft>
            </a:pPr>
            <a:endParaRPr lang="en-US" sz="2600" kern="1200">
              <a:solidFill>
                <a:srgbClr val="00539B"/>
              </a:solidFill>
              <a:latin typeface="Arial" pitchFamily="34" charset="0"/>
              <a:ea typeface="ヒラギノ角ゴ Pro W3" pitchFamily="2" charset="-128"/>
            </a:endParaRPr>
          </a:p>
        </p:txBody>
      </p:sp>
      <p:sp>
        <p:nvSpPr>
          <p:cNvPr id="80902" name="Text Box 10"/>
          <p:cNvSpPr txBox="1">
            <a:spLocks noChangeArrowheads="1"/>
          </p:cNvSpPr>
          <p:nvPr/>
        </p:nvSpPr>
        <p:spPr bwMode="auto">
          <a:xfrm>
            <a:off x="12018154" y="9211734"/>
            <a:ext cx="598310" cy="34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290" tIns="62646" rIns="125290" bIns="626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87412" fontAlgn="base" hangingPunct="1">
              <a:spcBef>
                <a:spcPct val="50000"/>
              </a:spcBef>
              <a:spcAft>
                <a:spcPct val="0"/>
              </a:spcAft>
            </a:pPr>
            <a:fld id="{35C3FA5F-ACA3-4812-ADF7-B3A8232ED3E5}" type="slidenum">
              <a:rPr lang="en-US" sz="1400" kern="1200" smtClean="0">
                <a:solidFill>
                  <a:srgbClr val="141313"/>
                </a:solidFill>
                <a:ea typeface="ヒラギノ角ゴ Pro W3" pitchFamily="2" charset="-128"/>
              </a:rPr>
              <a:pPr defTabSz="887412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141313"/>
              </a:solidFill>
              <a:ea typeface="ヒラギノ角ゴ Pro W3" pitchFamily="2" charset="-128"/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650240" y="752841"/>
            <a:ext cx="11704320" cy="246097"/>
          </a:xfrm>
          <a:prstGeom prst="rect">
            <a:avLst/>
          </a:prstGeom>
          <a:solidFill>
            <a:srgbClr val="1413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5290" tIns="62646" rIns="125290" bIns="62646"/>
          <a:lstStyle/>
          <a:p>
            <a:pPr defTabSz="887412" eaLnBrk="0" fontAlgn="base">
              <a:spcBef>
                <a:spcPct val="0"/>
              </a:spcBef>
              <a:spcAft>
                <a:spcPct val="0"/>
              </a:spcAft>
            </a:pPr>
            <a:endParaRPr lang="en-US" sz="3300" kern="1200">
              <a:latin typeface="Arial" pitchFamily="34" charset="0"/>
              <a:ea typeface="ヒラギノ角ゴ Pro W3" pitchFamily="2" charset="-128"/>
            </a:endParaRPr>
          </a:p>
        </p:txBody>
      </p:sp>
      <p:sp>
        <p:nvSpPr>
          <p:cNvPr id="80904" name="Text Box 9"/>
          <p:cNvSpPr txBox="1">
            <a:spLocks noChangeArrowheads="1"/>
          </p:cNvSpPr>
          <p:nvPr/>
        </p:nvSpPr>
        <p:spPr bwMode="auto">
          <a:xfrm>
            <a:off x="519289" y="397371"/>
            <a:ext cx="4623929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290" tIns="62646" rIns="125290" bIns="626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87412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00539B"/>
                </a:solidFill>
                <a:ea typeface="ヒラギノ角ゴ Pro W3" charset="0"/>
                <a:cs typeface="ヒラギノ角ゴ Pro W3" charset="0"/>
              </a:rPr>
              <a:t>COMMUNITY COLLEGE RESEARCH CENTER</a:t>
            </a:r>
            <a:endParaRPr lang="en-US" sz="1000" kern="1200">
              <a:solidFill>
                <a:srgbClr val="00539B"/>
              </a:solidFill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57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05" r:id="rId1"/>
    <p:sldLayoutId id="2147485506" r:id="rId2"/>
    <p:sldLayoutId id="2147485507" r:id="rId3"/>
    <p:sldLayoutId id="2147485508" r:id="rId4"/>
    <p:sldLayoutId id="2147485509" r:id="rId5"/>
    <p:sldLayoutId id="2147485510" r:id="rId6"/>
    <p:sldLayoutId id="2147485511" r:id="rId7"/>
    <p:sldLayoutId id="2147485512" r:id="rId8"/>
    <p:sldLayoutId id="2147485513" r:id="rId9"/>
    <p:sldLayoutId id="2147485514" r:id="rId10"/>
    <p:sldLayoutId id="2147485515" r:id="rId11"/>
    <p:sldLayoutId id="2147485516" r:id="rId12"/>
    <p:sldLayoutId id="2147485518" r:id="rId13"/>
    <p:sldLayoutId id="2147485519" r:id="rId14"/>
    <p:sldLayoutId id="2147485520" r:id="rId15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722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5451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8151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0874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0735" indent="-23073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7551" indent="-3027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  <a:cs typeface="ヒラギノ角ゴ Pro W3" charset="0"/>
        </a:defRPr>
      </a:lvl2pPr>
      <a:lvl3pPr marL="1014826" indent="-23513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  <a:cs typeface="ヒラギノ角ゴ Pro W3" charset="0"/>
        </a:defRPr>
      </a:lvl3pPr>
      <a:lvl4pPr marL="1252499" indent="-23513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  <a:cs typeface="ヒラギノ角ゴ Pro W3" charset="0"/>
        </a:defRPr>
      </a:lvl4pPr>
      <a:lvl5pPr marL="1489737" indent="-23513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89737" algn="l"/>
        </a:tabLst>
        <a:defRPr sz="2100">
          <a:solidFill>
            <a:srgbClr val="141313"/>
          </a:solidFill>
          <a:latin typeface="+mn-lt"/>
          <a:ea typeface="+mn-ea"/>
          <a:cs typeface="ヒラギノ角ゴ Pro W3" charset="0"/>
        </a:defRPr>
      </a:lvl5pPr>
      <a:lvl6pPr marL="3368862" indent="-23290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100">
          <a:solidFill>
            <a:srgbClr val="00539B"/>
          </a:solidFill>
          <a:latin typeface="+mn-lt"/>
          <a:ea typeface="+mn-ea"/>
        </a:defRPr>
      </a:lvl6pPr>
      <a:lvl7pPr marL="3996008" indent="-23290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100">
          <a:solidFill>
            <a:srgbClr val="00539B"/>
          </a:solidFill>
          <a:latin typeface="+mn-lt"/>
          <a:ea typeface="+mn-ea"/>
        </a:defRPr>
      </a:lvl7pPr>
      <a:lvl8pPr marL="4623192" indent="-23290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100">
          <a:solidFill>
            <a:srgbClr val="00539B"/>
          </a:solidFill>
          <a:latin typeface="+mn-lt"/>
          <a:ea typeface="+mn-ea"/>
        </a:defRPr>
      </a:lvl8pPr>
      <a:lvl9pPr marL="5250358" indent="-23290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1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72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224" algn="l" defTabSz="6272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4510" algn="l" defTabSz="6272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81517" algn="l" defTabSz="6272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508744" algn="l" defTabSz="6272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135834" algn="l" defTabSz="6272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63032" algn="l" defTabSz="6272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90178" algn="l" defTabSz="6272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017357" algn="l" defTabSz="6272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411" tIns="62706" rIns="125411" bIns="62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411" tIns="62706" rIns="125411" bIns="62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5411" tIns="62706" rIns="125411" bIns="62706">
            <a:prstTxWarp prst="textNoShape">
              <a:avLst/>
            </a:prstTxWarp>
            <a:spAutoFit/>
          </a:bodyPr>
          <a:lstStyle/>
          <a:p>
            <a:pPr defTabSz="888094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411" tIns="62706" rIns="125411" bIns="62706" numCol="1" rtlCol="0" anchor="t" anchorCtr="0" compatLnSpc="1">
            <a:prstTxWarp prst="textNoShape">
              <a:avLst/>
            </a:prstTxWarp>
          </a:bodyPr>
          <a:lstStyle/>
          <a:p>
            <a:pPr defTabSz="888094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2" y="398941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411" tIns="62706" rIns="125411" bIns="62706">
            <a:prstTxWarp prst="textNoShape">
              <a:avLst/>
            </a:prstTxWarp>
            <a:spAutoFit/>
          </a:bodyPr>
          <a:lstStyle/>
          <a:p>
            <a:pPr defTabSz="888094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669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2" r:id="rId1"/>
    <p:sldLayoutId id="2147485523" r:id="rId2"/>
    <p:sldLayoutId id="2147485524" r:id="rId3"/>
    <p:sldLayoutId id="2147485525" r:id="rId4"/>
    <p:sldLayoutId id="2147485526" r:id="rId5"/>
    <p:sldLayoutId id="2147485527" r:id="rId6"/>
    <p:sldLayoutId id="2147485528" r:id="rId7"/>
    <p:sldLayoutId id="2147485529" r:id="rId8"/>
    <p:sldLayoutId id="2147485530" r:id="rId9"/>
    <p:sldLayoutId id="2147485531" r:id="rId10"/>
    <p:sldLayoutId id="2147485532" r:id="rId11"/>
    <p:sldLayoutId id="2147485533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776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55635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8321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1101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3116" indent="-23311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80323" indent="-30519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17773" indent="-23748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55635" indent="-23748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93071" indent="-23748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93071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71893" indent="-233116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99603" indent="-233116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27354" indent="-233116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55079" indent="-233116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7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768" algn="l" defTabSz="627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635" algn="l" defTabSz="627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83213" algn="l" defTabSz="627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11011" algn="l" defTabSz="627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38655" algn="l" defTabSz="627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66424" algn="l" defTabSz="627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4122" algn="l" defTabSz="627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21837" algn="l" defTabSz="627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393"/>
            <a:ext cx="11216640" cy="1885245"/>
          </a:xfrm>
          <a:prstGeom prst="rect">
            <a:avLst/>
          </a:prstGeom>
        </p:spPr>
        <p:txBody>
          <a:bodyPr vert="horz" lIns="122925" tIns="61534" rIns="122925" bIns="61534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122925" tIns="61534" rIns="122925" bIns="6153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1635"/>
            <a:ext cx="2926080" cy="519289"/>
          </a:xfrm>
          <a:prstGeom prst="rect">
            <a:avLst/>
          </a:prstGeom>
        </p:spPr>
        <p:txBody>
          <a:bodyPr vert="horz" lIns="122925" tIns="61534" rIns="122925" bIns="61534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15965" hangingPunct="1"/>
            <a:fld id="{149C7C40-21D0-4B28-BAA6-56997D200CD9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 W3" charset="-128"/>
              </a:rPr>
              <a:pPr defTabSz="615965" hangingPunct="1"/>
              <a:t>3/19/18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1635"/>
            <a:ext cx="4389120" cy="519289"/>
          </a:xfrm>
          <a:prstGeom prst="rect">
            <a:avLst/>
          </a:prstGeom>
        </p:spPr>
        <p:txBody>
          <a:bodyPr vert="horz" lIns="122925" tIns="61534" rIns="122925" bIns="61534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15965" hangingPunct="1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1635"/>
            <a:ext cx="2926080" cy="519289"/>
          </a:xfrm>
          <a:prstGeom prst="rect">
            <a:avLst/>
          </a:prstGeom>
        </p:spPr>
        <p:txBody>
          <a:bodyPr vert="horz" lIns="122925" tIns="61534" rIns="122925" bIns="61534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15965" hangingPunct="1"/>
            <a:fld id="{07F92A1F-C262-492F-8713-C803F59D72B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 W3" charset="-128"/>
              </a:rPr>
              <a:pPr defTabSz="615965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15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  <p:sldLayoutId id="2147483901" r:id="rId17"/>
    <p:sldLayoutId id="2147483902" r:id="rId18"/>
  </p:sldLayoutIdLst>
  <p:hf hdr="0" ftr="0" dt="0"/>
  <p:txStyles>
    <p:titleStyle>
      <a:lvl1pPr algn="l" defTabSz="1231986" rtl="0" eaLnBrk="1" latinLnBrk="0" hangingPunct="1">
        <a:lnSpc>
          <a:spcPct val="90000"/>
        </a:lnSpc>
        <a:spcBef>
          <a:spcPct val="0"/>
        </a:spcBef>
        <a:buNone/>
        <a:defRPr sz="6300" kern="1200">
          <a:solidFill>
            <a:srgbClr val="19467D"/>
          </a:solidFill>
          <a:latin typeface="+mj-lt"/>
          <a:ea typeface="+mj-ea"/>
          <a:cs typeface="+mj-cs"/>
        </a:defRPr>
      </a:lvl1pPr>
    </p:titleStyle>
    <p:bodyStyle>
      <a:lvl1pPr marL="307825" indent="-307825" algn="l" defTabSz="1231986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4000" kern="1200">
          <a:solidFill>
            <a:srgbClr val="003474"/>
          </a:solidFill>
          <a:latin typeface="+mj-lt"/>
          <a:ea typeface="+mn-ea"/>
          <a:cs typeface="+mn-cs"/>
        </a:defRPr>
      </a:lvl1pPr>
      <a:lvl2pPr marL="924026" indent="-307825" algn="l" defTabSz="1231986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00" kern="1200">
          <a:solidFill>
            <a:srgbClr val="003474"/>
          </a:solidFill>
          <a:latin typeface="+mj-lt"/>
          <a:ea typeface="+mn-ea"/>
          <a:cs typeface="+mn-cs"/>
        </a:defRPr>
      </a:lvl2pPr>
      <a:lvl3pPr marL="1539957" indent="-307825" algn="l" defTabSz="1231986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00" kern="1200">
          <a:solidFill>
            <a:srgbClr val="003474"/>
          </a:solidFill>
          <a:latin typeface="+mj-lt"/>
          <a:ea typeface="+mn-ea"/>
          <a:cs typeface="+mn-cs"/>
        </a:defRPr>
      </a:lvl3pPr>
      <a:lvl4pPr marL="2155951" indent="-307825" algn="l" defTabSz="1231986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rgbClr val="003474"/>
          </a:solidFill>
          <a:latin typeface="+mj-lt"/>
          <a:ea typeface="+mn-ea"/>
          <a:cs typeface="+mn-cs"/>
        </a:defRPr>
      </a:lvl4pPr>
      <a:lvl5pPr marL="2771915" indent="-307825" algn="l" defTabSz="1231986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rgbClr val="003474"/>
          </a:solidFill>
          <a:latin typeface="+mj-lt"/>
          <a:ea typeface="+mn-ea"/>
          <a:cs typeface="+mn-cs"/>
        </a:defRPr>
      </a:lvl5pPr>
      <a:lvl6pPr marL="3387904" indent="-307825" algn="l" defTabSz="1231986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003867" indent="-307825" algn="l" defTabSz="1231986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19876" indent="-307825" algn="l" defTabSz="1231986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35809" indent="-307825" algn="l" defTabSz="1231986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319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5965" algn="l" defTabSz="12319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1986" algn="l" defTabSz="12319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47957" algn="l" defTabSz="12319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63917" algn="l" defTabSz="12319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079909" algn="l" defTabSz="12319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695873" algn="l" defTabSz="12319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11853" algn="l" defTabSz="12319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27813" algn="l" defTabSz="12319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526" tIns="62763" rIns="125526" bIns="627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526" tIns="62763" rIns="125526" bIns="627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5526" tIns="62763" rIns="125526" bIns="62763">
            <a:prstTxWarp prst="textNoShape">
              <a:avLst/>
            </a:prstTxWarp>
            <a:spAutoFit/>
          </a:bodyPr>
          <a:lstStyle/>
          <a:p>
            <a:pPr defTabSz="88886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526" tIns="62763" rIns="125526" bIns="62763" numCol="1" rtlCol="0" anchor="t" anchorCtr="0" compatLnSpc="1">
            <a:prstTxWarp prst="textNoShape">
              <a:avLst/>
            </a:prstTxWarp>
          </a:bodyPr>
          <a:lstStyle/>
          <a:p>
            <a:pPr defTabSz="8888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2" y="398917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526" tIns="62763" rIns="125526" bIns="62763">
            <a:prstTxWarp prst="textNoShape">
              <a:avLst/>
            </a:prstTxWarp>
            <a:spAutoFit/>
          </a:bodyPr>
          <a:lstStyle/>
          <a:p>
            <a:pPr defTabSz="88886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043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48" r:id="rId1"/>
    <p:sldLayoutId id="2147485549" r:id="rId2"/>
    <p:sldLayoutId id="2147485550" r:id="rId3"/>
    <p:sldLayoutId id="2147485551" r:id="rId4"/>
    <p:sldLayoutId id="2147485552" r:id="rId5"/>
    <p:sldLayoutId id="2147485553" r:id="rId6"/>
    <p:sldLayoutId id="2147485554" r:id="rId7"/>
    <p:sldLayoutId id="2147485555" r:id="rId8"/>
    <p:sldLayoutId id="2147485556" r:id="rId9"/>
    <p:sldLayoutId id="2147485557" r:id="rId10"/>
    <p:sldLayoutId id="2147485558" r:id="rId11"/>
    <p:sldLayoutId id="2147485559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831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5672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8484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1318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3323" indent="-23332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81000" indent="-30546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18658" indent="-23769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56723" indent="-23769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94374" indent="-23769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94374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74821" indent="-23332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003085" indent="-23332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31383" indent="-23332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59648" indent="-23332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831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8312" algn="l" defTabSz="62831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6723" algn="l" defTabSz="62831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84847" algn="l" defTabSz="62831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13187" algn="l" defTabSz="62831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41387" algn="l" defTabSz="62831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69688" algn="l" defTabSz="62831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7944" algn="l" defTabSz="62831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26204" algn="l" defTabSz="62831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640" tIns="62821" rIns="125640" bIns="6282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640" tIns="62821" rIns="125640" bIns="628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5640" tIns="62821" rIns="125640" bIns="62821">
            <a:prstTxWarp prst="textNoShape">
              <a:avLst/>
            </a:prstTxWarp>
            <a:spAutoFit/>
          </a:bodyPr>
          <a:lstStyle/>
          <a:p>
            <a:pPr defTabSz="88964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40" tIns="62821" rIns="125640" bIns="62821" numCol="1" rtlCol="0" anchor="t" anchorCtr="0" compatLnSpc="1">
            <a:prstTxWarp prst="textNoShape">
              <a:avLst/>
            </a:prstTxWarp>
          </a:bodyPr>
          <a:lstStyle/>
          <a:p>
            <a:pPr defTabSz="8896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2" y="398893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640" tIns="62821" rIns="125640" bIns="62821">
            <a:prstTxWarp prst="textNoShape">
              <a:avLst/>
            </a:prstTxWarp>
            <a:spAutoFit/>
          </a:bodyPr>
          <a:lstStyle/>
          <a:p>
            <a:pPr defTabSz="88964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766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62" r:id="rId1"/>
    <p:sldLayoutId id="2147485563" r:id="rId2"/>
    <p:sldLayoutId id="2147485564" r:id="rId3"/>
    <p:sldLayoutId id="2147485565" r:id="rId4"/>
    <p:sldLayoutId id="2147485566" r:id="rId5"/>
    <p:sldLayoutId id="2147485567" r:id="rId6"/>
    <p:sldLayoutId id="2147485568" r:id="rId7"/>
    <p:sldLayoutId id="2147485569" r:id="rId8"/>
    <p:sldLayoutId id="2147485570" r:id="rId9"/>
    <p:sldLayoutId id="2147485571" r:id="rId10"/>
    <p:sldLayoutId id="2147485572" r:id="rId11"/>
    <p:sldLayoutId id="2147485573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885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5781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8649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1536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3530" indent="-23353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81677" indent="-30572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19540" indent="-23790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57811" indent="-23790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95674" indent="-23790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95674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77753" indent="-23353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006566" indent="-23353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35418" indent="-23353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64229" indent="-23353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88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8856" algn="l" defTabSz="6288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811" algn="l" defTabSz="6288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86491" algn="l" defTabSz="6288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15363" algn="l" defTabSz="6288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44119" algn="l" defTabSz="6288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72952" algn="l" defTabSz="6288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01773" algn="l" defTabSz="6288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30580" algn="l" defTabSz="62885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768" tIns="62885" rIns="125768" bIns="628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768" tIns="62885" rIns="125768" bIns="628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5768" tIns="62885" rIns="125768" bIns="62885">
            <a:prstTxWarp prst="textNoShape">
              <a:avLst/>
            </a:prstTxWarp>
            <a:spAutoFit/>
          </a:bodyPr>
          <a:lstStyle/>
          <a:p>
            <a:pPr defTabSz="89041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768" tIns="62885" rIns="125768" bIns="62885" numCol="1" rtlCol="0" anchor="t" anchorCtr="0" compatLnSpc="1">
            <a:prstTxWarp prst="textNoShape">
              <a:avLst/>
            </a:prstTxWarp>
          </a:bodyPr>
          <a:lstStyle/>
          <a:p>
            <a:pPr defTabSz="89041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2" y="398866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768" tIns="62885" rIns="125768" bIns="62885">
            <a:prstTxWarp prst="textNoShape">
              <a:avLst/>
            </a:prstTxWarp>
            <a:spAutoFit/>
          </a:bodyPr>
          <a:lstStyle/>
          <a:p>
            <a:pPr defTabSz="89041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213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76" r:id="rId1"/>
    <p:sldLayoutId id="2147485577" r:id="rId2"/>
    <p:sldLayoutId id="2147485578" r:id="rId3"/>
    <p:sldLayoutId id="2147485579" r:id="rId4"/>
    <p:sldLayoutId id="2147485580" r:id="rId5"/>
    <p:sldLayoutId id="2147485581" r:id="rId6"/>
    <p:sldLayoutId id="2147485582" r:id="rId7"/>
    <p:sldLayoutId id="2147485583" r:id="rId8"/>
    <p:sldLayoutId id="2147485584" r:id="rId9"/>
    <p:sldLayoutId id="2147485585" r:id="rId10"/>
    <p:sldLayoutId id="2147485586" r:id="rId11"/>
    <p:sldLayoutId id="2147485587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946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5902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88329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17795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3764" indent="-23376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82433" indent="-30602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20535" indent="-23814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59027" indent="-23814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97133" indent="-23814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97133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81037" indent="-23376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010463" indent="-23376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39930" indent="-23376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69348" indent="-23376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9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9464" algn="l" defTabSz="629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027" algn="l" defTabSz="629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88329" algn="l" defTabSz="629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17795" algn="l" defTabSz="629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47176" algn="l" defTabSz="629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76622" algn="l" defTabSz="629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06061" algn="l" defTabSz="629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35471" algn="l" defTabSz="629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246" tIns="63124" rIns="126246" bIns="631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246" tIns="63124" rIns="126246" bIns="631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6246" tIns="63124" rIns="126246" bIns="63124">
            <a:prstTxWarp prst="textNoShape">
              <a:avLst/>
            </a:prstTxWarp>
            <a:spAutoFit/>
          </a:bodyPr>
          <a:lstStyle/>
          <a:p>
            <a:pPr defTabSz="89373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246" tIns="63124" rIns="126246" bIns="63124" numCol="1" rtlCol="0" anchor="t" anchorCtr="0" compatLnSpc="1">
            <a:prstTxWarp prst="textNoShape">
              <a:avLst/>
            </a:prstTxWarp>
          </a:bodyPr>
          <a:lstStyle/>
          <a:p>
            <a:pPr defTabSz="89373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2" y="398765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246" tIns="63124" rIns="126246" bIns="63124">
            <a:prstTxWarp prst="textNoShape">
              <a:avLst/>
            </a:prstTxWarp>
            <a:spAutoFit/>
          </a:bodyPr>
          <a:lstStyle/>
          <a:p>
            <a:pPr defTabSz="89373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283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5" r:id="rId1"/>
    <p:sldLayoutId id="2147485616" r:id="rId2"/>
    <p:sldLayoutId id="2147485617" r:id="rId3"/>
    <p:sldLayoutId id="2147485618" r:id="rId4"/>
    <p:sldLayoutId id="2147485619" r:id="rId5"/>
    <p:sldLayoutId id="2147485620" r:id="rId6"/>
    <p:sldLayoutId id="2147485621" r:id="rId7"/>
    <p:sldLayoutId id="2147485622" r:id="rId8"/>
    <p:sldLayoutId id="2147485623" r:id="rId9"/>
    <p:sldLayoutId id="2147485624" r:id="rId10"/>
    <p:sldLayoutId id="2147485625" r:id="rId11"/>
    <p:sldLayoutId id="2147485626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3173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6357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95195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2691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4637" indent="-23463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85269" indent="-30713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24260" indent="-23901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63571" indent="-23901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02586" indent="-23901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02586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93355" indent="-23463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025058" indent="-23463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56813" indent="-23463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88527" indent="-23463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317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1736" algn="l" defTabSz="6317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63571" algn="l" defTabSz="6317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95195" algn="l" defTabSz="6317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26918" algn="l" defTabSz="6317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58648" algn="l" defTabSz="6317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90364" algn="l" defTabSz="6317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22105" algn="l" defTabSz="6317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53813" algn="l" defTabSz="6317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502" tIns="63252" rIns="126502" bIns="632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502" tIns="63252" rIns="126502" bIns="632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6502" tIns="63252" rIns="126502" bIns="63252">
            <a:prstTxWarp prst="textNoShape">
              <a:avLst/>
            </a:prstTxWarp>
            <a:spAutoFit/>
          </a:bodyPr>
          <a:lstStyle/>
          <a:p>
            <a:pPr defTabSz="89460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28"/>
            <a:ext cx="598310" cy="3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6502" tIns="63252" rIns="126502" bIns="63252">
            <a:prstTxWarp prst="textNoShape">
              <a:avLst/>
            </a:prstTxWarp>
            <a:spAutoFit/>
          </a:bodyPr>
          <a:lstStyle/>
          <a:p>
            <a:pPr defTabSz="894605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94605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502" tIns="63252" rIns="126502" bIns="63252" numCol="1" rtlCol="0" anchor="t" anchorCtr="0" compatLnSpc="1">
            <a:prstTxWarp prst="textNoShape">
              <a:avLst/>
            </a:prstTxWarp>
          </a:bodyPr>
          <a:lstStyle/>
          <a:p>
            <a:pPr defTabSz="89460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2" y="398711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502" tIns="63252" rIns="126502" bIns="63252">
            <a:prstTxWarp prst="textNoShape">
              <a:avLst/>
            </a:prstTxWarp>
            <a:spAutoFit/>
          </a:bodyPr>
          <a:lstStyle/>
          <a:p>
            <a:pPr defTabSz="89460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033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9" r:id="rId1"/>
    <p:sldLayoutId id="2147485630" r:id="rId2"/>
    <p:sldLayoutId id="2147485631" r:id="rId3"/>
    <p:sldLayoutId id="2147485632" r:id="rId4"/>
    <p:sldLayoutId id="2147485633" r:id="rId5"/>
    <p:sldLayoutId id="2147485634" r:id="rId6"/>
    <p:sldLayoutId id="2147485635" r:id="rId7"/>
    <p:sldLayoutId id="2147485636" r:id="rId8"/>
    <p:sldLayoutId id="2147485637" r:id="rId9"/>
    <p:sldLayoutId id="2147485638" r:id="rId10"/>
    <p:sldLayoutId id="2147485639" r:id="rId11"/>
    <p:sldLayoutId id="2147485640" r:id="rId12"/>
    <p:sldLayoutId id="2147485641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3295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6600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9887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3183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5105" indent="-23510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86805" indent="-30773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26260" indent="-23948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66003" indent="-23948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05504" indent="-23948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05504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99953" indent="-235105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032894" indent="-235105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65888" indent="-235105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98819" indent="-235105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329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2952" algn="l" defTabSz="6329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66003" algn="l" defTabSz="6329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98877" algn="l" defTabSz="6329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31836" algn="l" defTabSz="6329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64800" algn="l" defTabSz="6329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97753" algn="l" defTabSz="6329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30708" algn="l" defTabSz="6329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63649" algn="l" defTabSz="6329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684" tIns="63343" rIns="126684" bIns="633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684" tIns="63343" rIns="126684" bIns="633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6684" tIns="63343" rIns="126684" bIns="63343">
            <a:prstTxWarp prst="textNoShape">
              <a:avLst/>
            </a:prstTxWarp>
            <a:spAutoFit/>
          </a:bodyPr>
          <a:lstStyle/>
          <a:p>
            <a:pPr defTabSz="89552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84" tIns="63343" rIns="126684" bIns="63343" numCol="1" rtlCol="0" anchor="t" anchorCtr="0" compatLnSpc="1">
            <a:prstTxWarp prst="textNoShape">
              <a:avLst/>
            </a:prstTxWarp>
          </a:bodyPr>
          <a:lstStyle/>
          <a:p>
            <a:pPr defTabSz="89552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2" y="398672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684" tIns="63343" rIns="126684" bIns="63343">
            <a:prstTxWarp prst="textNoShape">
              <a:avLst/>
            </a:prstTxWarp>
            <a:spAutoFit/>
          </a:bodyPr>
          <a:lstStyle/>
          <a:p>
            <a:pPr defTabSz="89552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27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4" r:id="rId1"/>
    <p:sldLayoutId id="2147485645" r:id="rId2"/>
    <p:sldLayoutId id="2147485646" r:id="rId3"/>
    <p:sldLayoutId id="2147485647" r:id="rId4"/>
    <p:sldLayoutId id="2147485648" r:id="rId5"/>
    <p:sldLayoutId id="2147485649" r:id="rId6"/>
    <p:sldLayoutId id="2147485650" r:id="rId7"/>
    <p:sldLayoutId id="2147485651" r:id="rId8"/>
    <p:sldLayoutId id="2147485652" r:id="rId9"/>
    <p:sldLayoutId id="2147485653" r:id="rId10"/>
    <p:sldLayoutId id="2147485654" r:id="rId11"/>
    <p:sldLayoutId id="2147485655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3381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6773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90151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3533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5437" indent="-23543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87897" indent="-30815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27680" indent="-23981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67731" indent="-23981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07578" indent="-23981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07578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404657" indent="-23543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038471" indent="-23543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72339" indent="-23543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306150" indent="-23543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338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3816" algn="l" defTabSz="6338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67731" algn="l" defTabSz="6338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514" algn="l" defTabSz="6338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35330" algn="l" defTabSz="6338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69178" algn="l" defTabSz="6338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3007" algn="l" defTabSz="6338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36827" algn="l" defTabSz="6338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70652" algn="l" defTabSz="6338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027" tIns="62514" rIns="125027" bIns="625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5027" tIns="62514" rIns="125027" bIns="625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5027" tIns="62514" rIns="125027" bIns="62514">
            <a:prstTxWarp prst="textNoShape">
              <a:avLst/>
            </a:prstTxWarp>
            <a:spAutoFit/>
          </a:bodyPr>
          <a:lstStyle/>
          <a:p>
            <a:pPr defTabSz="88014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027" tIns="62514" rIns="125027" bIns="62514" numCol="1" rtlCol="0" anchor="t" anchorCtr="0" compatLnSpc="1">
            <a:prstTxWarp prst="textNoShape">
              <a:avLst/>
            </a:prstTxWarp>
          </a:bodyPr>
          <a:lstStyle/>
          <a:p>
            <a:pPr defTabSz="88014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2" y="399022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5027" tIns="62514" rIns="125027" bIns="62514">
            <a:prstTxWarp prst="textNoShape">
              <a:avLst/>
            </a:prstTxWarp>
            <a:spAutoFit/>
          </a:bodyPr>
          <a:lstStyle/>
          <a:p>
            <a:pPr defTabSz="88014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030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9" r:id="rId1"/>
    <p:sldLayoutId id="2147485690" r:id="rId2"/>
    <p:sldLayoutId id="2147485691" r:id="rId3"/>
    <p:sldLayoutId id="2147485692" r:id="rId4"/>
    <p:sldLayoutId id="2147485693" r:id="rId5"/>
    <p:sldLayoutId id="2147485694" r:id="rId6"/>
    <p:sldLayoutId id="2147485695" r:id="rId7"/>
    <p:sldLayoutId id="2147485696" r:id="rId8"/>
    <p:sldLayoutId id="2147485697" r:id="rId9"/>
    <p:sldLayoutId id="2147485698" r:id="rId10"/>
    <p:sldLayoutId id="2147485699" r:id="rId11"/>
    <p:sldLayoutId id="2147485700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2594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5198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7774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03715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2422" indent="-23242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78053" indent="-30430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14826" indent="-23678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51987" indent="-23678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88719" indent="-23678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88719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62078" indent="-23242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87951" indent="-23242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13888" indent="-23242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39770" indent="-23242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25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5944" algn="l" defTabSz="625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1987" algn="l" defTabSz="625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741" algn="l" defTabSz="625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03715" algn="l" defTabSz="625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29511" algn="l" defTabSz="625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55480" algn="l" defTabSz="625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81325" algn="l" defTabSz="625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07245" algn="l" defTabSz="625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338" tIns="63669" rIns="127338" bIns="636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338" tIns="63669" rIns="127338" bIns="63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338" tIns="63669" rIns="127338" bIns="63669">
            <a:prstTxWarp prst="textNoShape">
              <a:avLst/>
            </a:prstTxWarp>
            <a:spAutoFit/>
          </a:bodyPr>
          <a:lstStyle/>
          <a:p>
            <a:pPr defTabSz="89574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74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2" y="398534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338" tIns="63669" rIns="127338" bIns="63669">
            <a:prstTxWarp prst="textNoShape">
              <a:avLst/>
            </a:prstTxWarp>
            <a:spAutoFit/>
          </a:bodyPr>
          <a:lstStyle/>
          <a:p>
            <a:pPr defTabSz="89574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18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2" r:id="rId1"/>
    <p:sldLayoutId id="2147485703" r:id="rId2"/>
    <p:sldLayoutId id="2147485704" r:id="rId3"/>
    <p:sldLayoutId id="2147485705" r:id="rId4"/>
    <p:sldLayoutId id="2147485706" r:id="rId5"/>
    <p:sldLayoutId id="2147485707" r:id="rId6"/>
    <p:sldLayoutId id="2147485708" r:id="rId7"/>
    <p:sldLayoutId id="2147485709" r:id="rId8"/>
    <p:sldLayoutId id="2147485710" r:id="rId9"/>
    <p:sldLayoutId id="2147485711" r:id="rId10"/>
    <p:sldLayoutId id="2147485712" r:id="rId11"/>
    <p:sldLayoutId id="2147485713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3698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7394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910989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47965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6631" indent="-23663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91817" indent="-30967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32785" indent="-24100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73947" indent="-24100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15088" indent="-24100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15088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421617" indent="-23663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058571" indent="-23663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95572" indent="-23663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332573" indent="-23663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3698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6983" algn="l" defTabSz="63698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947" algn="l" defTabSz="63698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10989" algn="l" defTabSz="63698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47965" algn="l" defTabSz="63698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929" algn="l" defTabSz="63698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21931" algn="l" defTabSz="63698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58928" algn="l" defTabSz="63698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95883" algn="l" defTabSz="63698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8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843" tIns="63922" rIns="127843" bIns="639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843" tIns="63922" rIns="127843" bIns="639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867" y="9062722"/>
            <a:ext cx="262729" cy="65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843" tIns="63922" rIns="127843" bIns="63922">
            <a:prstTxWarp prst="textNoShape">
              <a:avLst/>
            </a:prstTxWarp>
            <a:spAutoFit/>
          </a:bodyPr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31"/>
            <a:ext cx="598310" cy="3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843" tIns="63922" rIns="127843" bIns="63922">
            <a:prstTxWarp prst="textNoShape">
              <a:avLst/>
            </a:prstTxWarp>
            <a:spAutoFit/>
          </a:bodyPr>
          <a:lstStyle/>
          <a:p>
            <a:pPr defTabSz="903682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903682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843" tIns="63922" rIns="127843" bIns="63922" numCol="1" rtlCol="0" anchor="t" anchorCtr="0" compatLnSpc="1">
            <a:prstTxWarp prst="textNoShape">
              <a:avLst/>
            </a:prstTxWarp>
          </a:bodyPr>
          <a:lstStyle/>
          <a:p>
            <a:pPr defTabSz="90368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2" y="398430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843" tIns="63922" rIns="127843" bIns="63922">
            <a:prstTxWarp prst="textNoShape">
              <a:avLst/>
            </a:prstTxWarp>
            <a:spAutoFit/>
          </a:bodyPr>
          <a:lstStyle/>
          <a:p>
            <a:pPr defTabSz="90368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836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0" r:id="rId1"/>
    <p:sldLayoutId id="2147485741" r:id="rId2"/>
    <p:sldLayoutId id="2147485742" r:id="rId3"/>
    <p:sldLayoutId id="2147485743" r:id="rId4"/>
    <p:sldLayoutId id="2147485744" r:id="rId5"/>
    <p:sldLayoutId id="2147485745" r:id="rId6"/>
    <p:sldLayoutId id="2147485746" r:id="rId7"/>
    <p:sldLayoutId id="2147485747" r:id="rId8"/>
    <p:sldLayoutId id="2147485748" r:id="rId9"/>
    <p:sldLayoutId id="2147485749" r:id="rId10"/>
    <p:sldLayoutId id="2147485750" r:id="rId11"/>
    <p:sldLayoutId id="2147485751" r:id="rId12"/>
    <p:sldLayoutId id="2147485752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3943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7885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91834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5777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7554" indent="-23755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94848" indent="-31085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36760" indent="-24193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78854" indent="-24193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20898" indent="-24193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20898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434750" indent="-23755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074192" indent="-23755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713632" indent="-23755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353075" indent="-23755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394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437" algn="l" defTabSz="6394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854" algn="l" defTabSz="6394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346" algn="l" defTabSz="6394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57771" algn="l" defTabSz="6394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97185" algn="l" defTabSz="6394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36625" algn="l" defTabSz="6394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76099" algn="l" defTabSz="6394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15478" algn="l" defTabSz="63943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8059" tIns="64030" rIns="128059" bIns="640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8059" tIns="64030" rIns="128059" bIns="640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8059" tIns="64030" rIns="128059" bIns="64030">
            <a:prstTxWarp prst="textNoShape">
              <a:avLst/>
            </a:prstTxWarp>
            <a:spAutoFit/>
          </a:bodyPr>
          <a:lstStyle/>
          <a:p>
            <a:pPr defTabSz="90077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8351972" y="412832"/>
            <a:ext cx="4132638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059" tIns="64030" rIns="128059" bIns="64030">
            <a:prstTxWarp prst="textNoShape">
              <a:avLst/>
            </a:prstTxWarp>
            <a:spAutoFit/>
          </a:bodyPr>
          <a:lstStyle/>
          <a:p>
            <a:pPr algn="r" defTabSz="90077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28"/>
            <a:ext cx="598310" cy="3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59" tIns="64030" rIns="128059" bIns="64030">
            <a:prstTxWarp prst="textNoShape">
              <a:avLst/>
            </a:prstTxWarp>
            <a:spAutoFit/>
          </a:bodyPr>
          <a:lstStyle/>
          <a:p>
            <a:pPr defTabSz="900775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900775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59" tIns="64030" rIns="128059" bIns="64030" numCol="1" rtlCol="0" anchor="t" anchorCtr="0" compatLnSpc="1">
            <a:prstTxWarp prst="textNoShape">
              <a:avLst/>
            </a:prstTxWarp>
          </a:bodyPr>
          <a:lstStyle/>
          <a:p>
            <a:pPr defTabSz="90077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382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059" tIns="64030" rIns="128059" bIns="64030">
            <a:prstTxWarp prst="textNoShape">
              <a:avLst/>
            </a:prstTxWarp>
            <a:spAutoFit/>
          </a:bodyPr>
          <a:lstStyle/>
          <a:p>
            <a:pPr defTabSz="90077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625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67" r:id="rId1"/>
    <p:sldLayoutId id="2147485768" r:id="rId2"/>
    <p:sldLayoutId id="2147485769" r:id="rId3"/>
    <p:sldLayoutId id="2147485770" r:id="rId4"/>
    <p:sldLayoutId id="2147485771" r:id="rId5"/>
    <p:sldLayoutId id="2147485772" r:id="rId6"/>
    <p:sldLayoutId id="2147485773" r:id="rId7"/>
    <p:sldLayoutId id="2147485774" r:id="rId8"/>
    <p:sldLayoutId id="2147485775" r:id="rId9"/>
    <p:sldLayoutId id="2147485776" r:id="rId10"/>
    <p:sldLayoutId id="2147485777" r:id="rId11"/>
    <p:sldLayoutId id="2147485778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4048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8094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92148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6195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7948" indent="-23794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96142" indent="-31136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38466" indent="-24232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80947" indent="-24232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23394" indent="-24232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23394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440379" indent="-23794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080876" indent="-23794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721364" indent="-23794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361859" indent="-23794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404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484" algn="l" defTabSz="6404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947" algn="l" defTabSz="6404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21486" algn="l" defTabSz="6404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61958" algn="l" defTabSz="6404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02427" algn="l" defTabSz="6404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42911" algn="l" defTabSz="6404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83427" algn="l" defTabSz="6404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23865" algn="l" defTabSz="6404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986" tIns="61561" rIns="122986" bIns="615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986" tIns="61561" rIns="122986" bIns="615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16" y="9062736"/>
            <a:ext cx="248575" cy="64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2986" tIns="61561" rIns="122986" bIns="61561">
            <a:prstTxWarp prst="textNoShape">
              <a:avLst/>
            </a:prstTxWarp>
            <a:spAutoFit/>
          </a:bodyPr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418675" y="412843"/>
            <a:ext cx="7065941" cy="28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986" tIns="61561" rIns="122986" bIns="61561">
            <a:prstTxWarp prst="textNoShape">
              <a:avLst/>
            </a:prstTxWarp>
            <a:spAutoFit/>
          </a:bodyPr>
          <a:lstStyle/>
          <a:p>
            <a:pPr algn="r" defTabSz="86716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65A4"/>
                </a:solidFill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solidFill>
                <a:srgbClr val="0065A4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3383"/>
            <a:ext cx="598310" cy="34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986" tIns="61561" rIns="122986" bIns="61561">
            <a:prstTxWarp prst="textNoShape">
              <a:avLst/>
            </a:prstTxWarp>
            <a:spAutoFit/>
          </a:bodyPr>
          <a:lstStyle/>
          <a:p>
            <a:pPr defTabSz="867168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67168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986" tIns="61561" rIns="122986" bIns="61561" numCol="1" rtlCol="0" anchor="t" anchorCtr="0" compatLnSpc="1">
            <a:prstTxWarp prst="textNoShape">
              <a:avLst/>
            </a:prstTxWarp>
          </a:bodyPr>
          <a:lstStyle/>
          <a:p>
            <a:pPr defTabSz="86716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393"/>
            <a:ext cx="4623929" cy="28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986" tIns="61561" rIns="122986" bIns="61561">
            <a:prstTxWarp prst="textNoShape">
              <a:avLst/>
            </a:prstTxWarp>
            <a:spAutoFit/>
          </a:bodyPr>
          <a:lstStyle/>
          <a:p>
            <a:pPr defTabSz="86716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446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2" r:id="rId13"/>
    <p:sldLayoutId id="2147483954" r:id="rId14"/>
    <p:sldLayoutId id="2147483959" r:id="rId15"/>
    <p:sldLayoutId id="2147483963" r:id="rId16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1625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3256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4880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6505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28850" indent="-2288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66035" indent="-29955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999233" indent="-23305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32562" indent="-23305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65762" indent="-23305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tabLst>
          <a:tab pos="1465762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10286" indent="-22885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26543" indent="-22885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42824" indent="-22885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159080" indent="-22885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162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6253" algn="l" defTabSz="6162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2562" algn="l" defTabSz="6162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48806" algn="l" defTabSz="6162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65052" algn="l" defTabSz="6162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081330" algn="l" defTabSz="6162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697575" algn="l" defTabSz="6162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13838" algn="l" defTabSz="6162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30086" algn="l" defTabSz="6162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573" tIns="63787" rIns="127573" bIns="637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573" tIns="63787" rIns="127573" bIns="637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3" y="9062723"/>
            <a:ext cx="259510" cy="65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573" tIns="63787" rIns="127573" bIns="63787">
            <a:prstTxWarp prst="textNoShape">
              <a:avLst/>
            </a:prstTxWarp>
            <a:spAutoFit/>
          </a:bodyPr>
          <a:lstStyle/>
          <a:p>
            <a:pPr defTabSz="897339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8351972" y="412740"/>
            <a:ext cx="4132638" cy="28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573" tIns="63787" rIns="127573" bIns="63787">
            <a:prstTxWarp prst="textNoShape">
              <a:avLst/>
            </a:prstTxWarp>
            <a:spAutoFit/>
          </a:bodyPr>
          <a:lstStyle/>
          <a:p>
            <a:pPr algn="r" defTabSz="89733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29"/>
            <a:ext cx="598310" cy="348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573" tIns="63787" rIns="127573" bIns="63787">
            <a:prstTxWarp prst="textNoShape">
              <a:avLst/>
            </a:prstTxWarp>
            <a:spAutoFit/>
          </a:bodyPr>
          <a:lstStyle/>
          <a:p>
            <a:pPr defTabSz="897339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97339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73" tIns="63787" rIns="127573" bIns="63787" numCol="1" rtlCol="0" anchor="t" anchorCtr="0" compatLnSpc="1">
            <a:prstTxWarp prst="textNoShape">
              <a:avLst/>
            </a:prstTxWarp>
          </a:bodyPr>
          <a:lstStyle/>
          <a:p>
            <a:pPr defTabSz="89733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292"/>
            <a:ext cx="4623929" cy="28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573" tIns="63787" rIns="127573" bIns="63787">
            <a:prstTxWarp prst="textNoShape">
              <a:avLst/>
            </a:prstTxWarp>
            <a:spAutoFit/>
          </a:bodyPr>
          <a:lstStyle/>
          <a:p>
            <a:pPr defTabSz="89733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3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32" r:id="rId1"/>
    <p:sldLayoutId id="2147485833" r:id="rId2"/>
    <p:sldLayoutId id="2147485834" r:id="rId3"/>
    <p:sldLayoutId id="2147485835" r:id="rId4"/>
    <p:sldLayoutId id="2147485836" r:id="rId5"/>
    <p:sldLayoutId id="2147485837" r:id="rId6"/>
    <p:sldLayoutId id="2147485838" r:id="rId7"/>
    <p:sldLayoutId id="2147485839" r:id="rId8"/>
    <p:sldLayoutId id="2147485840" r:id="rId9"/>
    <p:sldLayoutId id="2147485841" r:id="rId10"/>
    <p:sldLayoutId id="2147485842" r:id="rId11"/>
    <p:sldLayoutId id="2147485843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3812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7622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914395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5250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7062" indent="-23706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93225" indent="-31022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34623" indent="-2414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76223" indent="-2414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17782" indent="-2414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17782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427704" indent="-23706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065794" indent="-23706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703936" indent="-23706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342080" indent="-23706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38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8120" algn="l" defTabSz="638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76223" algn="l" defTabSz="638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14395" algn="l" defTabSz="638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52506" algn="l" defTabSz="638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90622" algn="l" defTabSz="638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28736" algn="l" defTabSz="638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66887" algn="l" defTabSz="638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04956" algn="l" defTabSz="6381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8459" tIns="64232" rIns="128459" bIns="642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8459" tIns="64232" rIns="128459" bIns="642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592" y="9062721"/>
            <a:ext cx="261303" cy="65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8459" tIns="64232" rIns="128459" bIns="64232">
            <a:prstTxWarp prst="textNoShape">
              <a:avLst/>
            </a:prstTxWarp>
            <a:spAutoFit/>
          </a:bodyPr>
          <a:lstStyle/>
          <a:p>
            <a:pPr defTabSz="903389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459" tIns="64232" rIns="128459" bIns="64232" numCol="1" rtlCol="0" anchor="t" anchorCtr="0" compatLnSpc="1">
            <a:prstTxWarp prst="textNoShape">
              <a:avLst/>
            </a:prstTxWarp>
          </a:bodyPr>
          <a:lstStyle/>
          <a:p>
            <a:pPr defTabSz="90338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098"/>
            <a:ext cx="4623929" cy="28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459" tIns="64232" rIns="128459" bIns="64232">
            <a:prstTxWarp prst="textNoShape">
              <a:avLst/>
            </a:prstTxWarp>
            <a:spAutoFit/>
          </a:bodyPr>
          <a:lstStyle/>
          <a:p>
            <a:pPr defTabSz="90338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988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80" r:id="rId1"/>
    <p:sldLayoutId id="2147485981" r:id="rId2"/>
    <p:sldLayoutId id="2147485982" r:id="rId3"/>
    <p:sldLayoutId id="2147485983" r:id="rId4"/>
    <p:sldLayoutId id="2147485984" r:id="rId5"/>
    <p:sldLayoutId id="2147485985" r:id="rId6"/>
    <p:sldLayoutId id="2147485986" r:id="rId7"/>
    <p:sldLayoutId id="2147485987" r:id="rId8"/>
    <p:sldLayoutId id="2147485988" r:id="rId9"/>
    <p:sldLayoutId id="2147485989" r:id="rId10"/>
    <p:sldLayoutId id="2147485990" r:id="rId11"/>
    <p:sldLayoutId id="2147485991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4243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8486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927365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6980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8682" indent="-23868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98580" indent="-31231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41683" indent="-24308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84864" indent="-24308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28080" indent="-24308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28080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450921" indent="-23868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093377" indent="-23868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735835" indent="-23868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378278" indent="-23868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424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2436" algn="l" defTabSz="6424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4864" algn="l" defTabSz="6424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27365" algn="l" defTabSz="6424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69803" algn="l" defTabSz="6424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12269" algn="l" defTabSz="6424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54690" algn="l" defTabSz="6424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97134" algn="l" defTabSz="6424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39580" algn="l" defTabSz="64243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8722" tIns="64363" rIns="128722" bIns="643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8722" tIns="64363" rIns="128722" bIns="643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4" y="9062723"/>
            <a:ext cx="261834" cy="65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8722" tIns="64363" rIns="128722" bIns="64363">
            <a:prstTxWarp prst="textNoShape">
              <a:avLst/>
            </a:prstTxWarp>
            <a:spAutoFit/>
          </a:bodyPr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28"/>
            <a:ext cx="598310" cy="34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722" tIns="64363" rIns="128722" bIns="64363">
            <a:prstTxWarp prst="textNoShape">
              <a:avLst/>
            </a:prstTxWarp>
            <a:spAutoFit/>
          </a:bodyPr>
          <a:lstStyle/>
          <a:p>
            <a:pPr defTabSz="905213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905213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722" tIns="64363" rIns="128722" bIns="64363" numCol="1" rtlCol="0" anchor="t" anchorCtr="0" compatLnSpc="1">
            <a:prstTxWarp prst="textNoShape">
              <a:avLst/>
            </a:prstTxWarp>
          </a:bodyPr>
          <a:lstStyle/>
          <a:p>
            <a:pPr defTabSz="90521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043"/>
            <a:ext cx="4623929" cy="2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722" tIns="64363" rIns="128722" bIns="64363">
            <a:prstTxWarp prst="textNoShape">
              <a:avLst/>
            </a:prstTxWarp>
            <a:spAutoFit/>
          </a:bodyPr>
          <a:lstStyle/>
          <a:p>
            <a:pPr defTabSz="90521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087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18" r:id="rId1"/>
    <p:sldLayoutId id="2147486019" r:id="rId2"/>
    <p:sldLayoutId id="2147486020" r:id="rId3"/>
    <p:sldLayoutId id="2147486021" r:id="rId4"/>
    <p:sldLayoutId id="2147486022" r:id="rId5"/>
    <p:sldLayoutId id="2147486023" r:id="rId6"/>
    <p:sldLayoutId id="2147486024" r:id="rId7"/>
    <p:sldLayoutId id="2147486025" r:id="rId8"/>
    <p:sldLayoutId id="2147486026" r:id="rId9"/>
    <p:sldLayoutId id="2147486027" r:id="rId10"/>
    <p:sldLayoutId id="2147486028" r:id="rId11"/>
    <p:sldLayoutId id="2147486029" r:id="rId12"/>
    <p:sldLayoutId id="2147486031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4371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87425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931205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7492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9164" indent="-23916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800179" indent="-31294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43784" indent="-24358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87425" indent="-24358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31123" indent="-24358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31123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457823" indent="-23916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101548" indent="-23916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745281" indent="-23916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389032" indent="-23916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437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3718" algn="l" defTabSz="6437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7425" algn="l" defTabSz="6437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31205" algn="l" defTabSz="6437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74927" algn="l" defTabSz="6437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18702" algn="l" defTabSz="6437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62397" algn="l" defTabSz="6437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06120" algn="l" defTabSz="6437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49859" algn="l" defTabSz="6437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093" tIns="64549" rIns="129093" bIns="645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093" tIns="64549" rIns="129093" bIns="645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589" y="9062723"/>
            <a:ext cx="262583" cy="6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9093" tIns="64549" rIns="129093" bIns="64549">
            <a:prstTxWarp prst="textNoShape">
              <a:avLst/>
            </a:prstTxWarp>
            <a:spAutoFit/>
          </a:bodyPr>
          <a:lstStyle/>
          <a:p>
            <a:pPr defTabSz="1291073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/>
              <a:ea typeface="ヒラギノ角ゴ Pro W3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34"/>
            <a:ext cx="598310" cy="35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93" tIns="64549" rIns="129093" bIns="64549">
            <a:prstTxWarp prst="textNoShape">
              <a:avLst/>
            </a:prstTxWarp>
            <a:spAutoFit/>
          </a:bodyPr>
          <a:lstStyle/>
          <a:p>
            <a:pPr defTabSz="1291073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/>
                <a:ea typeface="ヒラギノ角ゴ Pro W3"/>
              </a:rPr>
              <a:pPr defTabSz="1291073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/>
              <a:ea typeface="ヒラギノ角ゴ Pro W3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093" tIns="64549" rIns="129093" bIns="64549" numCol="1" rtlCol="0" anchor="t" anchorCtr="0" compatLnSpc="1">
            <a:prstTxWarp prst="textNoShape">
              <a:avLst/>
            </a:prstTxWarp>
          </a:bodyPr>
          <a:lstStyle/>
          <a:p>
            <a:pPr defTabSz="129107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/>
              <a:ea typeface="ヒラギノ角ゴ Pro W3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7964"/>
            <a:ext cx="4623929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093" tIns="64549" rIns="129093" bIns="64549">
            <a:prstTxWarp prst="textNoShape">
              <a:avLst/>
            </a:prstTxWarp>
            <a:spAutoFit/>
          </a:bodyPr>
          <a:lstStyle/>
          <a:p>
            <a:pPr defTabSz="129107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/>
                <a:ea typeface="ヒラギノ角ゴ Pro W3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49255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45" r:id="rId1"/>
    <p:sldLayoutId id="2147486046" r:id="rId2"/>
    <p:sldLayoutId id="2147486047" r:id="rId3"/>
    <p:sldLayoutId id="2147486048" r:id="rId4"/>
    <p:sldLayoutId id="2147486049" r:id="rId5"/>
    <p:sldLayoutId id="2147486050" r:id="rId6"/>
    <p:sldLayoutId id="2147486051" r:id="rId7"/>
    <p:sldLayoutId id="2147486052" r:id="rId8"/>
    <p:sldLayoutId id="2147486053" r:id="rId9"/>
    <p:sldLayoutId id="2147486054" r:id="rId10"/>
    <p:sldLayoutId id="2147486055" r:id="rId11"/>
    <p:sldLayoutId id="2147486056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4552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9107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93663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8219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9838" indent="-239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802444" indent="-31381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46748" indent="-2442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91073" indent="-2442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35423" indent="-2442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35423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467565" indent="-23983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113116" indent="-23983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758670" indent="-23983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404218" indent="-23983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455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5522" algn="l" defTabSz="6455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1073" algn="l" defTabSz="6455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36637" algn="l" defTabSz="6455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2192" algn="l" defTabSz="6455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27778" algn="l" defTabSz="6455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73276" algn="l" defTabSz="6455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18831" algn="l" defTabSz="6455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64358" algn="l" defTabSz="6455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617" tIns="63309" rIns="126617" bIns="633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617" tIns="63309" rIns="126617" bIns="633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3" y="9062910"/>
            <a:ext cx="257582" cy="65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6617" tIns="63309" rIns="126617" bIns="63309">
            <a:prstTxWarp prst="textNoShape">
              <a:avLst/>
            </a:prstTxWarp>
            <a:spAutoFit/>
          </a:bodyPr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418675" y="413129"/>
            <a:ext cx="7065941" cy="2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617" tIns="63309" rIns="126617" bIns="63309">
            <a:prstTxWarp prst="textNoShape">
              <a:avLst/>
            </a:prstTxWarp>
            <a:spAutoFit/>
          </a:bodyPr>
          <a:lstStyle/>
          <a:p>
            <a:pPr algn="r" defTabSz="89140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65A4"/>
                </a:solidFill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solidFill>
                <a:srgbClr val="0065A4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32"/>
            <a:ext cx="598310" cy="34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6617" tIns="63309" rIns="126617" bIns="63309">
            <a:prstTxWarp prst="textNoShape">
              <a:avLst/>
            </a:prstTxWarp>
            <a:spAutoFit/>
          </a:bodyPr>
          <a:lstStyle/>
          <a:p>
            <a:pPr defTabSz="891407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91407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617" tIns="63309" rIns="126617" bIns="63309" numCol="1" rtlCol="0" anchor="t" anchorCtr="0" compatLnSpc="1">
            <a:prstTxWarp prst="textNoShape">
              <a:avLst/>
            </a:prstTxWarp>
          </a:bodyPr>
          <a:lstStyle/>
          <a:p>
            <a:pPr defTabSz="89140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677"/>
            <a:ext cx="4623929" cy="2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617" tIns="63309" rIns="126617" bIns="63309">
            <a:prstTxWarp prst="textNoShape">
              <a:avLst/>
            </a:prstTxWarp>
            <a:spAutoFit/>
          </a:bodyPr>
          <a:lstStyle/>
          <a:p>
            <a:pPr defTabSz="89140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991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9" r:id="rId1"/>
    <p:sldLayoutId id="2147486110" r:id="rId2"/>
    <p:sldLayoutId id="2147486111" r:id="rId3"/>
    <p:sldLayoutId id="2147486112" r:id="rId4"/>
    <p:sldLayoutId id="2147486113" r:id="rId5"/>
    <p:sldLayoutId id="2147486114" r:id="rId6"/>
    <p:sldLayoutId id="2147486115" r:id="rId7"/>
    <p:sldLayoutId id="2147486116" r:id="rId8"/>
    <p:sldLayoutId id="2147486117" r:id="rId9"/>
    <p:sldLayoutId id="2147486118" r:id="rId10"/>
    <p:sldLayoutId id="2147486119" r:id="rId11"/>
    <p:sldLayoutId id="2147486120" r:id="rId12"/>
    <p:sldLayoutId id="2147486122" r:id="rId13"/>
    <p:sldLayoutId id="2147486124" r:id="rId14"/>
    <p:sldLayoutId id="2147486129" r:id="rId15"/>
    <p:sldLayoutId id="2147486133" r:id="rId16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3349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6705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90052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3401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5314" indent="-23531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87482" indent="-30799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27138" indent="-23968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67054" indent="-23968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06787" indent="-23968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tabLst>
          <a:tab pos="1506787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402869" indent="-23531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036363" indent="-23531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69893" indent="-23531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303375" indent="-23531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334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3496" algn="l" defTabSz="6334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67054" algn="l" defTabSz="6334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521" algn="l" defTabSz="6334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34011" algn="l" defTabSz="6334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67524" algn="l" defTabSz="6334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1012" algn="l" defTabSz="6334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34511" algn="l" defTabSz="6334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67997" algn="l" defTabSz="6334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422" tIns="63211" rIns="126422" bIns="632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422" tIns="63211" rIns="126422" bIns="632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590" y="9062720"/>
            <a:ext cx="257185" cy="65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6422" tIns="63211" rIns="126422" bIns="63211">
            <a:prstTxWarp prst="textNoShape">
              <a:avLst/>
            </a:prstTxWarp>
            <a:spAutoFit/>
          </a:bodyPr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418675" y="412978"/>
            <a:ext cx="7065941" cy="28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422" tIns="63211" rIns="126422" bIns="63211">
            <a:prstTxWarp prst="textNoShape">
              <a:avLst/>
            </a:prstTxWarp>
            <a:spAutoFit/>
          </a:bodyPr>
          <a:lstStyle/>
          <a:p>
            <a:pPr algn="r" defTabSz="89008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65A4"/>
                </a:solidFill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solidFill>
                <a:srgbClr val="0065A4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35"/>
            <a:ext cx="598310" cy="34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6422" tIns="63211" rIns="126422" bIns="63211">
            <a:prstTxWarp prst="textNoShape">
              <a:avLst/>
            </a:prstTxWarp>
            <a:spAutoFit/>
          </a:bodyPr>
          <a:lstStyle/>
          <a:p>
            <a:pPr defTabSz="890087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90087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422" tIns="63211" rIns="126422" bIns="63211" numCol="1" rtlCol="0" anchor="t" anchorCtr="0" compatLnSpc="1">
            <a:prstTxWarp prst="textNoShape">
              <a:avLst/>
            </a:prstTxWarp>
          </a:bodyPr>
          <a:lstStyle/>
          <a:p>
            <a:pPr defTabSz="89008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528"/>
            <a:ext cx="4623929" cy="28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422" tIns="63211" rIns="126422" bIns="63211">
            <a:prstTxWarp prst="textNoShape">
              <a:avLst/>
            </a:prstTxWarp>
            <a:spAutoFit/>
          </a:bodyPr>
          <a:lstStyle/>
          <a:p>
            <a:pPr defTabSz="89008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616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39" r:id="rId1"/>
    <p:sldLayoutId id="2147486240" r:id="rId2"/>
    <p:sldLayoutId id="2147486241" r:id="rId3"/>
    <p:sldLayoutId id="2147486242" r:id="rId4"/>
    <p:sldLayoutId id="2147486243" r:id="rId5"/>
    <p:sldLayoutId id="2147486244" r:id="rId6"/>
    <p:sldLayoutId id="2147486245" r:id="rId7"/>
    <p:sldLayoutId id="2147486246" r:id="rId8"/>
    <p:sldLayoutId id="2147486247" r:id="rId9"/>
    <p:sldLayoutId id="2147486248" r:id="rId10"/>
    <p:sldLayoutId id="2147486249" r:id="rId11"/>
    <p:sldLayoutId id="2147486250" r:id="rId12"/>
    <p:sldLayoutId id="2147486252" r:id="rId13"/>
    <p:sldLayoutId id="2147486254" r:id="rId14"/>
    <p:sldLayoutId id="2147486259" r:id="rId15"/>
    <p:sldLayoutId id="2147486263" r:id="rId16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3256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6519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9768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3025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4957" indent="-23495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86310" indent="-307541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25615" indent="-239331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65198" indent="-239331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04560" indent="-239331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tabLst>
          <a:tab pos="1504560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97833" indent="-23495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030374" indent="-23495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62964" indent="-23495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295511" indent="-234957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325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2568" algn="l" defTabSz="6325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65198" algn="l" defTabSz="6325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97686" algn="l" defTabSz="6325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30256" algn="l" defTabSz="6325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62819" algn="l" defTabSz="6325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95373" algn="l" defTabSz="6325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27941" algn="l" defTabSz="6325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60489" algn="l" defTabSz="6325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338" tIns="63669" rIns="127338" bIns="636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338" tIns="63669" rIns="127338" bIns="63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2" y="9062910"/>
            <a:ext cx="259036" cy="65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338" tIns="63669" rIns="127338" bIns="63669">
            <a:prstTxWarp prst="textNoShape">
              <a:avLst/>
            </a:prstTxWarp>
            <a:spAutoFit/>
          </a:bodyPr>
          <a:lstStyle/>
          <a:p>
            <a:pPr defTabSz="89586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8351972" y="412789"/>
            <a:ext cx="4132638" cy="2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338" tIns="63669" rIns="127338" bIns="63669">
            <a:prstTxWarp prst="textNoShape">
              <a:avLst/>
            </a:prstTxWarp>
            <a:spAutoFit/>
          </a:bodyPr>
          <a:lstStyle/>
          <a:p>
            <a:pPr algn="r" defTabSz="89586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517"/>
            <a:ext cx="598310" cy="34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338" tIns="63669" rIns="127338" bIns="63669">
            <a:prstTxWarp prst="textNoShape">
              <a:avLst/>
            </a:prstTxWarp>
            <a:spAutoFit/>
          </a:bodyPr>
          <a:lstStyle/>
          <a:p>
            <a:pPr defTabSz="895867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95867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338" tIns="63669" rIns="127338" bIns="63669" numCol="1" rtlCol="0" anchor="t" anchorCtr="0" compatLnSpc="1">
            <a:prstTxWarp prst="textNoShape">
              <a:avLst/>
            </a:prstTxWarp>
          </a:bodyPr>
          <a:lstStyle/>
          <a:p>
            <a:pPr defTabSz="895867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8339"/>
            <a:ext cx="4623929" cy="2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338" tIns="63669" rIns="127338" bIns="63669">
            <a:prstTxWarp prst="textNoShape">
              <a:avLst/>
            </a:prstTxWarp>
            <a:spAutoFit/>
          </a:bodyPr>
          <a:lstStyle/>
          <a:p>
            <a:pPr defTabSz="895867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425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7" r:id="rId1"/>
    <p:sldLayoutId id="2147486318" r:id="rId2"/>
    <p:sldLayoutId id="2147486319" r:id="rId3"/>
    <p:sldLayoutId id="2147486320" r:id="rId4"/>
    <p:sldLayoutId id="2147486321" r:id="rId5"/>
    <p:sldLayoutId id="2147486322" r:id="rId6"/>
    <p:sldLayoutId id="2147486323" r:id="rId7"/>
    <p:sldLayoutId id="2147486324" r:id="rId8"/>
    <p:sldLayoutId id="2147486325" r:id="rId9"/>
    <p:sldLayoutId id="2147486326" r:id="rId10"/>
    <p:sldLayoutId id="2147486327" r:id="rId11"/>
    <p:sldLayoutId id="2147486328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36975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7393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91096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4793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6631" indent="-23663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91807" indent="-30965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32773" indent="-24100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73931" indent="-24100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15071" indent="-24100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15071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421576" indent="-23663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058522" indent="-23663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695524" indent="-23663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332522" indent="-23663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3697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6975" algn="l" defTabSz="63697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931" algn="l" defTabSz="63697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10963" algn="l" defTabSz="63697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47938" algn="l" defTabSz="63697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895" algn="l" defTabSz="63697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21888" algn="l" defTabSz="63697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58871" algn="l" defTabSz="63697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95824" algn="l" defTabSz="63697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406" tIns="64703" rIns="129406" bIns="64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406" tIns="64703" rIns="129406" bIns="64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9406" tIns="64703" rIns="129406" bIns="64703">
            <a:prstTxWarp prst="textNoShape">
              <a:avLst/>
            </a:prstTxWarp>
            <a:spAutoFit/>
          </a:bodyPr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28"/>
            <a:ext cx="598310" cy="3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406" tIns="64703" rIns="129406" bIns="64703">
            <a:prstTxWarp prst="textNoShape">
              <a:avLst/>
            </a:prstTxWarp>
            <a:spAutoFit/>
          </a:bodyPr>
          <a:lstStyle/>
          <a:p>
            <a:pPr defTabSz="909949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pPr defTabSz="909949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06" tIns="64703" rIns="129406" bIns="64703" numCol="1" rtlCol="0" anchor="t" anchorCtr="0" compatLnSpc="1">
            <a:prstTxWarp prst="textNoShape">
              <a:avLst/>
            </a:prstTxWarp>
          </a:bodyPr>
          <a:lstStyle/>
          <a:p>
            <a:pPr defTabSz="909949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098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406" tIns="64703" rIns="129406" bIns="64703">
            <a:prstTxWarp prst="textNoShape">
              <a:avLst/>
            </a:prstTxWarp>
            <a:spAutoFit/>
          </a:bodyPr>
          <a:lstStyle/>
          <a:p>
            <a:pPr defTabSz="909949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492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30" r:id="rId1"/>
    <p:sldLayoutId id="2147486331" r:id="rId2"/>
    <p:sldLayoutId id="2147486332" r:id="rId3"/>
    <p:sldLayoutId id="2147486333" r:id="rId4"/>
    <p:sldLayoutId id="2147486334" r:id="rId5"/>
    <p:sldLayoutId id="2147486335" r:id="rId6"/>
    <p:sldLayoutId id="2147486336" r:id="rId7"/>
    <p:sldLayoutId id="2147486337" r:id="rId8"/>
    <p:sldLayoutId id="2147486338" r:id="rId9"/>
    <p:sldLayoutId id="2147486339" r:id="rId10"/>
    <p:sldLayoutId id="2147486340" r:id="rId11"/>
    <p:sldLayoutId id="2147486341" r:id="rId12"/>
    <p:sldLayoutId id="2147486343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4704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94139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94123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8830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40409" indent="-24040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804354" indent="-31456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49238" indent="-24487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94139" indent="-24487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39066" indent="-24487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39066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475786" indent="-240409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122851" indent="-240409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769927" indent="-240409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417015" indent="-240409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4704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46" algn="l" defTabSz="64704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4139" algn="l" defTabSz="64704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1232" algn="l" defTabSz="64704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8306" algn="l" defTabSz="64704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5407" algn="l" defTabSz="64704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2461" algn="l" defTabSz="64704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9535" algn="l" defTabSz="64704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589" algn="l" defTabSz="64704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3"/>
            <a:ext cx="11704320" cy="163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588" tIns="64794" rIns="129588" bIns="64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090"/>
            <a:ext cx="11704320" cy="6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588" tIns="64794" rIns="129588" bIns="64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588" tIns="64794" rIns="129588" bIns="6479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539B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58725" name="Text Box 10"/>
          <p:cNvSpPr txBox="1">
            <a:spLocks noChangeArrowheads="1"/>
          </p:cNvSpPr>
          <p:nvPr/>
        </p:nvSpPr>
        <p:spPr bwMode="auto">
          <a:xfrm>
            <a:off x="12018154" y="9211735"/>
            <a:ext cx="598310" cy="34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88" tIns="64794" rIns="129588" bIns="6479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1259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3657AA3C-F81D-43BB-80E2-FF837BC184CD}" type="slidenum">
              <a:rPr lang="en-US" sz="1400" kern="1200" smtClean="0">
                <a:solidFill>
                  <a:srgbClr val="141313"/>
                </a:solidFill>
                <a:ea typeface="ヒラギノ角ゴ Pro W3" charset="-128"/>
                <a:cs typeface="ヒラギノ角ゴ Pro W3" charset="-128"/>
              </a:rPr>
              <a:pPr defTabSz="911259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141313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102" name="Rectangle 7"/>
          <p:cNvSpPr>
            <a:spLocks noChangeArrowheads="1"/>
          </p:cNvSpPr>
          <p:nvPr userDrawn="1"/>
        </p:nvSpPr>
        <p:spPr bwMode="auto">
          <a:xfrm>
            <a:off x="650240" y="751938"/>
            <a:ext cx="11704320" cy="246097"/>
          </a:xfrm>
          <a:prstGeom prst="rect">
            <a:avLst/>
          </a:prstGeom>
          <a:solidFill>
            <a:srgbClr val="1413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9588" tIns="64794" rIns="129588" bIns="64794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1259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3400" kern="120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58727" name="Text Box 9"/>
          <p:cNvSpPr txBox="1">
            <a:spLocks noChangeArrowheads="1"/>
          </p:cNvSpPr>
          <p:nvPr userDrawn="1"/>
        </p:nvSpPr>
        <p:spPr bwMode="auto">
          <a:xfrm>
            <a:off x="519289" y="397371"/>
            <a:ext cx="4623929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88" tIns="64794" rIns="129588" bIns="6479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1259" eaLnBrk="0" fontAlgn="base">
              <a:spcBef>
                <a:spcPts val="320"/>
              </a:spcBef>
              <a:spcAft>
                <a:spcPct val="0"/>
              </a:spcAft>
              <a:defRPr/>
            </a:pPr>
            <a:r>
              <a:rPr lang="en-US" sz="1000" b="1" kern="1200">
                <a:solidFill>
                  <a:srgbClr val="00539B"/>
                </a:solidFill>
                <a:ea typeface="ヒラギノ角ゴ Pro W3" charset="0"/>
                <a:cs typeface="ヒラギノ角ゴ Pro W3" charset="0"/>
              </a:rPr>
              <a:t>COMMUNITY COLLEGE RESEARCH CENTER</a:t>
            </a:r>
            <a:endParaRPr lang="en-US" sz="1000" kern="1200">
              <a:solidFill>
                <a:srgbClr val="00539B"/>
              </a:solidFill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81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46" r:id="rId1"/>
    <p:sldLayoutId id="2147486347" r:id="rId2"/>
    <p:sldLayoutId id="2147486348" r:id="rId3"/>
    <p:sldLayoutId id="2147486349" r:id="rId4"/>
    <p:sldLayoutId id="2147486350" r:id="rId5"/>
    <p:sldLayoutId id="2147486351" r:id="rId6"/>
    <p:sldLayoutId id="2147486352" r:id="rId7"/>
    <p:sldLayoutId id="2147486353" r:id="rId8"/>
    <p:sldLayoutId id="2147486354" r:id="rId9"/>
    <p:sldLayoutId id="2147486355" r:id="rId10"/>
    <p:sldLayoutId id="2147486356" r:id="rId11"/>
    <p:sldLayoutId id="2147486357" r:id="rId12"/>
    <p:sldLayoutId id="2147486358" r:id="rId13"/>
    <p:sldLayoutId id="2147486360" r:id="rId14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4794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9593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94392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9188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40741" indent="-24074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805467" indent="-31499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  <a:cs typeface="ヒラギノ角ゴ Pro W3" charset="0"/>
        </a:defRPr>
      </a:lvl2pPr>
      <a:lvl3pPr marL="1050693" indent="-24522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  <a:cs typeface="ヒラギノ角ゴ Pro W3" charset="0"/>
        </a:defRPr>
      </a:lvl3pPr>
      <a:lvl4pPr marL="1295934" indent="-24522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  <a:cs typeface="ヒラギノ角ゴ Pro W3" charset="0"/>
        </a:defRPr>
      </a:lvl4pPr>
      <a:lvl5pPr marL="1541193" indent="-24522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41193" algn="l"/>
        </a:tabLst>
        <a:defRPr sz="2000">
          <a:solidFill>
            <a:srgbClr val="141313"/>
          </a:solidFill>
          <a:latin typeface="+mn-lt"/>
          <a:ea typeface="+mn-ea"/>
          <a:cs typeface="ヒラギノ角ゴ Pro W3" charset="0"/>
        </a:defRPr>
      </a:lvl5pPr>
      <a:lvl6pPr marL="3480588" indent="-24074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128556" indent="-24074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776524" indent="-24074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424503" indent="-24074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47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944" algn="l" defTabSz="647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5934" algn="l" defTabSz="647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3920" algn="l" defTabSz="647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881" algn="l" defTabSz="647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9865" algn="l" defTabSz="647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7833" algn="l" defTabSz="647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5795" algn="l" defTabSz="647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755" algn="l" defTabSz="6479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29655" tIns="64828" rIns="129655" bIns="6482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923"/>
            <a:ext cx="11704320" cy="6436925"/>
          </a:xfrm>
          <a:prstGeom prst="rect">
            <a:avLst/>
          </a:prstGeom>
        </p:spPr>
        <p:txBody>
          <a:bodyPr vert="horz" lIns="129655" tIns="64828" rIns="129655" bIns="6482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225"/>
            <a:ext cx="3034453" cy="519289"/>
          </a:xfrm>
          <a:prstGeom prst="rect">
            <a:avLst/>
          </a:prstGeom>
        </p:spPr>
        <p:txBody>
          <a:bodyPr vert="horz" lIns="129655" tIns="64828" rIns="129655" bIns="648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8281" hangingPunct="1"/>
            <a:fld id="{E8450EFC-04ED-EF44-8E01-29B19553B2D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8281" hangingPunct="1"/>
              <a:t>3/19/18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225"/>
            <a:ext cx="4118187" cy="519289"/>
          </a:xfrm>
          <a:prstGeom prst="rect">
            <a:avLst/>
          </a:prstGeom>
        </p:spPr>
        <p:txBody>
          <a:bodyPr vert="horz" lIns="129655" tIns="64828" rIns="129655" bIns="648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8281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225"/>
            <a:ext cx="3034453" cy="519289"/>
          </a:xfrm>
          <a:prstGeom prst="rect">
            <a:avLst/>
          </a:prstGeom>
        </p:spPr>
        <p:txBody>
          <a:bodyPr vert="horz" lIns="129655" tIns="64828" rIns="129655" bIns="648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8281" hangingPunct="1"/>
            <a:fld id="{F82E6C8F-A563-6048-B589-AD56FD0CA5E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8281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72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92" r:id="rId1"/>
    <p:sldLayoutId id="2147486393" r:id="rId2"/>
    <p:sldLayoutId id="2147486394" r:id="rId3"/>
    <p:sldLayoutId id="2147486395" r:id="rId4"/>
    <p:sldLayoutId id="2147486396" r:id="rId5"/>
    <p:sldLayoutId id="2147486397" r:id="rId6"/>
    <p:sldLayoutId id="2147486398" r:id="rId7"/>
    <p:sldLayoutId id="2147486399" r:id="rId8"/>
    <p:sldLayoutId id="2147486400" r:id="rId9"/>
    <p:sldLayoutId id="2147486401" r:id="rId10"/>
    <p:sldLayoutId id="2147486402" r:id="rId11"/>
  </p:sldLayoutIdLst>
  <p:txStyles>
    <p:titleStyle>
      <a:lvl1pPr algn="ctr" defTabSz="64828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6244" indent="-486244" algn="l" defTabSz="648281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3489" indent="-405215" algn="l" defTabSz="648281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0756" indent="-324138" algn="l" defTabSz="648281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69048" indent="-324138" algn="l" defTabSz="64828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7373" indent="-324138" algn="l" defTabSz="648281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65679" indent="-324138" algn="l" defTabSz="648281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13966" indent="-324138" algn="l" defTabSz="648281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62277" indent="-324138" algn="l" defTabSz="648281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10544" indent="-324138" algn="l" defTabSz="648281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82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281" algn="l" defTabSz="6482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6598" algn="l" defTabSz="6482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4915" algn="l" defTabSz="6482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3210" algn="l" defTabSz="6482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1517" algn="l" defTabSz="6482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9824" algn="l" defTabSz="6482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8119" algn="l" defTabSz="6482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6414" algn="l" defTabSz="6482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141" tIns="61632" rIns="123141" bIns="616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141" tIns="61632" rIns="123141" bIns="616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15" y="9062722"/>
            <a:ext cx="248887" cy="64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3141" tIns="61632" rIns="123141" bIns="61632">
            <a:prstTxWarp prst="textNoShape">
              <a:avLst/>
            </a:prstTxWarp>
            <a:spAutoFit/>
          </a:bodyPr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418675" y="413859"/>
            <a:ext cx="7065941" cy="28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141" tIns="61632" rIns="123141" bIns="61632">
            <a:prstTxWarp prst="textNoShape">
              <a:avLst/>
            </a:prstTxWarp>
            <a:spAutoFit/>
          </a:bodyPr>
          <a:lstStyle/>
          <a:p>
            <a:pPr algn="r" defTabSz="86770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65A4"/>
                </a:solidFill>
                <a:latin typeface="Arial" charset="0"/>
                <a:ea typeface="ヒラギノ角ゴ Pro W3" charset="-128"/>
              </a:rPr>
              <a:t>OHIO STUDENT SUCCESS LEADERSHIP INSTITUTE MEETING / SEPTEMBER 15, 2016</a:t>
            </a:r>
            <a:endParaRPr lang="en-US" sz="1000" kern="1200" dirty="0">
              <a:solidFill>
                <a:srgbClr val="0065A4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31"/>
            <a:ext cx="598310" cy="34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3141" tIns="61632" rIns="123141" bIns="61632">
            <a:prstTxWarp prst="textNoShape">
              <a:avLst/>
            </a:prstTxWarp>
            <a:spAutoFit/>
          </a:bodyPr>
          <a:lstStyle/>
          <a:p>
            <a:pPr defTabSz="867700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67700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141" tIns="61632" rIns="123141" bIns="61632" numCol="1" rtlCol="0" anchor="t" anchorCtr="0" compatLnSpc="1">
            <a:prstTxWarp prst="textNoShape">
              <a:avLst/>
            </a:prstTxWarp>
          </a:bodyPr>
          <a:lstStyle/>
          <a:p>
            <a:pPr defTabSz="8677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9412"/>
            <a:ext cx="4623929" cy="28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141" tIns="61632" rIns="123141" bIns="61632">
            <a:prstTxWarp prst="textNoShape">
              <a:avLst/>
            </a:prstTxWarp>
            <a:spAutoFit/>
          </a:bodyPr>
          <a:lstStyle/>
          <a:p>
            <a:pPr defTabSz="86770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323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8" r:id="rId13"/>
    <p:sldLayoutId id="2147483980" r:id="rId14"/>
    <p:sldLayoutId id="2147483985" r:id="rId15"/>
    <p:sldLayoutId id="2147483989" r:id="rId16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1698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3403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50975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67959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29118" indent="-22911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66941" indent="-29993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00411" indent="-23334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34030" indent="-23334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67494" indent="-23334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tabLst>
          <a:tab pos="1467494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14180" indent="-22911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31161" indent="-22911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48169" indent="-22911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165162" indent="-22911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169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6984" algn="l" defTabSz="6169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4030" algn="l" defTabSz="6169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50975" algn="l" defTabSz="6169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67959" algn="l" defTabSz="6169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084979" algn="l" defTabSz="6169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01927" algn="l" defTabSz="6169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18921" algn="l" defTabSz="6169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35896" algn="l" defTabSz="61698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29722" tIns="64862" rIns="129722" bIns="64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909"/>
            <a:ext cx="11704320" cy="6436925"/>
          </a:xfrm>
          <a:prstGeom prst="rect">
            <a:avLst/>
          </a:prstGeom>
        </p:spPr>
        <p:txBody>
          <a:bodyPr vert="horz" lIns="129722" tIns="64862" rIns="129722" bIns="64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211"/>
            <a:ext cx="3034453" cy="519289"/>
          </a:xfrm>
          <a:prstGeom prst="rect">
            <a:avLst/>
          </a:prstGeom>
        </p:spPr>
        <p:txBody>
          <a:bodyPr vert="horz" lIns="129722" tIns="64862" rIns="129722" bIns="6486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8614" hangingPunct="1"/>
            <a:fld id="{E8450EFC-04ED-EF44-8E01-29B19553B2D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8614" hangingPunct="1"/>
              <a:t>3/19/18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211"/>
            <a:ext cx="4118187" cy="519289"/>
          </a:xfrm>
          <a:prstGeom prst="rect">
            <a:avLst/>
          </a:prstGeom>
        </p:spPr>
        <p:txBody>
          <a:bodyPr vert="horz" lIns="129722" tIns="64862" rIns="129722" bIns="6486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8614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211"/>
            <a:ext cx="3034453" cy="519289"/>
          </a:xfrm>
          <a:prstGeom prst="rect">
            <a:avLst/>
          </a:prstGeom>
        </p:spPr>
        <p:txBody>
          <a:bodyPr vert="horz" lIns="129722" tIns="64862" rIns="129722" bIns="6486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8614" hangingPunct="1"/>
            <a:fld id="{F82E6C8F-A563-6048-B589-AD56FD0CA5E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8614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9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04" r:id="rId1"/>
    <p:sldLayoutId id="2147486405" r:id="rId2"/>
    <p:sldLayoutId id="2147486406" r:id="rId3"/>
    <p:sldLayoutId id="2147486407" r:id="rId4"/>
    <p:sldLayoutId id="2147486408" r:id="rId5"/>
    <p:sldLayoutId id="2147486409" r:id="rId6"/>
    <p:sldLayoutId id="2147486410" r:id="rId7"/>
    <p:sldLayoutId id="2147486411" r:id="rId8"/>
    <p:sldLayoutId id="2147486412" r:id="rId9"/>
    <p:sldLayoutId id="2147486413" r:id="rId10"/>
    <p:sldLayoutId id="2147486414" r:id="rId11"/>
  </p:sldLayoutIdLst>
  <p:txStyles>
    <p:titleStyle>
      <a:lvl1pPr algn="ctr" defTabSz="648614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6491" indent="-486491" algn="l" defTabSz="648614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4029" indent="-405417" algn="l" defTabSz="648614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1581" indent="-324307" algn="l" defTabSz="648614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0212" indent="-324307" algn="l" defTabSz="648614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8866" indent="-324307" algn="l" defTabSz="648614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67501" indent="-324307" algn="l" defTabSz="64861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16122" indent="-324307" algn="l" defTabSz="64861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64766" indent="-324307" algn="l" defTabSz="64861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13374" indent="-324307" algn="l" defTabSz="64861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861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614" algn="l" defTabSz="64861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7263" algn="l" defTabSz="64861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5911" algn="l" defTabSz="64861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4539" algn="l" defTabSz="64861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3171" algn="l" defTabSz="64861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1815" algn="l" defTabSz="64861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0443" algn="l" defTabSz="64861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9073" algn="l" defTabSz="64861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844" tIns="64922" rIns="129844" bIns="649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844" tIns="64922" rIns="129844" bIns="649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9844" tIns="64922" rIns="129844" bIns="64922">
            <a:prstTxWarp prst="textNoShape">
              <a:avLst/>
            </a:prstTxWarp>
            <a:spAutoFit/>
          </a:bodyPr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28"/>
            <a:ext cx="598310" cy="3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844" tIns="64922" rIns="129844" bIns="64922">
            <a:prstTxWarp prst="textNoShape">
              <a:avLst/>
            </a:prstTxWarp>
            <a:spAutoFit/>
          </a:bodyPr>
          <a:lstStyle/>
          <a:p>
            <a:pPr defTabSz="912993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912993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844" tIns="64922" rIns="129844" bIns="64922" numCol="1" rtlCol="0" anchor="t" anchorCtr="0" compatLnSpc="1">
            <a:prstTxWarp prst="textNoShape">
              <a:avLst/>
            </a:prstTxWarp>
          </a:bodyPr>
          <a:lstStyle/>
          <a:p>
            <a:pPr defTabSz="912993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8005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844" tIns="64922" rIns="129844" bIns="64922">
            <a:prstTxWarp prst="textNoShape">
              <a:avLst/>
            </a:prstTxWarp>
            <a:spAutoFit/>
          </a:bodyPr>
          <a:lstStyle/>
          <a:p>
            <a:pPr defTabSz="912993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440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98" r:id="rId1"/>
    <p:sldLayoutId id="2147486499" r:id="rId2"/>
    <p:sldLayoutId id="2147486500" r:id="rId3"/>
    <p:sldLayoutId id="2147486501" r:id="rId4"/>
    <p:sldLayoutId id="2147486502" r:id="rId5"/>
    <p:sldLayoutId id="2147486503" r:id="rId6"/>
    <p:sldLayoutId id="2147486504" r:id="rId7"/>
    <p:sldLayoutId id="2147486505" r:id="rId8"/>
    <p:sldLayoutId id="2147486506" r:id="rId9"/>
    <p:sldLayoutId id="2147486507" r:id="rId10"/>
    <p:sldLayoutId id="2147486508" r:id="rId11"/>
    <p:sldLayoutId id="2147486509" r:id="rId12"/>
    <p:sldLayoutId id="2147486511" r:id="rId13"/>
    <p:sldLayoutId id="2147486512" r:id="rId14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4922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98459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94770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9693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41209" indent="-24120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807035" indent="-31560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52745" indent="-24571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98459" indent="-24571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44186" indent="-24571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44186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487371" indent="-241209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136601" indent="-241209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785822" indent="-241209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435065" indent="-241209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49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220" algn="l" defTabSz="649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8459" algn="l" defTabSz="649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7703" algn="l" defTabSz="649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6932" algn="l" defTabSz="649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6157" algn="l" defTabSz="649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5399" algn="l" defTabSz="649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4626" algn="l" defTabSz="649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3860" algn="l" defTabSz="649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598" tIns="64801" rIns="129598" bIns="648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598" tIns="64801" rIns="129598" bIns="648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82" y="9062723"/>
            <a:ext cx="262583" cy="6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9598" tIns="64801" rIns="129598" bIns="64801">
            <a:prstTxWarp prst="textNoShape">
              <a:avLst/>
            </a:prstTxWarp>
            <a:spAutoFit/>
          </a:bodyPr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34"/>
            <a:ext cx="598310" cy="35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598" tIns="64801" rIns="129598" bIns="64801">
            <a:prstTxWarp prst="textNoShape">
              <a:avLst/>
            </a:prstTxWarp>
            <a:spAutoFit/>
          </a:bodyPr>
          <a:lstStyle/>
          <a:p>
            <a:pPr defTabSz="911295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911295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598" tIns="64801" rIns="129598" bIns="64801" numCol="1" rtlCol="0" anchor="t" anchorCtr="0" compatLnSpc="1">
            <a:prstTxWarp prst="textNoShape">
              <a:avLst/>
            </a:prstTxWarp>
          </a:bodyPr>
          <a:lstStyle/>
          <a:p>
            <a:pPr defTabSz="911295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9" y="397964"/>
            <a:ext cx="4623929" cy="2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598" tIns="64801" rIns="129598" bIns="64801">
            <a:prstTxWarp prst="textNoShape">
              <a:avLst/>
            </a:prstTxWarp>
            <a:spAutoFit/>
          </a:bodyPr>
          <a:lstStyle/>
          <a:p>
            <a:pPr defTabSz="911295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979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26" r:id="rId1"/>
    <p:sldLayoutId id="2147486527" r:id="rId2"/>
    <p:sldLayoutId id="2147486528" r:id="rId3"/>
    <p:sldLayoutId id="2147486529" r:id="rId4"/>
    <p:sldLayoutId id="2147486530" r:id="rId5"/>
    <p:sldLayoutId id="2147486531" r:id="rId6"/>
    <p:sldLayoutId id="2147486532" r:id="rId7"/>
    <p:sldLayoutId id="2147486533" r:id="rId8"/>
    <p:sldLayoutId id="2147486534" r:id="rId9"/>
    <p:sldLayoutId id="2147486535" r:id="rId10"/>
    <p:sldLayoutId id="2147486536" r:id="rId11"/>
    <p:sldLayoutId id="2147486537" r:id="rId12"/>
    <p:sldLayoutId id="2147486538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4800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9605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94409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92119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40761" indent="-24076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805537" indent="-31501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50791" indent="-24524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96057" indent="-24524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41331" indent="-24524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41331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480904" indent="-24076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128931" indent="-24076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776972" indent="-24076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425003" indent="-24076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480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008" algn="l" defTabSz="6480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6057" algn="l" defTabSz="6480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4096" algn="l" defTabSz="6480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2119" algn="l" defTabSz="6480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0160" algn="l" defTabSz="6480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8185" algn="l" defTabSz="6480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6212" algn="l" defTabSz="6480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4226" algn="l" defTabSz="6480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958" tIns="64980" rIns="129958" bIns="649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958" tIns="64980" rIns="129958" bIns="649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9958" tIns="64980" rIns="129958" bIns="64980">
            <a:prstTxWarp prst="textNoShape">
              <a:avLst/>
            </a:prstTxWarp>
            <a:spAutoFit/>
          </a:bodyPr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2328"/>
            <a:ext cx="598310" cy="3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58" tIns="64980" rIns="129958" bIns="64980">
            <a:prstTxWarp prst="textNoShape">
              <a:avLst/>
            </a:prstTxWarp>
            <a:spAutoFit/>
          </a:bodyPr>
          <a:lstStyle/>
          <a:p>
            <a:pPr defTabSz="913791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913791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958" tIns="64980" rIns="129958" bIns="64980" numCol="1" rtlCol="0" anchor="t" anchorCtr="0" compatLnSpc="1">
            <a:prstTxWarp prst="textNoShape">
              <a:avLst/>
            </a:prstTxWarp>
          </a:bodyPr>
          <a:lstStyle/>
          <a:p>
            <a:pPr defTabSz="913791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7981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958" tIns="64980" rIns="129958" bIns="64980">
            <a:prstTxWarp prst="textNoShape">
              <a:avLst/>
            </a:prstTxWarp>
            <a:spAutoFit/>
          </a:bodyPr>
          <a:lstStyle/>
          <a:p>
            <a:pPr defTabSz="913791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692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54" r:id="rId1"/>
    <p:sldLayoutId id="2147486555" r:id="rId2"/>
    <p:sldLayoutId id="2147486556" r:id="rId3"/>
    <p:sldLayoutId id="2147486557" r:id="rId4"/>
    <p:sldLayoutId id="2147486558" r:id="rId5"/>
    <p:sldLayoutId id="2147486559" r:id="rId6"/>
    <p:sldLayoutId id="2147486560" r:id="rId7"/>
    <p:sldLayoutId id="2147486561" r:id="rId8"/>
    <p:sldLayoutId id="2147486562" r:id="rId9"/>
    <p:sldLayoutId id="2147486563" r:id="rId10"/>
    <p:sldLayoutId id="2147486564" r:id="rId11"/>
    <p:sldLayoutId id="2147486565" r:id="rId12"/>
    <p:sldLayoutId id="2147486567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4979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99592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949395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9919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41418" indent="-24141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807736" indent="-31587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53664" indent="-24592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99592" indent="-24592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45527" indent="-24592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45527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490406" indent="-24141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140203" indent="-24141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789992" indent="-24141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439794" indent="-24141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497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793" algn="l" defTabSz="6497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592" algn="l" defTabSz="6497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9395" algn="l" defTabSz="6497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9191" algn="l" defTabSz="6497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8986" algn="l" defTabSz="6497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8788" algn="l" defTabSz="6497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8577" algn="l" defTabSz="6497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8381" algn="l" defTabSz="6497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3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3" y="9212327"/>
            <a:ext cx="598310" cy="3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pPr defTabSz="914400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914400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solidFill>
                <a:prstClr val="black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520192" y="397963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defTabSz="914400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768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70" r:id="rId1"/>
    <p:sldLayoutId id="2147486571" r:id="rId2"/>
    <p:sldLayoutId id="2147486572" r:id="rId3"/>
    <p:sldLayoutId id="2147486573" r:id="rId4"/>
    <p:sldLayoutId id="2147486574" r:id="rId5"/>
    <p:sldLayoutId id="2147486575" r:id="rId6"/>
    <p:sldLayoutId id="2147486576" r:id="rId7"/>
    <p:sldLayoutId id="2147486577" r:id="rId8"/>
    <p:sldLayoutId id="2147486578" r:id="rId9"/>
    <p:sldLayoutId id="2147486579" r:id="rId10"/>
    <p:sldLayoutId id="2147486580" r:id="rId11"/>
    <p:sldLayoutId id="2147486581" r:id="rId12"/>
    <p:sldLayoutId id="2147486583" r:id="rId13"/>
    <p:sldLayoutId id="2147486584" r:id="rId14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5023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30046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95069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600919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41579" indent="-24157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808272" indent="-31608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54366" indent="-24609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300460" indent="-24609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46554" indent="-24609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46554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492728" indent="-241579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142958" indent="-241579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793188" indent="-241579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443418" indent="-241579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393"/>
            <a:ext cx="11216640" cy="1885245"/>
          </a:xfrm>
          <a:prstGeom prst="rect">
            <a:avLst/>
          </a:prstGeom>
        </p:spPr>
        <p:txBody>
          <a:bodyPr vert="horz" lIns="181750" tIns="90903" rIns="181750" bIns="9090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181750" tIns="90903" rIns="181750" bIns="9090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616"/>
            <a:ext cx="2926080" cy="519289"/>
          </a:xfrm>
          <a:prstGeom prst="rect">
            <a:avLst/>
          </a:prstGeom>
        </p:spPr>
        <p:txBody>
          <a:bodyPr vert="horz" lIns="181750" tIns="90903" rIns="181750" bIns="9090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616"/>
            <a:ext cx="4389120" cy="519289"/>
          </a:xfrm>
          <a:prstGeom prst="rect">
            <a:avLst/>
          </a:prstGeom>
        </p:spPr>
        <p:txBody>
          <a:bodyPr vert="horz" lIns="181750" tIns="90903" rIns="181750" bIns="9090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9241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616"/>
            <a:ext cx="2926080" cy="519289"/>
          </a:xfrm>
          <a:prstGeom prst="rect">
            <a:avLst/>
          </a:prstGeom>
        </p:spPr>
        <p:txBody>
          <a:bodyPr vert="horz" lIns="181750" tIns="90903" rIns="181750" bIns="9090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9241" eaLnBrk="0" fontAlgn="base" hangingPunct="1">
              <a:spcBef>
                <a:spcPct val="0"/>
              </a:spcBef>
              <a:spcAft>
                <a:spcPct val="0"/>
              </a:spcAft>
            </a:pPr>
            <a:fld id="{07F92A1F-C262-492F-8713-C803F59D72B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 W3" charset="-128"/>
              </a:rPr>
              <a:pPr defTabSz="639241" eaLnBrk="0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204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8" r:id="rId1"/>
    <p:sldLayoutId id="2147486599" r:id="rId2"/>
    <p:sldLayoutId id="2147486600" r:id="rId3"/>
    <p:sldLayoutId id="2147486601" r:id="rId4"/>
    <p:sldLayoutId id="2147486602" r:id="rId5"/>
    <p:sldLayoutId id="2147486603" r:id="rId6"/>
    <p:sldLayoutId id="2147486604" r:id="rId7"/>
    <p:sldLayoutId id="2147486605" r:id="rId8"/>
    <p:sldLayoutId id="2147486606" r:id="rId9"/>
    <p:sldLayoutId id="2147486607" r:id="rId10"/>
    <p:sldLayoutId id="2147486608" r:id="rId11"/>
    <p:sldLayoutId id="2147486609" r:id="rId12"/>
    <p:sldLayoutId id="2147486610" r:id="rId13"/>
    <p:sldLayoutId id="2147486611" r:id="rId14"/>
    <p:sldLayoutId id="2147486612" r:id="rId15"/>
    <p:sldLayoutId id="2147486613" r:id="rId16"/>
    <p:sldLayoutId id="2147486614" r:id="rId17"/>
    <p:sldLayoutId id="2147486615" r:id="rId18"/>
  </p:sldLayoutIdLst>
  <p:hf sldNum="0" hdr="0" ftr="0" dt="0"/>
  <p:txStyles>
    <p:titleStyle>
      <a:lvl1pPr algn="l" defTabSz="1278461" rtl="0" eaLnBrk="1" latinLnBrk="0" hangingPunct="1">
        <a:lnSpc>
          <a:spcPct val="90000"/>
        </a:lnSpc>
        <a:spcBef>
          <a:spcPct val="0"/>
        </a:spcBef>
        <a:buNone/>
        <a:defRPr sz="6300" kern="1200">
          <a:solidFill>
            <a:srgbClr val="19467D"/>
          </a:solidFill>
          <a:latin typeface="+mj-lt"/>
          <a:ea typeface="+mj-ea"/>
          <a:cs typeface="+mj-cs"/>
        </a:defRPr>
      </a:lvl1pPr>
    </p:titleStyle>
    <p:bodyStyle>
      <a:lvl1pPr marL="319507" indent="-319507" algn="l" defTabSz="1278461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4000" kern="1200">
          <a:solidFill>
            <a:srgbClr val="003474"/>
          </a:solidFill>
          <a:latin typeface="+mj-lt"/>
          <a:ea typeface="+mn-ea"/>
          <a:cs typeface="+mn-cs"/>
        </a:defRPr>
      </a:lvl1pPr>
      <a:lvl2pPr marL="958847" indent="-319507" algn="l" defTabSz="1278461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00" kern="1200">
          <a:solidFill>
            <a:srgbClr val="003474"/>
          </a:solidFill>
          <a:latin typeface="+mj-lt"/>
          <a:ea typeface="+mn-ea"/>
          <a:cs typeface="+mn-cs"/>
        </a:defRPr>
      </a:lvl2pPr>
      <a:lvl3pPr marL="1598098" indent="-319507" algn="l" defTabSz="1278461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00" kern="1200">
          <a:solidFill>
            <a:srgbClr val="003474"/>
          </a:solidFill>
          <a:latin typeface="+mj-lt"/>
          <a:ea typeface="+mn-ea"/>
          <a:cs typeface="+mn-cs"/>
        </a:defRPr>
      </a:lvl3pPr>
      <a:lvl4pPr marL="2237358" indent="-319507" algn="l" defTabSz="1278461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rgbClr val="003474"/>
          </a:solidFill>
          <a:latin typeface="+mj-lt"/>
          <a:ea typeface="+mn-ea"/>
          <a:cs typeface="+mn-cs"/>
        </a:defRPr>
      </a:lvl4pPr>
      <a:lvl5pPr marL="2876597" indent="-319507" algn="l" defTabSz="1278461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rgbClr val="003474"/>
          </a:solidFill>
          <a:latin typeface="+mj-lt"/>
          <a:ea typeface="+mn-ea"/>
          <a:cs typeface="+mn-cs"/>
        </a:defRPr>
      </a:lvl5pPr>
      <a:lvl6pPr marL="3515823" indent="-319507" algn="l" defTabSz="1278461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155067" indent="-319507" algn="l" defTabSz="1278461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794313" indent="-319507" algn="l" defTabSz="1278461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433526" indent="-319507" algn="l" defTabSz="1278461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241" algn="l" defTabSz="12784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61" algn="l" defTabSz="12784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17757" algn="l" defTabSz="12784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86" algn="l" defTabSz="12784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96204" algn="l" defTabSz="12784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35447" algn="l" defTabSz="12784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74725" algn="l" defTabSz="12784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13908" algn="l" defTabSz="127846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82037" tIns="91045" rIns="182037" bIns="9104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6263"/>
            <a:ext cx="11704320" cy="6436925"/>
          </a:xfrm>
          <a:prstGeom prst="rect">
            <a:avLst/>
          </a:prstGeom>
        </p:spPr>
        <p:txBody>
          <a:bodyPr vert="horz" lIns="182037" tIns="91045" rIns="182037" bIns="9104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574"/>
            <a:ext cx="3034453" cy="519289"/>
          </a:xfrm>
          <a:prstGeom prst="rect">
            <a:avLst/>
          </a:prstGeom>
        </p:spPr>
        <p:txBody>
          <a:bodyPr vert="horz" lIns="182037" tIns="91045" rIns="182037" bIns="91045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0547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574"/>
            <a:ext cx="4118187" cy="519289"/>
          </a:xfrm>
          <a:prstGeom prst="rect">
            <a:avLst/>
          </a:prstGeom>
        </p:spPr>
        <p:txBody>
          <a:bodyPr vert="horz" lIns="182037" tIns="91045" rIns="182037" bIns="91045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0547" eaLnBrk="0" fontAlgn="base" hangingPunct="1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574"/>
            <a:ext cx="3034453" cy="519289"/>
          </a:xfrm>
          <a:prstGeom prst="rect">
            <a:avLst/>
          </a:prstGeom>
        </p:spPr>
        <p:txBody>
          <a:bodyPr vert="horz" lIns="182037" tIns="91045" rIns="182037" bIns="91045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0547" eaLnBrk="0" fontAlgn="base" hangingPunct="1">
              <a:spcBef>
                <a:spcPct val="0"/>
              </a:spcBef>
              <a:spcAft>
                <a:spcPct val="0"/>
              </a:spcAft>
            </a:pPr>
            <a:fld id="{85D89EFE-2D53-420E-97B2-34175C946FA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 W3" charset="-128"/>
              </a:rPr>
              <a:pPr defTabSz="900547" eaLnBrk="0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675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80" r:id="rId1"/>
    <p:sldLayoutId id="2147486681" r:id="rId2"/>
    <p:sldLayoutId id="2147486682" r:id="rId3"/>
    <p:sldLayoutId id="2147486683" r:id="rId4"/>
    <p:sldLayoutId id="2147486684" r:id="rId5"/>
    <p:sldLayoutId id="2147486685" r:id="rId6"/>
    <p:sldLayoutId id="2147486686" r:id="rId7"/>
    <p:sldLayoutId id="2147486687" r:id="rId8"/>
    <p:sldLayoutId id="2147486688" r:id="rId9"/>
    <p:sldLayoutId id="2147486689" r:id="rId10"/>
    <p:sldLayoutId id="2147486690" r:id="rId11"/>
  </p:sldLayoutIdLst>
  <p:hf sldNum="0" hdr="0" ftr="0" dt="0"/>
  <p:txStyles>
    <p:titleStyle>
      <a:lvl1pPr algn="ctr" defTabSz="1280424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214" indent="-480214" algn="l" defTabSz="1280424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278" indent="-400264" algn="l" defTabSz="1280424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560" indent="-320012" algn="l" defTabSz="1280424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793" indent="-320012" algn="l" defTabSz="12804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1027" indent="-320012" algn="l" defTabSz="1280424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1218" indent="-320012" algn="l" defTabSz="128042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1447" indent="-320012" algn="l" defTabSz="128042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690" indent="-320012" algn="l" defTabSz="128042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1880" indent="-320012" algn="l" defTabSz="128042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4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222" algn="l" defTabSz="12804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424" algn="l" defTabSz="12804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701" algn="l" defTabSz="12804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911" algn="l" defTabSz="12804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01111" algn="l" defTabSz="12804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41338" algn="l" defTabSz="12804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81594" algn="l" defTabSz="12804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21763" algn="l" defTabSz="12804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29055" tIns="64528" rIns="129055" bIns="6452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6050"/>
            <a:ext cx="11704320" cy="6436925"/>
          </a:xfrm>
          <a:prstGeom prst="rect">
            <a:avLst/>
          </a:prstGeom>
        </p:spPr>
        <p:txBody>
          <a:bodyPr vert="horz" lIns="129055" tIns="64528" rIns="129055" bIns="6452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352"/>
            <a:ext cx="3034453" cy="519289"/>
          </a:xfrm>
          <a:prstGeom prst="rect">
            <a:avLst/>
          </a:prstGeom>
        </p:spPr>
        <p:txBody>
          <a:bodyPr vert="horz" lIns="129055" tIns="64528" rIns="129055" bIns="645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5329" hangingPunct="1"/>
            <a:fld id="{D9D63634-4046-544A-B2C0-C6713F4012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45329" hangingPunct="1"/>
              <a:t>3/19/18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352"/>
            <a:ext cx="4118187" cy="519289"/>
          </a:xfrm>
          <a:prstGeom prst="rect">
            <a:avLst/>
          </a:prstGeom>
        </p:spPr>
        <p:txBody>
          <a:bodyPr vert="horz" lIns="129055" tIns="64528" rIns="129055" bIns="645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5329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352"/>
            <a:ext cx="3034453" cy="519289"/>
          </a:xfrm>
          <a:prstGeom prst="rect">
            <a:avLst/>
          </a:prstGeom>
        </p:spPr>
        <p:txBody>
          <a:bodyPr vert="horz" lIns="129055" tIns="64528" rIns="129055" bIns="645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5329" hangingPunct="1"/>
            <a:fld id="{734248A7-ED06-9D4A-86DC-76BA1B96DC8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45329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2328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92" r:id="rId1"/>
    <p:sldLayoutId id="2147486693" r:id="rId2"/>
    <p:sldLayoutId id="2147486694" r:id="rId3"/>
    <p:sldLayoutId id="2147486695" r:id="rId4"/>
    <p:sldLayoutId id="2147486696" r:id="rId5"/>
    <p:sldLayoutId id="2147486697" r:id="rId6"/>
    <p:sldLayoutId id="2147486698" r:id="rId7"/>
    <p:sldLayoutId id="2147486699" r:id="rId8"/>
    <p:sldLayoutId id="2147486700" r:id="rId9"/>
    <p:sldLayoutId id="2147486701" r:id="rId10"/>
    <p:sldLayoutId id="2147486702" r:id="rId11"/>
  </p:sldLayoutIdLst>
  <p:txStyles>
    <p:titleStyle>
      <a:lvl1pPr algn="ctr" defTabSz="645329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053" indent="-484053" algn="l" defTabSz="645329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48685" indent="-403417" algn="l" defTabSz="645329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13409" indent="-322639" algn="l" defTabSz="645329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58751" indent="-322639" algn="l" defTabSz="64532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4114" indent="-322639" algn="l" defTabSz="645329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49477" indent="-322639" algn="l" defTabSz="645329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94814" indent="-322639" algn="l" defTabSz="645329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0166" indent="-322639" algn="l" defTabSz="645329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504" indent="-322639" algn="l" defTabSz="645329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532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5329" algn="l" defTabSz="64532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0683" algn="l" defTabSz="64532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36066" algn="l" defTabSz="64532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1428" algn="l" defTabSz="64532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26825" algn="l" defTabSz="64532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72127" algn="l" defTabSz="64532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17490" algn="l" defTabSz="64532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62826" algn="l" defTabSz="64532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51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54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40"/>
            <a:fld id="{A8A5EFAE-45AF-C142-876B-AEB228181B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340"/>
              <a:t>3/19/18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154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54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40"/>
            <a:fld id="{C38AE58A-6022-DC4E-98AF-452C41C6FB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3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37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55" r:id="rId1"/>
    <p:sldLayoutId id="2147486756" r:id="rId2"/>
    <p:sldLayoutId id="2147486757" r:id="rId3"/>
    <p:sldLayoutId id="2147486758" r:id="rId4"/>
    <p:sldLayoutId id="2147486759" r:id="rId5"/>
    <p:sldLayoutId id="2147486760" r:id="rId6"/>
    <p:sldLayoutId id="2147486761" r:id="rId7"/>
    <p:sldLayoutId id="2147486762" r:id="rId8"/>
    <p:sldLayoutId id="2147486763" r:id="rId9"/>
    <p:sldLayoutId id="2147486764" r:id="rId10"/>
    <p:sldLayoutId id="2147486765" r:id="rId11"/>
  </p:sldLayoutIdLst>
  <p:txStyles>
    <p:titleStyle>
      <a:lvl1pPr algn="ctr" defTabSz="487647" rtl="0" eaLnBrk="1" latinLnBrk="0" hangingPunct="1"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33" indent="-365733" algn="l" defTabSz="487647" rtl="0" eaLnBrk="1" latinLnBrk="0" hangingPunct="1">
        <a:spcBef>
          <a:spcPct val="20000"/>
        </a:spcBef>
        <a:buFont typeface="Arial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92424" indent="-304780" algn="l" defTabSz="487647" rtl="0" eaLnBrk="1" latinLnBrk="0" hangingPunct="1">
        <a:spcBef>
          <a:spcPct val="20000"/>
        </a:spcBef>
        <a:buFont typeface="Arial"/>
        <a:buChar char="–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4" indent="-243823" algn="l" defTabSz="487647" rtl="0" eaLnBrk="1" latinLnBrk="0" hangingPunct="1">
        <a:spcBef>
          <a:spcPct val="20000"/>
        </a:spcBef>
        <a:buFont typeface="Arial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761" indent="-243823" algn="l" defTabSz="487647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408" indent="-243823" algn="l" defTabSz="487647" rtl="0" eaLnBrk="1" latinLnBrk="0" hangingPunct="1">
        <a:spcBef>
          <a:spcPct val="20000"/>
        </a:spcBef>
        <a:buFont typeface="Arial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052" indent="-243823" algn="l" defTabSz="487647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169698" indent="-243823" algn="l" defTabSz="487647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657345" indent="-243823" algn="l" defTabSz="487647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144991" indent="-243823" algn="l" defTabSz="487647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7647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47" algn="l" defTabSz="487647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291" algn="l" defTabSz="487647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2937" algn="l" defTabSz="487647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584" algn="l" defTabSz="487647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230" algn="l" defTabSz="487647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5874" algn="l" defTabSz="487647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522" algn="l" defTabSz="487647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169" algn="l" defTabSz="487647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412" tIns="64707" rIns="129412" bIns="64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6994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412" tIns="64707" rIns="129412" bIns="64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0" y="9062720"/>
            <a:ext cx="261902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9412" tIns="64707" rIns="129412" bIns="64707">
            <a:prstTxWarp prst="textNoShape">
              <a:avLst/>
            </a:prstTxWarp>
            <a:spAutoFit/>
          </a:bodyPr>
          <a:lstStyle/>
          <a:p>
            <a:pPr defTabSz="909996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9412" tIns="64707" rIns="129412" bIns="64707" numCol="1" rtlCol="0" anchor="t" anchorCtr="0" compatLnSpc="1">
            <a:prstTxWarp prst="textNoShape">
              <a:avLst/>
            </a:prstTxWarp>
          </a:bodyPr>
          <a:lstStyle/>
          <a:p>
            <a:pPr defTabSz="909996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2" y="398096"/>
            <a:ext cx="4623929" cy="28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412" tIns="64707" rIns="129412" bIns="64707">
            <a:prstTxWarp prst="textNoShape">
              <a:avLst/>
            </a:prstTxWarp>
            <a:spAutoFit/>
          </a:bodyPr>
          <a:lstStyle/>
          <a:p>
            <a:pPr defTabSz="909996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695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24" r:id="rId1"/>
    <p:sldLayoutId id="2147486825" r:id="rId2"/>
    <p:sldLayoutId id="2147486826" r:id="rId3"/>
    <p:sldLayoutId id="2147486827" r:id="rId4"/>
    <p:sldLayoutId id="2147486828" r:id="rId5"/>
    <p:sldLayoutId id="2147486829" r:id="rId6"/>
    <p:sldLayoutId id="2147486830" r:id="rId7"/>
    <p:sldLayoutId id="2147486831" r:id="rId8"/>
    <p:sldLayoutId id="2147486832" r:id="rId9"/>
    <p:sldLayoutId id="2147486833" r:id="rId10"/>
    <p:sldLayoutId id="2147486834" r:id="rId11"/>
    <p:sldLayoutId id="2147486835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4707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9420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94133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58843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40421" indent="-24042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804395" indent="-31457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49291" indent="-24489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94206" indent="-24489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539145" indent="-24489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539145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475963" indent="-24042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4123062" indent="-24042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770170" indent="-24042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417292" indent="-240421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470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8" algn="l" defTabSz="6470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4206" algn="l" defTabSz="6470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1331" algn="l" defTabSz="6470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8438" algn="l" defTabSz="6470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5572" algn="l" defTabSz="6470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2659" algn="l" defTabSz="6470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9767" algn="l" defTabSz="6470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854" algn="l" defTabSz="6470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256" tIns="61684" rIns="123256" bIns="616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256" tIns="61684" rIns="123256" bIns="616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3" y="9063763"/>
            <a:ext cx="249105" cy="64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3256" tIns="61684" rIns="123256" bIns="61684">
            <a:prstTxWarp prst="textNoShape">
              <a:avLst/>
            </a:prstTxWarp>
            <a:spAutoFit/>
          </a:bodyPr>
          <a:lstStyle/>
          <a:p>
            <a:pPr defTabSz="86854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8351972" y="412789"/>
            <a:ext cx="4132638" cy="2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256" tIns="61684" rIns="123256" bIns="61684">
            <a:prstTxWarp prst="textNoShape">
              <a:avLst/>
            </a:prstTxWarp>
            <a:spAutoFit/>
          </a:bodyPr>
          <a:lstStyle/>
          <a:p>
            <a:pPr algn="r" defTabSz="86854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PRESENTATION TITLE IN HEADER / JUNE 8, 2012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018154" y="9213378"/>
            <a:ext cx="598310" cy="34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3256" tIns="61684" rIns="123256" bIns="61684">
            <a:prstTxWarp prst="textNoShape">
              <a:avLst/>
            </a:prstTxWarp>
            <a:spAutoFit/>
          </a:bodyPr>
          <a:lstStyle/>
          <a:p>
            <a:pPr defTabSz="868542" eaLnBrk="0" fontAlgn="base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400" kern="1200">
                <a:solidFill>
                  <a:srgbClr val="141313"/>
                </a:solidFill>
                <a:latin typeface="Arial" charset="0"/>
                <a:ea typeface="ヒラギノ角ゴ Pro W3" charset="-128"/>
              </a:rPr>
              <a:pPr defTabSz="868542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 dirty="0">
              <a:solidFill>
                <a:srgbClr val="14131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256" tIns="61684" rIns="123256" bIns="61684" numCol="1" rtlCol="0" anchor="t" anchorCtr="0" compatLnSpc="1">
            <a:prstTxWarp prst="textNoShape">
              <a:avLst/>
            </a:prstTxWarp>
          </a:bodyPr>
          <a:lstStyle/>
          <a:p>
            <a:pPr defTabSz="86854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339"/>
            <a:ext cx="4623929" cy="2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256" tIns="61684" rIns="123256" bIns="61684">
            <a:prstTxWarp prst="textNoShape">
              <a:avLst/>
            </a:prstTxWarp>
            <a:spAutoFit/>
          </a:bodyPr>
          <a:lstStyle/>
          <a:p>
            <a:pPr defTabSz="86854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174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1752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3511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5258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70111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29316" indent="-22931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67615" indent="-30017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01281" indent="-23355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35118" indent="-23355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68776" indent="-23355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68776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17067" indent="-229316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34593" indent="-229316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52128" indent="-229316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169659" indent="-229316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17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7528" algn="l" defTabSz="617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5118" algn="l" defTabSz="617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52580" algn="l" defTabSz="617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70111" algn="l" defTabSz="617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087645" algn="l" defTabSz="617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05150" algn="l" defTabSz="617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22687" algn="l" defTabSz="617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40192" algn="l" defTabSz="6175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323" tIns="61714" rIns="123323" bIns="61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323" tIns="61714" rIns="123323" bIns="61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06" y="9063761"/>
            <a:ext cx="249227" cy="647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3323" tIns="61714" rIns="123323" bIns="61714">
            <a:prstTxWarp prst="textNoShape">
              <a:avLst/>
            </a:prstTxWarp>
            <a:spAutoFit/>
          </a:bodyPr>
          <a:lstStyle/>
          <a:p>
            <a:pPr defTabSz="868858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23" tIns="61714" rIns="123323" bIns="61714" numCol="1" rtlCol="0" anchor="t" anchorCtr="0" compatLnSpc="1">
            <a:prstTxWarp prst="textNoShape">
              <a:avLst/>
            </a:prstTxWarp>
          </a:bodyPr>
          <a:lstStyle/>
          <a:p>
            <a:pPr defTabSz="868858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323"/>
            <a:ext cx="4623929" cy="28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323" tIns="61714" rIns="123323" bIns="61714">
            <a:prstTxWarp prst="textNoShape">
              <a:avLst/>
            </a:prstTxWarp>
            <a:spAutoFit/>
          </a:bodyPr>
          <a:lstStyle/>
          <a:p>
            <a:pPr defTabSz="868858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265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1784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3575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53528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71377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29432" indent="-22943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68009" indent="-30033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01793" indent="-23367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35758" indent="-23367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69529" indent="-23367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69529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18766" indent="-22943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36611" indent="-22943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54460" indent="-22943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172294" indent="-229432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178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7848" algn="l" defTabSz="6178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5758" algn="l" defTabSz="6178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53528" algn="l" defTabSz="6178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71377" algn="l" defTabSz="6178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089223" algn="l" defTabSz="6178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07045" algn="l" defTabSz="6178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24903" algn="l" defTabSz="6178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42722" algn="l" defTabSz="61784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92" y="1083734"/>
            <a:ext cx="11704320" cy="16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377" tIns="61739" rIns="123377" bIns="617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392" y="2857001"/>
            <a:ext cx="11704320" cy="63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3377" tIns="61739" rIns="123377" bIns="617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550411" y="9062723"/>
            <a:ext cx="249337" cy="64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3377" tIns="61739" rIns="123377" bIns="61739">
            <a:prstTxWarp prst="textNoShape">
              <a:avLst/>
            </a:prstTxWarp>
            <a:spAutoFit/>
          </a:bodyPr>
          <a:lstStyle/>
          <a:p>
            <a:pPr defTabSz="869212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kern="120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" y="751389"/>
            <a:ext cx="11704320" cy="245646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3377" tIns="61739" rIns="123377" bIns="61739" numCol="1" rtlCol="0" anchor="t" anchorCtr="0" compatLnSpc="1">
            <a:prstTxWarp prst="textNoShape">
              <a:avLst/>
            </a:prstTxWarp>
          </a:bodyPr>
          <a:lstStyle/>
          <a:p>
            <a:pPr defTabSz="869212" eaLnBrk="0" fontAlgn="base">
              <a:spcBef>
                <a:spcPct val="0"/>
              </a:spcBef>
              <a:spcAft>
                <a:spcPct val="0"/>
              </a:spcAft>
            </a:pPr>
            <a:endParaRPr lang="en-US" sz="3400" kern="1200">
              <a:latin typeface="Arial" charset="0"/>
              <a:ea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199" y="398312"/>
            <a:ext cx="4623929" cy="28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377" tIns="61739" rIns="123377" bIns="61739">
            <a:prstTxWarp prst="textNoShape">
              <a:avLst/>
            </a:prstTxWarp>
            <a:spAutoFit/>
          </a:bodyPr>
          <a:lstStyle/>
          <a:p>
            <a:pPr defTabSz="869212" eaLnBrk="0" fontAlgn="base">
              <a:spcBef>
                <a:spcPts val="327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00539B"/>
                </a:solidFill>
                <a:latin typeface="Arial" charset="0"/>
                <a:ea typeface="ヒラギノ角ゴ Pro W3" charset="-128"/>
              </a:rPr>
              <a:t>COMMUNITY COLLEGE RESEARCH CENTER</a:t>
            </a:r>
            <a:endParaRPr lang="en-US" sz="1000" kern="1200" dirty="0">
              <a:solidFill>
                <a:srgbClr val="00539B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691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18104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23627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854286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472389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29525" indent="-22952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768324" indent="-30047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1002203" indent="-23377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rgbClr val="141313"/>
          </a:solidFill>
          <a:latin typeface="+mn-lt"/>
          <a:ea typeface="+mn-ea"/>
        </a:defRPr>
      </a:lvl3pPr>
      <a:lvl4pPr marL="1236270" indent="-23377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300">
          <a:solidFill>
            <a:srgbClr val="141313"/>
          </a:solidFill>
          <a:latin typeface="+mn-lt"/>
          <a:ea typeface="+mn-ea"/>
        </a:defRPr>
      </a:lvl4pPr>
      <a:lvl5pPr marL="1470132" indent="-23377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470132" algn="l"/>
        </a:tabLst>
        <a:defRPr sz="2000">
          <a:solidFill>
            <a:srgbClr val="141313"/>
          </a:solidFill>
          <a:latin typeface="+mn-lt"/>
          <a:ea typeface="+mn-ea"/>
        </a:defRPr>
      </a:lvl5pPr>
      <a:lvl6pPr marL="3320124" indent="-229525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6pPr>
      <a:lvl7pPr marL="3938225" indent="-229525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7pPr>
      <a:lvl8pPr marL="4556326" indent="-229525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8pPr>
      <a:lvl9pPr marL="5174413" indent="-229525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181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8104" algn="l" defTabSz="6181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6270" algn="l" defTabSz="6181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54286" algn="l" defTabSz="6181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72389" algn="l" defTabSz="6181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090507" algn="l" defTabSz="6181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08561" algn="l" defTabSz="6181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26675" algn="l" defTabSz="6181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44748" algn="l" defTabSz="6181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8.xml"/><Relationship Id="rId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841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62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62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658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658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4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2.xml"/><Relationship Id="rId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867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028660" y="4063620"/>
            <a:ext cx="8000779" cy="2090702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Clarify the Paths: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Implementation Section Pillar #1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49" y="774967"/>
            <a:ext cx="3657600" cy="2113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62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129" y="1556552"/>
            <a:ext cx="6271972" cy="81212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47" y="1556462"/>
            <a:ext cx="6211137" cy="81162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Students Their Path</a:t>
            </a:r>
          </a:p>
        </p:txBody>
      </p:sp>
    </p:spTree>
    <p:extLst>
      <p:ext uri="{BB962C8B-B14F-4D97-AF65-F5344CB8AC3E}">
        <p14:creationId xmlns:p14="http://schemas.microsoft.com/office/powerpoint/2010/main" val="108028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975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064" y="893888"/>
            <a:ext cx="7101736" cy="75980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Oval 6"/>
          <p:cNvSpPr/>
          <p:nvPr/>
        </p:nvSpPr>
        <p:spPr>
          <a:xfrm>
            <a:off x="4562356" y="6629655"/>
            <a:ext cx="1340793" cy="1322206"/>
          </a:xfrm>
          <a:prstGeom prst="ellipse">
            <a:avLst/>
          </a:prstGeom>
          <a:noFill/>
          <a:ln w="571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9648" tIns="64825" rIns="129648" bIns="64825" rtlCol="0" anchor="ctr"/>
          <a:lstStyle/>
          <a:p>
            <a:pPr algn="ctr" defTabSz="648247" hangingPunct="1"/>
            <a:endParaRPr lang="en-US" sz="2600" kern="120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12" y="230470"/>
            <a:ext cx="6944243" cy="7088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989" y="1435401"/>
            <a:ext cx="6319676" cy="8280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Arrow 9"/>
          <p:cNvSpPr/>
          <p:nvPr/>
        </p:nvSpPr>
        <p:spPr>
          <a:xfrm>
            <a:off x="4189840" y="968463"/>
            <a:ext cx="1359370" cy="633169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29648" tIns="64825" rIns="129648" bIns="64825" rtlCol="0" anchor="ctr"/>
          <a:lstStyle/>
          <a:p>
            <a:pPr algn="ctr" defTabSz="648247" hangingPunct="1"/>
            <a:endParaRPr lang="en-US" sz="26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9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97536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20784" y="8293850"/>
            <a:ext cx="1476372" cy="1512356"/>
          </a:xfrm>
          <a:prstGeom prst="ellipse">
            <a:avLst/>
          </a:prstGeom>
          <a:noFill/>
          <a:ln w="571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9648" tIns="64825" rIns="129648" bIns="64825" rtlCol="0" anchor="ctr"/>
          <a:lstStyle/>
          <a:p>
            <a:pPr algn="ctr" defTabSz="648247" hangingPunct="1"/>
            <a:endParaRPr lang="en-US" sz="2600" kern="120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022" y="258161"/>
            <a:ext cx="6820284" cy="8924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574" y="595641"/>
            <a:ext cx="6625734" cy="85623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349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271" t="10687" r="15719" b="1514"/>
          <a:stretch/>
        </p:blipFill>
        <p:spPr>
          <a:xfrm>
            <a:off x="316516" y="1182641"/>
            <a:ext cx="6561964" cy="776684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73" y="1077978"/>
            <a:ext cx="8966098" cy="8493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846" y="1710298"/>
            <a:ext cx="11332646" cy="7840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77" y="1373163"/>
            <a:ext cx="7327900" cy="7950199"/>
          </a:xfrm>
          <a:prstGeom prst="rect">
            <a:avLst/>
          </a:prstGeom>
          <a:ln w="6350" cap="sq" cmpd="sng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9654" y="1710296"/>
            <a:ext cx="7226300" cy="3327400"/>
          </a:xfrm>
          <a:prstGeom prst="rect">
            <a:avLst/>
          </a:prstGeom>
          <a:ln w="6350" cap="sq" cmpd="sng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2963" y="2078564"/>
            <a:ext cx="3708400" cy="7429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1649" y="2497889"/>
            <a:ext cx="3454400" cy="645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6310" y="3204605"/>
            <a:ext cx="7150100" cy="2781301"/>
          </a:xfrm>
          <a:prstGeom prst="rect">
            <a:avLst/>
          </a:prstGeom>
          <a:ln w="6350" cap="sq" cmpd="sng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8739" y="2384712"/>
            <a:ext cx="7498694" cy="5798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00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416" t="14679" r="33264" b="5009"/>
          <a:stretch/>
        </p:blipFill>
        <p:spPr>
          <a:xfrm>
            <a:off x="502593" y="1328562"/>
            <a:ext cx="5806531" cy="764317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3129" t="18932" r="34078" b="33613"/>
          <a:stretch/>
        </p:blipFill>
        <p:spPr>
          <a:xfrm>
            <a:off x="2543232" y="3154514"/>
            <a:ext cx="6593661" cy="536721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148264" y="1206067"/>
            <a:ext cx="5132038" cy="1177151"/>
          </a:xfrm>
          <a:prstGeom prst="rect">
            <a:avLst/>
          </a:prstGeom>
          <a:noFill/>
        </p:spPr>
        <p:txBody>
          <a:bodyPr wrap="square" lIns="128547" tIns="64276" rIns="128547" bIns="64276" rtlCol="0">
            <a:spAutoFit/>
          </a:bodyPr>
          <a:lstStyle/>
          <a:p>
            <a:pPr algn="ctr" defTabSz="1286043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3400" kern="1200" dirty="0">
                <a:latin typeface="Arial" charset="0"/>
                <a:ea typeface="ヒラギノ角ゴ Pro W3" charset="-128"/>
              </a:rPr>
              <a:t>San Jacinto College: </a:t>
            </a:r>
            <a:r>
              <a:rPr lang="en-US" sz="3400" b="1" kern="1200" dirty="0">
                <a:solidFill>
                  <a:srgbClr val="0065A4"/>
                </a:solidFill>
                <a:latin typeface="Arial" charset="0"/>
                <a:ea typeface="ヒラギノ角ゴ Pro W3" charset="-128"/>
              </a:rPr>
              <a:t>Math R&amp;D Team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4645" t="13536" r="25990" b="15623"/>
          <a:stretch/>
        </p:blipFill>
        <p:spPr>
          <a:xfrm>
            <a:off x="4249613" y="2620816"/>
            <a:ext cx="5251557" cy="690942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4804" t="17286" r="25636" b="14911"/>
          <a:stretch/>
        </p:blipFill>
        <p:spPr>
          <a:xfrm>
            <a:off x="7008322" y="2768873"/>
            <a:ext cx="5272287" cy="661330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76775" y="9115821"/>
            <a:ext cx="3512511" cy="438487"/>
          </a:xfrm>
          <a:prstGeom prst="rect">
            <a:avLst/>
          </a:prstGeom>
          <a:noFill/>
        </p:spPr>
        <p:txBody>
          <a:bodyPr wrap="square" lIns="128547" tIns="64276" rIns="128547" bIns="64276" rtlCol="0">
            <a:spAutoFit/>
          </a:bodyPr>
          <a:lstStyle/>
          <a:p>
            <a:pPr defTabSz="1286043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latin typeface="Arial" charset="0"/>
                <a:ea typeface="ヒラギノ角ゴ Pro W3" charset="-128"/>
              </a:rPr>
              <a:t>Source: San Jacinto College</a:t>
            </a:r>
          </a:p>
        </p:txBody>
      </p:sp>
    </p:spTree>
    <p:extLst>
      <p:ext uri="{BB962C8B-B14F-4D97-AF65-F5344CB8AC3E}">
        <p14:creationId xmlns:p14="http://schemas.microsoft.com/office/powerpoint/2010/main" val="196177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6392" y="1083733"/>
            <a:ext cx="12191858" cy="16256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</a:rPr>
              <a:t>Rethinking</a:t>
            </a:r>
            <a:r>
              <a:rPr lang="en-US" sz="5400" dirty="0">
                <a:solidFill>
                  <a:schemeClr val="bg2"/>
                </a:solidFill>
              </a:rPr>
              <a:t> </a:t>
            </a:r>
            <a:r>
              <a:rPr lang="en-US" sz="5400" dirty="0">
                <a:solidFill>
                  <a:srgbClr val="0070C0"/>
                </a:solidFill>
              </a:rPr>
              <a:t>Mapping Programs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8969" y="3809225"/>
            <a:ext cx="5274338" cy="507462"/>
          </a:xfrm>
          <a:prstGeom prst="rect">
            <a:avLst/>
          </a:prstGeom>
        </p:spPr>
        <p:txBody>
          <a:bodyPr wrap="square" lIns="90789" tIns="45372" rIns="90789" bIns="45372">
            <a:spAutoFit/>
          </a:bodyPr>
          <a:lstStyle/>
          <a:p>
            <a:pPr marL="283705" indent="-56750" defTabSz="642436" hangingPunct="1"/>
            <a:r>
              <a:rPr lang="en-US" sz="2700" b="1" kern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Alphabetical program list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6480" y="5010342"/>
            <a:ext cx="5756012" cy="967741"/>
          </a:xfrm>
          <a:prstGeom prst="rect">
            <a:avLst/>
          </a:prstGeom>
        </p:spPr>
        <p:txBody>
          <a:bodyPr wrap="square" lIns="90789" tIns="45372" rIns="90789" bIns="45372">
            <a:spAutoFit/>
          </a:bodyPr>
          <a:lstStyle/>
          <a:p>
            <a:pPr marL="226980" defTabSz="642436" hangingPunct="1"/>
            <a:r>
              <a:rPr lang="en-US" sz="2800" b="1" kern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A </a:t>
            </a:r>
            <a:r>
              <a:rPr lang="en-US" sz="2800" b="1" kern="12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lá</a:t>
            </a:r>
            <a:r>
              <a:rPr lang="en-US" sz="2800" b="1" kern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carte courses (distribution requirements and electives)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6542" y="6405889"/>
            <a:ext cx="5415708" cy="529687"/>
          </a:xfrm>
          <a:prstGeom prst="rect">
            <a:avLst/>
          </a:prstGeom>
        </p:spPr>
        <p:txBody>
          <a:bodyPr wrap="none" lIns="90789" tIns="45372" rIns="90789" bIns="45372">
            <a:spAutoFit/>
          </a:bodyPr>
          <a:lstStyle/>
          <a:p>
            <a:pPr marL="226980" defTabSz="642436" hangingPunct="1"/>
            <a:r>
              <a:rPr lang="en-US" sz="2800" b="1" kern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Algebra as default math path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6395" y="7625089"/>
            <a:ext cx="4503778" cy="529687"/>
          </a:xfrm>
          <a:prstGeom prst="rect">
            <a:avLst/>
          </a:prstGeom>
        </p:spPr>
        <p:txBody>
          <a:bodyPr wrap="none" lIns="90789" tIns="45372" rIns="90789" bIns="45372">
            <a:spAutoFit/>
          </a:bodyPr>
          <a:lstStyle/>
          <a:p>
            <a:pPr marL="226980" defTabSz="642436" hangingPunct="1"/>
            <a:r>
              <a:rPr lang="en-US" sz="2800" b="1" kern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Certificates vs. degrees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54892" y="3579181"/>
            <a:ext cx="6502400" cy="967741"/>
          </a:xfrm>
          <a:prstGeom prst="rect">
            <a:avLst/>
          </a:prstGeom>
        </p:spPr>
        <p:txBody>
          <a:bodyPr lIns="90789" tIns="45372" rIns="90789" bIns="45372">
            <a:spAutoFit/>
          </a:bodyPr>
          <a:lstStyle/>
          <a:p>
            <a:pPr marL="283705" defTabSz="642436" hangingPunct="1"/>
            <a:r>
              <a:rPr lang="en-US" sz="2800" b="1" kern="1200" dirty="0">
                <a:solidFill>
                  <a:srgbClr val="0070C0"/>
                </a:solidFill>
                <a:latin typeface="Arial"/>
              </a:rPr>
              <a:t>Academic / career communities (“meta-majors”)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54892" y="4794895"/>
            <a:ext cx="6502400" cy="1405467"/>
          </a:xfrm>
          <a:prstGeom prst="rect">
            <a:avLst/>
          </a:prstGeom>
        </p:spPr>
        <p:txBody>
          <a:bodyPr lIns="90789" tIns="45372" rIns="90789" bIns="45372">
            <a:spAutoFit/>
          </a:bodyPr>
          <a:lstStyle/>
          <a:p>
            <a:pPr marL="283705" defTabSz="642436" hangingPunct="1"/>
            <a:r>
              <a:rPr lang="en-US" sz="2800" b="1" kern="1200" dirty="0">
                <a:solidFill>
                  <a:srgbClr val="0070C0"/>
                </a:solidFill>
                <a:latin typeface="Arial"/>
              </a:rPr>
              <a:t>Program maps with course sequences, critical courses, co-curricular requirements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54952" y="6405889"/>
            <a:ext cx="6284324" cy="529687"/>
          </a:xfrm>
          <a:prstGeom prst="rect">
            <a:avLst/>
          </a:prstGeom>
        </p:spPr>
        <p:txBody>
          <a:bodyPr wrap="none" lIns="90789" tIns="45372" rIns="90789" bIns="45372">
            <a:spAutoFit/>
          </a:bodyPr>
          <a:lstStyle/>
          <a:p>
            <a:pPr marL="226980" defTabSz="642436" hangingPunct="1"/>
            <a:r>
              <a:rPr lang="en-US" sz="2800" b="1" kern="1200" dirty="0">
                <a:solidFill>
                  <a:srgbClr val="0070C0"/>
                </a:solidFill>
                <a:latin typeface="Arial"/>
              </a:rPr>
              <a:t>Program/field-specific math paths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54892" y="7409837"/>
            <a:ext cx="6502400" cy="967741"/>
          </a:xfrm>
          <a:prstGeom prst="rect">
            <a:avLst/>
          </a:prstGeom>
        </p:spPr>
        <p:txBody>
          <a:bodyPr lIns="90789" tIns="45372" rIns="90789" bIns="45372">
            <a:spAutoFit/>
          </a:bodyPr>
          <a:lstStyle/>
          <a:p>
            <a:pPr marL="226980" defTabSz="642436" hangingPunct="1"/>
            <a:r>
              <a:rPr lang="en-US" sz="2800" b="1" kern="1200" dirty="0">
                <a:solidFill>
                  <a:srgbClr val="0070C0"/>
                </a:solidFill>
                <a:latin typeface="Arial"/>
              </a:rPr>
              <a:t>Degree pathways with embedded certificates/certifications</a:t>
            </a:r>
          </a:p>
        </p:txBody>
      </p:sp>
      <p:sp>
        <p:nvSpPr>
          <p:cNvPr id="27" name="Right Arrow 26"/>
          <p:cNvSpPr/>
          <p:nvPr/>
        </p:nvSpPr>
        <p:spPr bwMode="auto">
          <a:xfrm>
            <a:off x="5643305" y="3867151"/>
            <a:ext cx="776545" cy="457200"/>
          </a:xfrm>
          <a:prstGeom prst="rightArrow">
            <a:avLst/>
          </a:prstGeom>
          <a:solidFill>
            <a:srgbClr val="21F3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89" tIns="45372" rIns="90789" bIns="45372" numCol="1" rtlCol="0" anchor="t" anchorCtr="0" compatLnSpc="1">
            <a:prstTxWarp prst="textNoShape">
              <a:avLst/>
            </a:prstTxWarp>
          </a:bodyPr>
          <a:lstStyle/>
          <a:p>
            <a:pPr defTabSz="907787" eaLnBrk="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5A4">
                  <a:lumMod val="75000"/>
                </a:srgbClr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5685645" y="5431658"/>
            <a:ext cx="833694" cy="457200"/>
          </a:xfrm>
          <a:prstGeom prst="rightArrow">
            <a:avLst/>
          </a:prstGeom>
          <a:solidFill>
            <a:srgbClr val="21F3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89" tIns="45372" rIns="90789" bIns="45372" numCol="1" rtlCol="0" anchor="t" anchorCtr="0" compatLnSpc="1">
            <a:prstTxWarp prst="textNoShape">
              <a:avLst/>
            </a:prstTxWarp>
          </a:bodyPr>
          <a:lstStyle/>
          <a:p>
            <a:pPr defTabSz="907787" eaLnBrk="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5A4">
                  <a:lumMod val="75000"/>
                </a:srgbClr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5643307" y="6471911"/>
            <a:ext cx="833694" cy="457200"/>
          </a:xfrm>
          <a:prstGeom prst="rightArrow">
            <a:avLst/>
          </a:prstGeom>
          <a:solidFill>
            <a:srgbClr val="21F3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89" tIns="45372" rIns="90789" bIns="45372" numCol="1" rtlCol="0" anchor="t" anchorCtr="0" compatLnSpc="1">
            <a:prstTxWarp prst="textNoShape">
              <a:avLst/>
            </a:prstTxWarp>
          </a:bodyPr>
          <a:lstStyle/>
          <a:p>
            <a:pPr defTabSz="907787" eaLnBrk="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5A4">
                  <a:lumMod val="75000"/>
                </a:srgbClr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5643307" y="7658105"/>
            <a:ext cx="833694" cy="490212"/>
          </a:xfrm>
          <a:prstGeom prst="rightArrow">
            <a:avLst/>
          </a:prstGeom>
          <a:solidFill>
            <a:srgbClr val="21F3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89" tIns="45372" rIns="90789" bIns="45372" numCol="1" rtlCol="0" anchor="t" anchorCtr="0" compatLnSpc="1">
            <a:prstTxWarp prst="textNoShape">
              <a:avLst/>
            </a:prstTxWarp>
          </a:bodyPr>
          <a:lstStyle/>
          <a:p>
            <a:pPr defTabSz="907787" eaLnBrk="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5A4">
                  <a:lumMod val="75000"/>
                </a:srgbClr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403126"/>
              </p:ext>
            </p:extLst>
          </p:nvPr>
        </p:nvGraphicFramePr>
        <p:xfrm>
          <a:off x="476566" y="2781299"/>
          <a:ext cx="11372852" cy="6441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054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674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4144">
                <a:tc>
                  <a:txBody>
                    <a:bodyPr/>
                    <a:lstStyle/>
                    <a:p>
                      <a:pPr algn="l"/>
                      <a:r>
                        <a:rPr lang="en-US" sz="3600" b="1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From: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i="1" dirty="0">
                          <a:solidFill>
                            <a:srgbClr val="0070C0"/>
                          </a:solidFill>
                        </a:rPr>
                        <a:t>To: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476486" y="8608554"/>
            <a:ext cx="4832073" cy="967413"/>
          </a:xfrm>
          <a:prstGeom prst="rect">
            <a:avLst/>
          </a:prstGeom>
        </p:spPr>
        <p:txBody>
          <a:bodyPr wrap="none" lIns="90789" tIns="45372" rIns="90789" bIns="45372">
            <a:spAutoFit/>
          </a:bodyPr>
          <a:lstStyle/>
          <a:p>
            <a:pPr marL="226980" defTabSz="642436" hangingPunct="1"/>
            <a:r>
              <a:rPr lang="en-US" sz="2800" b="1" kern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Connections to careers &amp;</a:t>
            </a:r>
          </a:p>
          <a:p>
            <a:pPr marL="226980" defTabSz="642436" hangingPunct="1"/>
            <a:r>
              <a:rPr lang="en-US" sz="2800" b="1" kern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transfer unclear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54889" y="8593578"/>
            <a:ext cx="6502400" cy="967413"/>
          </a:xfrm>
          <a:prstGeom prst="rect">
            <a:avLst/>
          </a:prstGeom>
        </p:spPr>
        <p:txBody>
          <a:bodyPr lIns="90789" tIns="45372" rIns="90789" bIns="45372">
            <a:spAutoFit/>
          </a:bodyPr>
          <a:lstStyle/>
          <a:p>
            <a:pPr marL="226980" defTabSz="642436" hangingPunct="1"/>
            <a:r>
              <a:rPr lang="en-US" sz="2800" b="1" kern="1200" dirty="0">
                <a:solidFill>
                  <a:srgbClr val="0070C0"/>
                </a:solidFill>
                <a:latin typeface="Arial"/>
              </a:rPr>
              <a:t>Career &amp; transfer opportunities/ requirements clearly specified</a:t>
            </a:r>
          </a:p>
        </p:txBody>
      </p:sp>
      <p:sp>
        <p:nvSpPr>
          <p:cNvPr id="22" name="Right Arrow 21"/>
          <p:cNvSpPr/>
          <p:nvPr/>
        </p:nvSpPr>
        <p:spPr bwMode="auto">
          <a:xfrm>
            <a:off x="5643304" y="8672112"/>
            <a:ext cx="833694" cy="459668"/>
          </a:xfrm>
          <a:prstGeom prst="rightArrow">
            <a:avLst/>
          </a:prstGeom>
          <a:solidFill>
            <a:srgbClr val="21F3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89" tIns="45372" rIns="90789" bIns="45372" numCol="1" rtlCol="0" anchor="t" anchorCtr="0" compatLnSpc="1">
            <a:prstTxWarp prst="textNoShape">
              <a:avLst/>
            </a:prstTxWarp>
          </a:bodyPr>
          <a:lstStyle/>
          <a:p>
            <a:pPr defTabSz="907787" eaLnBrk="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5A4">
                  <a:lumMod val="75000"/>
                </a:srgbClr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8614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9" grpId="0"/>
      <p:bldP spid="21" grpId="0"/>
      <p:bldP spid="23" grpId="0"/>
      <p:bldP spid="25" grpId="0"/>
      <p:bldP spid="27" grpId="0" animBg="1"/>
      <p:bldP spid="28" grpId="0" animBg="1"/>
      <p:bldP spid="29" grpId="0" animBg="1"/>
      <p:bldP spid="33" grpId="0" animBg="1"/>
      <p:bldP spid="17" grpId="0"/>
      <p:bldP spid="20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1986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86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9849"/>
          <a:stretch/>
        </p:blipFill>
        <p:spPr>
          <a:xfrm>
            <a:off x="97" y="0"/>
            <a:ext cx="6291523" cy="97536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645082" y="7998984"/>
            <a:ext cx="1212750" cy="72248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594" tIns="64798" rIns="129594" bIns="64798"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9329625" y="3683215"/>
            <a:ext cx="1130853" cy="39265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594" tIns="64798" rIns="129594" bIns="64798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1438945"/>
            <a:ext cx="4684206" cy="8314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86" y="1852322"/>
            <a:ext cx="6361048" cy="7792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Left Arrow 8"/>
          <p:cNvSpPr/>
          <p:nvPr/>
        </p:nvSpPr>
        <p:spPr>
          <a:xfrm>
            <a:off x="3533914" y="5995189"/>
            <a:ext cx="1036614" cy="408364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594" tIns="64798" rIns="129594" bIns="64798"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518" y="0"/>
            <a:ext cx="6762284" cy="975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5927" y="998695"/>
            <a:ext cx="6650817" cy="8033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0216" y="3333146"/>
            <a:ext cx="6874584" cy="6357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768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51" y="188476"/>
            <a:ext cx="10552886" cy="8512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ight Arrow 4"/>
          <p:cNvSpPr/>
          <p:nvPr/>
        </p:nvSpPr>
        <p:spPr>
          <a:xfrm>
            <a:off x="887012" y="7225488"/>
            <a:ext cx="1580494" cy="5322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594" tIns="64798" rIns="129594" bIns="64798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38" y="1059995"/>
            <a:ext cx="10657829" cy="85370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83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" y="867160"/>
            <a:ext cx="13004799" cy="847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786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834" y="2438"/>
            <a:ext cx="6311798" cy="97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4" y="0"/>
            <a:ext cx="6311798" cy="97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278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 Pathways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92" y="203146"/>
            <a:ext cx="12611883" cy="92135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49794" y="9206288"/>
            <a:ext cx="633081" cy="529660"/>
          </a:xfrm>
          <a:prstGeom prst="rect">
            <a:avLst/>
          </a:prstGeom>
          <a:noFill/>
        </p:spPr>
        <p:txBody>
          <a:bodyPr wrap="none" lIns="127792" tIns="63898" rIns="127792" bIns="63898" rtlCol="0">
            <a:spAutoFit/>
          </a:bodyPr>
          <a:lstStyle/>
          <a:p>
            <a:pPr defTabSz="639175" hangingPunct="1"/>
            <a:r>
              <a:rPr lang="en-US" sz="2600" kern="1200" dirty="0">
                <a:solidFill>
                  <a:prstClr val="black"/>
                </a:solidFill>
                <a:latin typeface="Calibri"/>
                <a:ea typeface="ヒラギノ角ゴ Pro W3" charset="-128"/>
              </a:rPr>
              <a:t>-6-</a:t>
            </a:r>
          </a:p>
        </p:txBody>
      </p:sp>
    </p:spTree>
    <p:extLst>
      <p:ext uri="{BB962C8B-B14F-4D97-AF65-F5344CB8AC3E}">
        <p14:creationId xmlns:p14="http://schemas.microsoft.com/office/powerpoint/2010/main" val="785854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23" y="272649"/>
            <a:ext cx="6473438" cy="8453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681" y="749783"/>
            <a:ext cx="6468474" cy="8453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455" y="1107637"/>
            <a:ext cx="6754834" cy="8453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76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7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theme/theme1.xml><?xml version="1.0" encoding="utf-8"?>
<a:theme xmlns:a="http://schemas.openxmlformats.org/drawingml/2006/main" name="18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6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6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9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7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0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2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4_AmericasCharities_PPT_TEMPLATE_160511">
  <a:themeElements>
    <a:clrScheme name="Custom 16">
      <a:dk1>
        <a:srgbClr val="000000"/>
      </a:dk1>
      <a:lt1>
        <a:srgbClr val="FFFFFF"/>
      </a:lt1>
      <a:dk2>
        <a:srgbClr val="42BECA"/>
      </a:dk2>
      <a:lt2>
        <a:srgbClr val="0065A4"/>
      </a:lt2>
      <a:accent1>
        <a:srgbClr val="ADAFB2"/>
      </a:accent1>
      <a:accent2>
        <a:srgbClr val="646464"/>
      </a:accent2>
      <a:accent3>
        <a:srgbClr val="3C3C3C"/>
      </a:accent3>
      <a:accent4>
        <a:srgbClr val="42BECA"/>
      </a:accent4>
      <a:accent5>
        <a:srgbClr val="0065A4"/>
      </a:accent5>
      <a:accent6>
        <a:srgbClr val="42BECA"/>
      </a:accent6>
      <a:hlink>
        <a:srgbClr val="0065A4"/>
      </a:hlink>
      <a:folHlink>
        <a:srgbClr val="0065A4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6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7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5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0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44_AmericasCharities_PPT_TEMPLATE_160511">
  <a:themeElements>
    <a:clrScheme name="Custom 16">
      <a:dk1>
        <a:srgbClr val="000000"/>
      </a:dk1>
      <a:lt1>
        <a:srgbClr val="FFFFFF"/>
      </a:lt1>
      <a:dk2>
        <a:srgbClr val="42BECA"/>
      </a:dk2>
      <a:lt2>
        <a:srgbClr val="0065A4"/>
      </a:lt2>
      <a:accent1>
        <a:srgbClr val="ADAFB2"/>
      </a:accent1>
      <a:accent2>
        <a:srgbClr val="646464"/>
      </a:accent2>
      <a:accent3>
        <a:srgbClr val="3C3C3C"/>
      </a:accent3>
      <a:accent4>
        <a:srgbClr val="42BECA"/>
      </a:accent4>
      <a:accent5>
        <a:srgbClr val="0065A4"/>
      </a:accent5>
      <a:accent6>
        <a:srgbClr val="42BECA"/>
      </a:accent6>
      <a:hlink>
        <a:srgbClr val="0065A4"/>
      </a:hlink>
      <a:folHlink>
        <a:srgbClr val="0065A4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AmericasCharities_PPT_TEMPLATE_160511">
  <a:themeElements>
    <a:clrScheme name="Custom 16">
      <a:dk1>
        <a:srgbClr val="000000"/>
      </a:dk1>
      <a:lt1>
        <a:srgbClr val="FFFFFF"/>
      </a:lt1>
      <a:dk2>
        <a:srgbClr val="42BECA"/>
      </a:dk2>
      <a:lt2>
        <a:srgbClr val="0065A4"/>
      </a:lt2>
      <a:accent1>
        <a:srgbClr val="ADAFB2"/>
      </a:accent1>
      <a:accent2>
        <a:srgbClr val="646464"/>
      </a:accent2>
      <a:accent3>
        <a:srgbClr val="3C3C3C"/>
      </a:accent3>
      <a:accent4>
        <a:srgbClr val="42BECA"/>
      </a:accent4>
      <a:accent5>
        <a:srgbClr val="0065A4"/>
      </a:accent5>
      <a:accent6>
        <a:srgbClr val="42BECA"/>
      </a:accent6>
      <a:hlink>
        <a:srgbClr val="0065A4"/>
      </a:hlink>
      <a:folHlink>
        <a:srgbClr val="0065A4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31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39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47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48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49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50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0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52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54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55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9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4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3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4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8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45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46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51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53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57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59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60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61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62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63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64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66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AmericasCharities_PPT_TEMPLATE_160511">
  <a:themeElements>
    <a:clrScheme name="Custom 16">
      <a:dk1>
        <a:srgbClr val="000000"/>
      </a:dk1>
      <a:lt1>
        <a:srgbClr val="FFFFFF"/>
      </a:lt1>
      <a:dk2>
        <a:srgbClr val="42BECA"/>
      </a:dk2>
      <a:lt2>
        <a:srgbClr val="0065A4"/>
      </a:lt2>
      <a:accent1>
        <a:srgbClr val="ADAFB2"/>
      </a:accent1>
      <a:accent2>
        <a:srgbClr val="646464"/>
      </a:accent2>
      <a:accent3>
        <a:srgbClr val="3C3C3C"/>
      </a:accent3>
      <a:accent4>
        <a:srgbClr val="42BECA"/>
      </a:accent4>
      <a:accent5>
        <a:srgbClr val="0065A4"/>
      </a:accent5>
      <a:accent6>
        <a:srgbClr val="42BECA"/>
      </a:accent6>
      <a:hlink>
        <a:srgbClr val="0065A4"/>
      </a:hlink>
      <a:folHlink>
        <a:srgbClr val="0065A4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68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76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78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79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83_AmericasCharities_PPT_TEMPLATE_160511">
  <a:themeElements>
    <a:clrScheme name="Custom 16">
      <a:dk1>
        <a:srgbClr val="000000"/>
      </a:dk1>
      <a:lt1>
        <a:srgbClr val="FFFFFF"/>
      </a:lt1>
      <a:dk2>
        <a:srgbClr val="42BECA"/>
      </a:dk2>
      <a:lt2>
        <a:srgbClr val="0065A4"/>
      </a:lt2>
      <a:accent1>
        <a:srgbClr val="ADAFB2"/>
      </a:accent1>
      <a:accent2>
        <a:srgbClr val="646464"/>
      </a:accent2>
      <a:accent3>
        <a:srgbClr val="3C3C3C"/>
      </a:accent3>
      <a:accent4>
        <a:srgbClr val="42BECA"/>
      </a:accent4>
      <a:accent5>
        <a:srgbClr val="0065A4"/>
      </a:accent5>
      <a:accent6>
        <a:srgbClr val="42BECA"/>
      </a:accent6>
      <a:hlink>
        <a:srgbClr val="0065A4"/>
      </a:hlink>
      <a:folHlink>
        <a:srgbClr val="0065A4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85_AmericasCharities_PPT_TEMPLATE_160511">
  <a:themeElements>
    <a:clrScheme name="Custom 16">
      <a:dk1>
        <a:srgbClr val="000000"/>
      </a:dk1>
      <a:lt1>
        <a:srgbClr val="FFFFFF"/>
      </a:lt1>
      <a:dk2>
        <a:srgbClr val="42BECA"/>
      </a:dk2>
      <a:lt2>
        <a:srgbClr val="0065A4"/>
      </a:lt2>
      <a:accent1>
        <a:srgbClr val="ADAFB2"/>
      </a:accent1>
      <a:accent2>
        <a:srgbClr val="646464"/>
      </a:accent2>
      <a:accent3>
        <a:srgbClr val="3C3C3C"/>
      </a:accent3>
      <a:accent4>
        <a:srgbClr val="42BECA"/>
      </a:accent4>
      <a:accent5>
        <a:srgbClr val="0065A4"/>
      </a:accent5>
      <a:accent6>
        <a:srgbClr val="42BECA"/>
      </a:accent6>
      <a:hlink>
        <a:srgbClr val="0065A4"/>
      </a:hlink>
      <a:folHlink>
        <a:srgbClr val="0065A4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88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89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90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0_AmericasCharities_PPT_TEMPLATE_160511">
  <a:themeElements>
    <a:clrScheme name="Custom 16">
      <a:dk1>
        <a:srgbClr val="000000"/>
      </a:dk1>
      <a:lt1>
        <a:srgbClr val="FFFFFF"/>
      </a:lt1>
      <a:dk2>
        <a:srgbClr val="42BECA"/>
      </a:dk2>
      <a:lt2>
        <a:srgbClr val="0065A4"/>
      </a:lt2>
      <a:accent1>
        <a:srgbClr val="ADAFB2"/>
      </a:accent1>
      <a:accent2>
        <a:srgbClr val="646464"/>
      </a:accent2>
      <a:accent3>
        <a:srgbClr val="3C3C3C"/>
      </a:accent3>
      <a:accent4>
        <a:srgbClr val="42BECA"/>
      </a:accent4>
      <a:accent5>
        <a:srgbClr val="0065A4"/>
      </a:accent5>
      <a:accent6>
        <a:srgbClr val="42BECA"/>
      </a:accent6>
      <a:hlink>
        <a:srgbClr val="0065A4"/>
      </a:hlink>
      <a:folHlink>
        <a:srgbClr val="0065A4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1.xml><?xml version="1.0" encoding="utf-8"?>
<a:theme xmlns:a="http://schemas.openxmlformats.org/drawingml/2006/main" name="56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65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27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35_AmericasCharities_PPT_TEMPLATE_160511">
  <a:themeElements>
    <a:clrScheme name="CCRC-JF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90000"/>
      </a:accent1>
      <a:accent2>
        <a:srgbClr val="6633FF"/>
      </a:accent2>
      <a:accent3>
        <a:srgbClr val="9BBB59"/>
      </a:accent3>
      <a:accent4>
        <a:srgbClr val="0065A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9.xml><?xml version="1.0" encoding="utf-8"?>
<a:theme xmlns:a="http://schemas.openxmlformats.org/drawingml/2006/main" name="41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3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1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3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23184</TotalTime>
  <Words>143</Words>
  <Application>Microsoft Macintosh PowerPoint</Application>
  <PresentationFormat>Custom</PresentationFormat>
  <Paragraphs>27</Paragraphs>
  <Slides>14</Slides>
  <Notes>3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69</vt:i4>
      </vt:variant>
      <vt:variant>
        <vt:lpstr>Slide Titles</vt:lpstr>
      </vt:variant>
      <vt:variant>
        <vt:i4>14</vt:i4>
      </vt:variant>
    </vt:vector>
  </HeadingPairs>
  <TitlesOfParts>
    <vt:vector size="91" baseType="lpstr">
      <vt:lpstr>Calibri</vt:lpstr>
      <vt:lpstr>Calibri Light</vt:lpstr>
      <vt:lpstr>Helvetica</vt:lpstr>
      <vt:lpstr>Lucida Grande</vt:lpstr>
      <vt:lpstr>ＭＳ Ｐゴシック</vt:lpstr>
      <vt:lpstr>Palatino Linotype</vt:lpstr>
      <vt:lpstr>ヒラギノ角ゴ Pro W3</vt:lpstr>
      <vt:lpstr>Arial</vt:lpstr>
      <vt:lpstr>18_AmericasCharities_PPT_TEMPLATE_160511</vt:lpstr>
      <vt:lpstr>25_AmericasCharities_PPT_TEMPLATE_160511</vt:lpstr>
      <vt:lpstr>30_AmericasCharities_PPT_TEMPLATE_160511</vt:lpstr>
      <vt:lpstr>9_Custom Design</vt:lpstr>
      <vt:lpstr>9_AmericasCharities_PPT_TEMPLATE_160511</vt:lpstr>
      <vt:lpstr>10_AmericasCharities_PPT_TEMPLATE_160511</vt:lpstr>
      <vt:lpstr>23_AmericasCharities_PPT_TEMPLATE_160511</vt:lpstr>
      <vt:lpstr>11_AmericasCharities_PPT_TEMPLATE_160511</vt:lpstr>
      <vt:lpstr>13_AmericasCharities_PPT_TEMPLATE_160511</vt:lpstr>
      <vt:lpstr>26_AmericasCharities_PPT_TEMPLATE_160511</vt:lpstr>
      <vt:lpstr>16_AmericasCharities_PPT_TEMPLATE_160511</vt:lpstr>
      <vt:lpstr>29_AmericasCharities_PPT_TEMPLATE_160511</vt:lpstr>
      <vt:lpstr>17_AmericasCharities_PPT_TEMPLATE_160511</vt:lpstr>
      <vt:lpstr>20_AmericasCharities_PPT_TEMPLATE_160511</vt:lpstr>
      <vt:lpstr>32_AmericasCharities_PPT_TEMPLATE_160511</vt:lpstr>
      <vt:lpstr>8_AmericasCharities_PPT_TEMPLATE_160511</vt:lpstr>
      <vt:lpstr>34_AmericasCharities_PPT_TEMPLATE_160511</vt:lpstr>
      <vt:lpstr>36_AmericasCharities_PPT_TEMPLATE_160511</vt:lpstr>
      <vt:lpstr>37_AmericasCharities_PPT_TEMPLATE_160511</vt:lpstr>
      <vt:lpstr>40_AmericasCharities_PPT_TEMPLATE_160511</vt:lpstr>
      <vt:lpstr>10_Custom Design</vt:lpstr>
      <vt:lpstr>44_AmericasCharities_PPT_TEMPLATE_160511</vt:lpstr>
      <vt:lpstr>22_AmericasCharities_PPT_TEMPLATE_160511</vt:lpstr>
      <vt:lpstr>31_AmericasCharities_PPT_TEMPLATE_160511</vt:lpstr>
      <vt:lpstr>39_AmericasCharities_PPT_TEMPLATE_160511</vt:lpstr>
      <vt:lpstr>47_AmericasCharities_PPT_TEMPLATE_160511</vt:lpstr>
      <vt:lpstr>48_AmericasCharities_PPT_TEMPLATE_160511</vt:lpstr>
      <vt:lpstr>49_AmericasCharities_PPT_TEMPLATE_160511</vt:lpstr>
      <vt:lpstr>50_AmericasCharities_PPT_TEMPLATE_160511</vt:lpstr>
      <vt:lpstr>52_AmericasCharities_PPT_TEMPLATE_160511</vt:lpstr>
      <vt:lpstr>54_AmericasCharities_PPT_TEMPLATE_160511</vt:lpstr>
      <vt:lpstr>55_AmericasCharities_PPT_TEMPLATE_160511</vt:lpstr>
      <vt:lpstr>19_AmericasCharities_PPT_TEMPLATE_160511</vt:lpstr>
      <vt:lpstr>24_AmericasCharities_PPT_TEMPLATE_160511</vt:lpstr>
      <vt:lpstr>33_AmericasCharities_PPT_TEMPLATE_160511</vt:lpstr>
      <vt:lpstr>4_AmericasCharities_PPT_TEMPLATE_160511</vt:lpstr>
      <vt:lpstr>38_AmericasCharities_PPT_TEMPLATE_160511</vt:lpstr>
      <vt:lpstr>45_AmericasCharities_PPT_TEMPLATE_160511</vt:lpstr>
      <vt:lpstr>46_AmericasCharities_PPT_TEMPLATE_160511</vt:lpstr>
      <vt:lpstr>51_AmericasCharities_PPT_TEMPLATE_160511</vt:lpstr>
      <vt:lpstr>53_AmericasCharities_PPT_TEMPLATE_160511</vt:lpstr>
      <vt:lpstr>57_AmericasCharities_PPT_TEMPLATE_160511</vt:lpstr>
      <vt:lpstr>59_AmericasCharities_PPT_TEMPLATE_160511</vt:lpstr>
      <vt:lpstr>60_AmericasCharities_PPT_TEMPLATE_160511</vt:lpstr>
      <vt:lpstr>61_AmericasCharities_PPT_TEMPLATE_160511</vt:lpstr>
      <vt:lpstr>62_AmericasCharities_PPT_TEMPLATE_160511</vt:lpstr>
      <vt:lpstr>63_AmericasCharities_PPT_TEMPLATE_160511</vt:lpstr>
      <vt:lpstr>64_AmericasCharities_PPT_TEMPLATE_160511</vt:lpstr>
      <vt:lpstr>66_AmericasCharities_PPT_TEMPLATE_160511</vt:lpstr>
      <vt:lpstr>68_AmericasCharities_PPT_TEMPLATE_160511</vt:lpstr>
      <vt:lpstr>76_AmericasCharities_PPT_TEMPLATE_160511</vt:lpstr>
      <vt:lpstr>78_AmericasCharities_PPT_TEMPLATE_160511</vt:lpstr>
      <vt:lpstr>79_AmericasCharities_PPT_TEMPLATE_160511</vt:lpstr>
      <vt:lpstr>83_AmericasCharities_PPT_TEMPLATE_160511</vt:lpstr>
      <vt:lpstr>85_AmericasCharities_PPT_TEMPLATE_160511</vt:lpstr>
      <vt:lpstr>88_AmericasCharities_PPT_TEMPLATE_160511</vt:lpstr>
      <vt:lpstr>89_AmericasCharities_PPT_TEMPLATE_160511</vt:lpstr>
      <vt:lpstr>90_AmericasCharities_PPT_TEMPLATE_160511</vt:lpstr>
      <vt:lpstr>Office Theme</vt:lpstr>
      <vt:lpstr>4_Office Theme</vt:lpstr>
      <vt:lpstr>56_AmericasCharities_PPT_TEMPLATE_160511</vt:lpstr>
      <vt:lpstr>65_AmericasCharities_PPT_TEMPLATE_160511</vt:lpstr>
      <vt:lpstr>27_AmericasCharities_PPT_TEMPLATE_160511</vt:lpstr>
      <vt:lpstr>35_AmericasCharities_PPT_TEMPLATE_160511</vt:lpstr>
      <vt:lpstr>11_Custom Design</vt:lpstr>
      <vt:lpstr>3_Office Theme</vt:lpstr>
      <vt:lpstr>7_Office Theme</vt:lpstr>
      <vt:lpstr>2_Office Theme</vt:lpstr>
      <vt:lpstr>41_AmericasCharities_PPT_TEMPLATE_160511</vt:lpstr>
      <vt:lpstr>Clarify the Paths: Implementation Section Pillar #1</vt:lpstr>
      <vt:lpstr>Rethinking Mapping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Academic Pathways</vt:lpstr>
      <vt:lpstr>PowerPoint Presentation</vt:lpstr>
      <vt:lpstr>Show Students Their Path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Choice Architecture, Academic Foci and Guided Pathways</dc:title>
  <dc:creator>Noonan, Coral M</dc:creator>
  <cp:lastModifiedBy>andrea@nextchaptercomms.com</cp:lastModifiedBy>
  <cp:revision>261</cp:revision>
  <cp:lastPrinted>2016-10-05T15:45:11Z</cp:lastPrinted>
  <dcterms:modified xsi:type="dcterms:W3CDTF">2018-03-19T12:11:01Z</dcterms:modified>
</cp:coreProperties>
</file>